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E7_4FA862D0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C3_B522454D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5" r:id="rId5"/>
  </p:sldMasterIdLst>
  <p:notesMasterIdLst>
    <p:notesMasterId r:id="rId151"/>
  </p:notesMasterIdLst>
  <p:sldIdLst>
    <p:sldId id="256" r:id="rId6"/>
    <p:sldId id="287" r:id="rId7"/>
    <p:sldId id="286" r:id="rId8"/>
    <p:sldId id="369" r:id="rId9"/>
    <p:sldId id="485" r:id="rId10"/>
    <p:sldId id="353" r:id="rId11"/>
    <p:sldId id="487" r:id="rId12"/>
    <p:sldId id="516" r:id="rId13"/>
    <p:sldId id="518" r:id="rId14"/>
    <p:sldId id="519" r:id="rId15"/>
    <p:sldId id="484" r:id="rId16"/>
    <p:sldId id="393" r:id="rId17"/>
    <p:sldId id="373" r:id="rId18"/>
    <p:sldId id="468" r:id="rId19"/>
    <p:sldId id="380" r:id="rId20"/>
    <p:sldId id="401" r:id="rId21"/>
    <p:sldId id="424" r:id="rId22"/>
    <p:sldId id="428" r:id="rId23"/>
    <p:sldId id="451" r:id="rId24"/>
    <p:sldId id="504" r:id="rId25"/>
    <p:sldId id="520" r:id="rId26"/>
    <p:sldId id="521" r:id="rId27"/>
    <p:sldId id="507" r:id="rId28"/>
    <p:sldId id="508" r:id="rId29"/>
    <p:sldId id="509" r:id="rId30"/>
    <p:sldId id="510" r:id="rId31"/>
    <p:sldId id="511" r:id="rId32"/>
    <p:sldId id="461" r:id="rId33"/>
    <p:sldId id="466" r:id="rId34"/>
    <p:sldId id="467" r:id="rId35"/>
    <p:sldId id="464" r:id="rId36"/>
    <p:sldId id="495" r:id="rId37"/>
    <p:sldId id="497" r:id="rId38"/>
    <p:sldId id="506" r:id="rId39"/>
    <p:sldId id="496" r:id="rId40"/>
    <p:sldId id="498" r:id="rId41"/>
    <p:sldId id="515" r:id="rId42"/>
    <p:sldId id="505" r:id="rId43"/>
    <p:sldId id="513" r:id="rId44"/>
    <p:sldId id="514" r:id="rId45"/>
    <p:sldId id="444" r:id="rId46"/>
    <p:sldId id="480" r:id="rId47"/>
    <p:sldId id="481" r:id="rId48"/>
    <p:sldId id="483" r:id="rId49"/>
    <p:sldId id="489" r:id="rId50"/>
    <p:sldId id="317" r:id="rId51"/>
    <p:sldId id="398" r:id="rId52"/>
    <p:sldId id="492" r:id="rId53"/>
    <p:sldId id="372" r:id="rId54"/>
    <p:sldId id="425" r:id="rId55"/>
    <p:sldId id="440" r:id="rId56"/>
    <p:sldId id="449" r:id="rId57"/>
    <p:sldId id="453" r:id="rId58"/>
    <p:sldId id="454" r:id="rId59"/>
    <p:sldId id="434" r:id="rId60"/>
    <p:sldId id="435" r:id="rId61"/>
    <p:sldId id="437" r:id="rId62"/>
    <p:sldId id="446" r:id="rId63"/>
    <p:sldId id="439" r:id="rId64"/>
    <p:sldId id="493" r:id="rId65"/>
    <p:sldId id="441" r:id="rId66"/>
    <p:sldId id="455" r:id="rId67"/>
    <p:sldId id="415" r:id="rId68"/>
    <p:sldId id="416" r:id="rId69"/>
    <p:sldId id="417" r:id="rId70"/>
    <p:sldId id="419" r:id="rId71"/>
    <p:sldId id="522" r:id="rId72"/>
    <p:sldId id="443" r:id="rId73"/>
    <p:sldId id="479" r:id="rId74"/>
    <p:sldId id="470" r:id="rId75"/>
    <p:sldId id="457" r:id="rId76"/>
    <p:sldId id="460" r:id="rId77"/>
    <p:sldId id="459" r:id="rId78"/>
    <p:sldId id="477" r:id="rId79"/>
    <p:sldId id="478" r:id="rId80"/>
    <p:sldId id="472" r:id="rId81"/>
    <p:sldId id="476" r:id="rId82"/>
    <p:sldId id="473" r:id="rId83"/>
    <p:sldId id="475" r:id="rId84"/>
    <p:sldId id="474" r:id="rId85"/>
    <p:sldId id="501" r:id="rId86"/>
    <p:sldId id="297" r:id="rId87"/>
    <p:sldId id="341" r:id="rId88"/>
    <p:sldId id="362" r:id="rId89"/>
    <p:sldId id="337" r:id="rId90"/>
    <p:sldId id="375" r:id="rId91"/>
    <p:sldId id="376" r:id="rId92"/>
    <p:sldId id="377" r:id="rId93"/>
    <p:sldId id="378" r:id="rId94"/>
    <p:sldId id="379" r:id="rId95"/>
    <p:sldId id="319" r:id="rId96"/>
    <p:sldId id="305" r:id="rId97"/>
    <p:sldId id="306" r:id="rId98"/>
    <p:sldId id="307" r:id="rId99"/>
    <p:sldId id="308" r:id="rId100"/>
    <p:sldId id="309" r:id="rId101"/>
    <p:sldId id="350" r:id="rId102"/>
    <p:sldId id="351" r:id="rId103"/>
    <p:sldId id="334" r:id="rId104"/>
    <p:sldId id="269" r:id="rId105"/>
    <p:sldId id="310" r:id="rId106"/>
    <p:sldId id="315" r:id="rId107"/>
    <p:sldId id="311" r:id="rId108"/>
    <p:sldId id="314" r:id="rId109"/>
    <p:sldId id="312" r:id="rId110"/>
    <p:sldId id="316" r:id="rId111"/>
    <p:sldId id="313" r:id="rId112"/>
    <p:sldId id="293" r:id="rId113"/>
    <p:sldId id="291" r:id="rId114"/>
    <p:sldId id="292" r:id="rId115"/>
    <p:sldId id="320" r:id="rId116"/>
    <p:sldId id="301" r:id="rId117"/>
    <p:sldId id="302" r:id="rId118"/>
    <p:sldId id="303" r:id="rId119"/>
    <p:sldId id="304" r:id="rId120"/>
    <p:sldId id="289" r:id="rId121"/>
    <p:sldId id="288" r:id="rId122"/>
    <p:sldId id="384" r:id="rId123"/>
    <p:sldId id="359" r:id="rId124"/>
    <p:sldId id="358" r:id="rId125"/>
    <p:sldId id="357" r:id="rId126"/>
    <p:sldId id="356" r:id="rId127"/>
    <p:sldId id="355" r:id="rId128"/>
    <p:sldId id="363" r:id="rId129"/>
    <p:sldId id="364" r:id="rId130"/>
    <p:sldId id="365" r:id="rId131"/>
    <p:sldId id="366" r:id="rId132"/>
    <p:sldId id="367" r:id="rId133"/>
    <p:sldId id="368" r:id="rId134"/>
    <p:sldId id="397" r:id="rId135"/>
    <p:sldId id="431" r:id="rId136"/>
    <p:sldId id="432" r:id="rId137"/>
    <p:sldId id="318" r:id="rId138"/>
    <p:sldId id="283" r:id="rId139"/>
    <p:sldId id="277" r:id="rId140"/>
    <p:sldId id="280" r:id="rId141"/>
    <p:sldId id="273" r:id="rId142"/>
    <p:sldId id="274" r:id="rId143"/>
    <p:sldId id="284" r:id="rId144"/>
    <p:sldId id="263" r:id="rId145"/>
    <p:sldId id="264" r:id="rId146"/>
    <p:sldId id="265" r:id="rId147"/>
    <p:sldId id="266" r:id="rId148"/>
    <p:sldId id="267" r:id="rId149"/>
    <p:sldId id="494" r:id="rId1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EBC733A9-9B36-4D47-B220-7D29ACEAC26D}">
          <p14:sldIdLst>
            <p14:sldId id="256"/>
            <p14:sldId id="287"/>
            <p14:sldId id="286"/>
            <p14:sldId id="369"/>
          </p14:sldIdLst>
        </p14:section>
        <p14:section name="Background" id="{F5495A4C-599E-4942-97EF-F4892BABA2B4}">
          <p14:sldIdLst>
            <p14:sldId id="485"/>
            <p14:sldId id="353"/>
          </p14:sldIdLst>
        </p14:section>
        <p14:section name="VDR 1 Recap" id="{4C847D3D-917F-4B35-AB8F-36B0A066657F}">
          <p14:sldIdLst>
            <p14:sldId id="487"/>
            <p14:sldId id="516"/>
            <p14:sldId id="518"/>
            <p14:sldId id="519"/>
            <p14:sldId id="484"/>
            <p14:sldId id="393"/>
            <p14:sldId id="373"/>
            <p14:sldId id="468"/>
            <p14:sldId id="380"/>
            <p14:sldId id="401"/>
            <p14:sldId id="424"/>
            <p14:sldId id="428"/>
            <p14:sldId id="451"/>
            <p14:sldId id="504"/>
            <p14:sldId id="520"/>
            <p14:sldId id="521"/>
          </p14:sldIdLst>
        </p14:section>
        <p14:section name="New Changes" id="{DDCD775F-9805-491D-BF71-F3C34875205D}">
          <p14:sldIdLst>
            <p14:sldId id="507"/>
            <p14:sldId id="508"/>
            <p14:sldId id="509"/>
            <p14:sldId id="510"/>
            <p14:sldId id="511"/>
          </p14:sldIdLst>
        </p14:section>
        <p14:section name="Pre Cool" id="{30BE62FF-3692-4091-A338-DE9D79051870}">
          <p14:sldIdLst>
            <p14:sldId id="461"/>
            <p14:sldId id="466"/>
            <p14:sldId id="467"/>
            <p14:sldId id="464"/>
            <p14:sldId id="495"/>
          </p14:sldIdLst>
        </p14:section>
        <p14:section name="Cool Down" id="{87B7C9A6-9AAC-49AF-8C19-B02FF4E29DBC}">
          <p14:sldIdLst>
            <p14:sldId id="497"/>
            <p14:sldId id="506"/>
            <p14:sldId id="496"/>
          </p14:sldIdLst>
        </p14:section>
        <p14:section name="Post Cool" id="{A25CE11F-FB51-46F5-BF48-CD8896B516B6}">
          <p14:sldIdLst>
            <p14:sldId id="498"/>
            <p14:sldId id="515"/>
            <p14:sldId id="505"/>
            <p14:sldId id="513"/>
            <p14:sldId id="514"/>
          </p14:sldIdLst>
        </p14:section>
        <p14:section name="Ending" id="{72545360-98B5-412F-A456-B1CB5036CA62}">
          <p14:sldIdLst>
            <p14:sldId id="444"/>
            <p14:sldId id="480"/>
            <p14:sldId id="481"/>
            <p14:sldId id="483"/>
            <p14:sldId id="489"/>
          </p14:sldIdLst>
        </p14:section>
        <p14:section name="End" id="{0ECB6397-F755-456C-B267-B6B2FDC0BBB0}">
          <p14:sldIdLst>
            <p14:sldId id="317"/>
            <p14:sldId id="398"/>
          </p14:sldIdLst>
        </p14:section>
        <p14:section name="Backup Slides" id="{D2EA30EA-0BC0-4C37-A8F8-2B41D5EE3350}">
          <p14:sldIdLst>
            <p14:sldId id="492"/>
            <p14:sldId id="372"/>
            <p14:sldId id="425"/>
            <p14:sldId id="440"/>
            <p14:sldId id="449"/>
            <p14:sldId id="453"/>
            <p14:sldId id="454"/>
            <p14:sldId id="434"/>
            <p14:sldId id="435"/>
            <p14:sldId id="437"/>
            <p14:sldId id="446"/>
            <p14:sldId id="439"/>
            <p14:sldId id="493"/>
            <p14:sldId id="441"/>
            <p14:sldId id="455"/>
            <p14:sldId id="415"/>
            <p14:sldId id="416"/>
            <p14:sldId id="417"/>
            <p14:sldId id="419"/>
            <p14:sldId id="522"/>
            <p14:sldId id="443"/>
            <p14:sldId id="479"/>
            <p14:sldId id="470"/>
            <p14:sldId id="457"/>
            <p14:sldId id="460"/>
            <p14:sldId id="459"/>
            <p14:sldId id="477"/>
            <p14:sldId id="478"/>
            <p14:sldId id="472"/>
            <p14:sldId id="476"/>
            <p14:sldId id="473"/>
            <p14:sldId id="475"/>
            <p14:sldId id="474"/>
          </p14:sldIdLst>
        </p14:section>
        <p14:section name="Background" id="{93D28D95-21B4-47B1-848D-C22E61DA5F3E}">
          <p14:sldIdLst>
            <p14:sldId id="501"/>
            <p14:sldId id="297"/>
            <p14:sldId id="341"/>
            <p14:sldId id="362"/>
            <p14:sldId id="337"/>
          </p14:sldIdLst>
        </p14:section>
        <p14:section name="Customer Needs" id="{BF12E122-C1C1-4E84-8E9B-E4C4E917C859}">
          <p14:sldIdLst>
            <p14:sldId id="375"/>
            <p14:sldId id="376"/>
            <p14:sldId id="377"/>
            <p14:sldId id="378"/>
            <p14:sldId id="379"/>
            <p14:sldId id="319"/>
            <p14:sldId id="305"/>
            <p14:sldId id="306"/>
            <p14:sldId id="307"/>
            <p14:sldId id="308"/>
            <p14:sldId id="309"/>
            <p14:sldId id="350"/>
            <p14:sldId id="351"/>
            <p14:sldId id="334"/>
            <p14:sldId id="269"/>
          </p14:sldIdLst>
        </p14:section>
        <p14:section name="Func Decomp" id="{236C3E1D-30BE-4BBA-97DE-230E75B24EBD}">
          <p14:sldIdLst>
            <p14:sldId id="310"/>
            <p14:sldId id="315"/>
            <p14:sldId id="311"/>
            <p14:sldId id="314"/>
            <p14:sldId id="312"/>
            <p14:sldId id="316"/>
            <p14:sldId id="313"/>
            <p14:sldId id="293"/>
            <p14:sldId id="291"/>
            <p14:sldId id="292"/>
            <p14:sldId id="320"/>
          </p14:sldIdLst>
        </p14:section>
        <p14:section name="Background" id="{CB186BD4-499A-49DE-93EC-23E8329CC9AF}">
          <p14:sldIdLst/>
        </p14:section>
        <p14:section name="Key Goals" id="{04E040A2-CE16-4FA5-9E9A-620E29C900A1}">
          <p14:sldIdLst>
            <p14:sldId id="301"/>
            <p14:sldId id="302"/>
            <p14:sldId id="303"/>
            <p14:sldId id="304"/>
          </p14:sldIdLst>
        </p14:section>
        <p14:section name="Scope" id="{3ED81FDD-90DB-4FD5-B0E5-0DCAA5D502BF}">
          <p14:sldIdLst>
            <p14:sldId id="289"/>
            <p14:sldId id="288"/>
            <p14:sldId id="384"/>
          </p14:sldIdLst>
        </p14:section>
        <p14:section name="Customer Needs" id="{EA2CB988-E2A7-4F39-A434-A3BC528366A9}">
          <p14:sldIdLst>
            <p14:sldId id="359"/>
            <p14:sldId id="358"/>
            <p14:sldId id="357"/>
            <p14:sldId id="356"/>
            <p14:sldId id="355"/>
          </p14:sldIdLst>
        </p14:section>
        <p14:section name="Func Decomp" id="{CB72F3D0-22CF-45C7-995C-EB07BF25B40B}">
          <p14:sldIdLst>
            <p14:sldId id="363"/>
            <p14:sldId id="364"/>
            <p14:sldId id="365"/>
            <p14:sldId id="366"/>
            <p14:sldId id="367"/>
            <p14:sldId id="368"/>
          </p14:sldIdLst>
        </p14:section>
        <p14:section name="End" id="{0D77C4B6-511E-43C5-8BE9-F999CB67AB19}">
          <p14:sldIdLst>
            <p14:sldId id="397"/>
            <p14:sldId id="431"/>
            <p14:sldId id="432"/>
            <p14:sldId id="318"/>
          </p14:sldIdLst>
        </p14:section>
        <p14:section name="Style Guide" id="{F10F3CE5-E087-40FD-B0AE-505C952C1029}">
          <p14:sldIdLst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63"/>
            <p14:sldId id="264"/>
            <p14:sldId id="265"/>
            <p14:sldId id="266"/>
            <p14:sldId id="267"/>
            <p14:sldId id="4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592721-16DF-CDF9-980B-57E3CBB99E1D}" name="Kevin Hernandez Lichtl" initials="KL" userId="S::kjh19a@fsu.edu::1972ab5e-5eb3-44d7-8806-f0fa61fe4a33" providerId="AD"/>
  <p188:author id="{BF1E7456-4D88-D8AA-F172-63A275B765BD}" name="Luke Leibkuchler" initials="LL" userId="Luke Leibkuchl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2F40"/>
    <a:srgbClr val="3D405B"/>
    <a:srgbClr val="003B6F"/>
    <a:srgbClr val="CE0058"/>
    <a:srgbClr val="81B29A"/>
    <a:srgbClr val="E0BD85"/>
    <a:srgbClr val="7375E9"/>
    <a:srgbClr val="B5838D"/>
    <a:srgbClr val="EE762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72BEF7-652A-1601-531A-66D3832DF97A}" v="3" dt="2024-02-08T22:22:02.232"/>
    <p1510:client id="{B44B0BF2-791B-273C-6812-F3732DE266AF}" v="1" dt="2024-02-08T22:47:31.910"/>
    <p1510:client id="{CCDE4F1D-4524-9307-C14B-F1C2D3A7AED2}" v="15" dt="2024-02-08T22:53:53.438"/>
    <p1510:client id="{D6928B1C-9F52-421B-9342-026BE9FF4D95}" vWet="1675" dt="2024-02-08T22:48:39.0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55" Type="http://schemas.openxmlformats.org/officeDocument/2006/relationships/tableStyles" Target="tableStyle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notesMaster" Target="notesMasters/notesMaster1.xml"/><Relationship Id="rId156" Type="http://schemas.microsoft.com/office/2016/11/relationships/changesInfo" Target="changesInfos/changesInfo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microsoft.com/office/2015/10/relationships/revisionInfo" Target="revisionInfo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viewProps" Target="viewProps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theme" Target="theme/theme1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e Leibkuchler" userId="a7c1e1ef-f9d4-4dc7-8550-c2468dc434b6" providerId="ADAL" clId="{79F49A21-F537-4C4D-A711-E60B2BA5675F}"/>
    <pc:docChg chg="custSel addSld modSld sldOrd modMainMaster modSection">
      <pc:chgData name="Luke Leibkuchler" userId="a7c1e1ef-f9d4-4dc7-8550-c2468dc434b6" providerId="ADAL" clId="{79F49A21-F537-4C4D-A711-E60B2BA5675F}" dt="2023-10-17T01:16:42.656" v="199" actId="20577"/>
      <pc:docMkLst>
        <pc:docMk/>
      </pc:docMkLst>
      <pc:sldChg chg="modSp mod">
        <pc:chgData name="Luke Leibkuchler" userId="a7c1e1ef-f9d4-4dc7-8550-c2468dc434b6" providerId="ADAL" clId="{79F49A21-F537-4C4D-A711-E60B2BA5675F}" dt="2023-10-12T21:27:40.965" v="31" actId="554"/>
        <pc:sldMkLst>
          <pc:docMk/>
          <pc:sldMk cId="3513750456" sldId="289"/>
        </pc:sldMkLst>
        <pc:spChg chg="mod">
          <ac:chgData name="Luke Leibkuchler" userId="a7c1e1ef-f9d4-4dc7-8550-c2468dc434b6" providerId="ADAL" clId="{79F49A21-F537-4C4D-A711-E60B2BA5675F}" dt="2023-10-12T21:27:40.965" v="31" actId="554"/>
          <ac:spMkLst>
            <pc:docMk/>
            <pc:sldMk cId="3513750456" sldId="289"/>
            <ac:spMk id="5" creationId="{B2B35EDE-8D27-0190-1D4F-A42756507819}"/>
          </ac:spMkLst>
        </pc:spChg>
        <pc:spChg chg="mod">
          <ac:chgData name="Luke Leibkuchler" userId="a7c1e1ef-f9d4-4dc7-8550-c2468dc434b6" providerId="ADAL" clId="{79F49A21-F537-4C4D-A711-E60B2BA5675F}" dt="2023-10-12T21:27:40.965" v="31" actId="554"/>
          <ac:spMkLst>
            <pc:docMk/>
            <pc:sldMk cId="3513750456" sldId="289"/>
            <ac:spMk id="18" creationId="{E21BA396-4647-3D9A-9563-8D3DB816B02F}"/>
          </ac:spMkLst>
        </pc:spChg>
      </pc:sldChg>
      <pc:sldChg chg="modSp mod">
        <pc:chgData name="Luke Leibkuchler" userId="a7c1e1ef-f9d4-4dc7-8550-c2468dc434b6" providerId="ADAL" clId="{79F49A21-F537-4C4D-A711-E60B2BA5675F}" dt="2023-10-14T19:18:46.853" v="119" actId="1038"/>
        <pc:sldMkLst>
          <pc:docMk/>
          <pc:sldMk cId="3749064886" sldId="291"/>
        </pc:sldMkLst>
        <pc:spChg chg="mod">
          <ac:chgData name="Luke Leibkuchler" userId="a7c1e1ef-f9d4-4dc7-8550-c2468dc434b6" providerId="ADAL" clId="{79F49A21-F537-4C4D-A711-E60B2BA5675F}" dt="2023-10-14T19:18:33.667" v="114" actId="1038"/>
          <ac:spMkLst>
            <pc:docMk/>
            <pc:sldMk cId="3749064886" sldId="291"/>
            <ac:spMk id="7" creationId="{887EFF93-D052-1D94-2834-F885478541E4}"/>
          </ac:spMkLst>
        </pc:spChg>
        <pc:spChg chg="mod">
          <ac:chgData name="Luke Leibkuchler" userId="a7c1e1ef-f9d4-4dc7-8550-c2468dc434b6" providerId="ADAL" clId="{79F49A21-F537-4C4D-A711-E60B2BA5675F}" dt="2023-10-14T19:18:25.181" v="113" actId="1038"/>
          <ac:spMkLst>
            <pc:docMk/>
            <pc:sldMk cId="3749064886" sldId="291"/>
            <ac:spMk id="9" creationId="{88570938-40C8-37BC-7BAD-3B314BDF9215}"/>
          </ac:spMkLst>
        </pc:spChg>
        <pc:spChg chg="mod">
          <ac:chgData name="Luke Leibkuchler" userId="a7c1e1ef-f9d4-4dc7-8550-c2468dc434b6" providerId="ADAL" clId="{79F49A21-F537-4C4D-A711-E60B2BA5675F}" dt="2023-10-14T19:18:36.555" v="115" actId="1038"/>
          <ac:spMkLst>
            <pc:docMk/>
            <pc:sldMk cId="3749064886" sldId="291"/>
            <ac:spMk id="11" creationId="{DD78CDF3-E67B-3B7E-5AF3-9F55F41501CE}"/>
          </ac:spMkLst>
        </pc:spChg>
        <pc:spChg chg="mod">
          <ac:chgData name="Luke Leibkuchler" userId="a7c1e1ef-f9d4-4dc7-8550-c2468dc434b6" providerId="ADAL" clId="{79F49A21-F537-4C4D-A711-E60B2BA5675F}" dt="2023-10-14T19:18:41.669" v="118" actId="1038"/>
          <ac:spMkLst>
            <pc:docMk/>
            <pc:sldMk cId="3749064886" sldId="291"/>
            <ac:spMk id="34" creationId="{CBF13893-0785-61A1-7173-A54C8B2D803F}"/>
          </ac:spMkLst>
        </pc:spChg>
        <pc:spChg chg="mod">
          <ac:chgData name="Luke Leibkuchler" userId="a7c1e1ef-f9d4-4dc7-8550-c2468dc434b6" providerId="ADAL" clId="{79F49A21-F537-4C4D-A711-E60B2BA5675F}" dt="2023-10-14T19:18:46.853" v="119" actId="1038"/>
          <ac:spMkLst>
            <pc:docMk/>
            <pc:sldMk cId="3749064886" sldId="291"/>
            <ac:spMk id="36" creationId="{B7E70A66-1F24-DC9F-8092-80CDEBEA344B}"/>
          </ac:spMkLst>
        </pc:spChg>
        <pc:cxnChg chg="mod">
          <ac:chgData name="Luke Leibkuchler" userId="a7c1e1ef-f9d4-4dc7-8550-c2468dc434b6" providerId="ADAL" clId="{79F49A21-F537-4C4D-A711-E60B2BA5675F}" dt="2023-10-14T19:18:33.667" v="114" actId="1038"/>
          <ac:cxnSpMkLst>
            <pc:docMk/>
            <pc:sldMk cId="3749064886" sldId="291"/>
            <ac:cxnSpMk id="27" creationId="{FF5C9088-866B-2825-21E1-F312EC19A6C4}"/>
          </ac:cxnSpMkLst>
        </pc:cxnChg>
        <pc:cxnChg chg="mod">
          <ac:chgData name="Luke Leibkuchler" userId="a7c1e1ef-f9d4-4dc7-8550-c2468dc434b6" providerId="ADAL" clId="{79F49A21-F537-4C4D-A711-E60B2BA5675F}" dt="2023-10-14T19:18:33.667" v="114" actId="1038"/>
          <ac:cxnSpMkLst>
            <pc:docMk/>
            <pc:sldMk cId="3749064886" sldId="291"/>
            <ac:cxnSpMk id="29" creationId="{A9AE0414-0144-BD2D-7E00-4121F125B478}"/>
          </ac:cxnSpMkLst>
        </pc:cxnChg>
        <pc:cxnChg chg="mod">
          <ac:chgData name="Luke Leibkuchler" userId="a7c1e1ef-f9d4-4dc7-8550-c2468dc434b6" providerId="ADAL" clId="{79F49A21-F537-4C4D-A711-E60B2BA5675F}" dt="2023-10-14T19:18:33.667" v="114" actId="1038"/>
          <ac:cxnSpMkLst>
            <pc:docMk/>
            <pc:sldMk cId="3749064886" sldId="291"/>
            <ac:cxnSpMk id="30" creationId="{208E57A2-8434-8C34-4742-EF8C52DF87E5}"/>
          </ac:cxnSpMkLst>
        </pc:cxnChg>
        <pc:cxnChg chg="mod">
          <ac:chgData name="Luke Leibkuchler" userId="a7c1e1ef-f9d4-4dc7-8550-c2468dc434b6" providerId="ADAL" clId="{79F49A21-F537-4C4D-A711-E60B2BA5675F}" dt="2023-10-14T19:18:36.555" v="115" actId="1038"/>
          <ac:cxnSpMkLst>
            <pc:docMk/>
            <pc:sldMk cId="3749064886" sldId="291"/>
            <ac:cxnSpMk id="32" creationId="{CA52F626-6C1B-27A6-CE83-E21F516DB0C5}"/>
          </ac:cxnSpMkLst>
        </pc:cxnChg>
      </pc:sldChg>
      <pc:sldChg chg="modSp mod">
        <pc:chgData name="Luke Leibkuchler" userId="a7c1e1ef-f9d4-4dc7-8550-c2468dc434b6" providerId="ADAL" clId="{79F49A21-F537-4C4D-A711-E60B2BA5675F}" dt="2023-10-14T19:18:15.181" v="112" actId="1037"/>
        <pc:sldMkLst>
          <pc:docMk/>
          <pc:sldMk cId="694927543" sldId="292"/>
        </pc:sldMkLst>
        <pc:spChg chg="mod">
          <ac:chgData name="Luke Leibkuchler" userId="a7c1e1ef-f9d4-4dc7-8550-c2468dc434b6" providerId="ADAL" clId="{79F49A21-F537-4C4D-A711-E60B2BA5675F}" dt="2023-10-14T19:18:15.181" v="112" actId="1037"/>
          <ac:spMkLst>
            <pc:docMk/>
            <pc:sldMk cId="694927543" sldId="292"/>
            <ac:spMk id="39" creationId="{1FD9635B-11A5-8683-9259-577FC211113F}"/>
          </ac:spMkLst>
        </pc:spChg>
        <pc:cxnChg chg="mod">
          <ac:chgData name="Luke Leibkuchler" userId="a7c1e1ef-f9d4-4dc7-8550-c2468dc434b6" providerId="ADAL" clId="{79F49A21-F537-4C4D-A711-E60B2BA5675F}" dt="2023-10-14T19:18:15.181" v="112" actId="1037"/>
          <ac:cxnSpMkLst>
            <pc:docMk/>
            <pc:sldMk cId="694927543" sldId="292"/>
            <ac:cxnSpMk id="11" creationId="{CF14493F-FAA8-2945-6E93-5CCB84E54569}"/>
          </ac:cxnSpMkLst>
        </pc:cxnChg>
        <pc:cxnChg chg="mod">
          <ac:chgData name="Luke Leibkuchler" userId="a7c1e1ef-f9d4-4dc7-8550-c2468dc434b6" providerId="ADAL" clId="{79F49A21-F537-4C4D-A711-E60B2BA5675F}" dt="2023-10-14T19:18:15.181" v="112" actId="1037"/>
          <ac:cxnSpMkLst>
            <pc:docMk/>
            <pc:sldMk cId="694927543" sldId="292"/>
            <ac:cxnSpMk id="53" creationId="{21471CD0-13DD-7E15-9770-364BCA7473E7}"/>
          </ac:cxnSpMkLst>
        </pc:cxnChg>
      </pc:sldChg>
      <pc:sldChg chg="modSp mod">
        <pc:chgData name="Luke Leibkuchler" userId="a7c1e1ef-f9d4-4dc7-8550-c2468dc434b6" providerId="ADAL" clId="{79F49A21-F537-4C4D-A711-E60B2BA5675F}" dt="2023-10-14T18:56:26.402" v="77" actId="207"/>
        <pc:sldMkLst>
          <pc:docMk/>
          <pc:sldMk cId="3588157437" sldId="300"/>
        </pc:sldMkLst>
        <pc:spChg chg="mod">
          <ac:chgData name="Luke Leibkuchler" userId="a7c1e1ef-f9d4-4dc7-8550-c2468dc434b6" providerId="ADAL" clId="{79F49A21-F537-4C4D-A711-E60B2BA5675F}" dt="2023-10-14T18:56:26.402" v="77" actId="207"/>
          <ac:spMkLst>
            <pc:docMk/>
            <pc:sldMk cId="3588157437" sldId="300"/>
            <ac:spMk id="3" creationId="{0CCF8377-1518-7B5B-1128-EADC8C3D9E1F}"/>
          </ac:spMkLst>
        </pc:spChg>
        <pc:spChg chg="mod">
          <ac:chgData name="Luke Leibkuchler" userId="a7c1e1ef-f9d4-4dc7-8550-c2468dc434b6" providerId="ADAL" clId="{79F49A21-F537-4C4D-A711-E60B2BA5675F}" dt="2023-10-14T18:56:23.364" v="69" actId="207"/>
          <ac:spMkLst>
            <pc:docMk/>
            <pc:sldMk cId="3588157437" sldId="300"/>
            <ac:spMk id="5" creationId="{E81A95F7-F92C-D509-26EB-6300118355A7}"/>
          </ac:spMkLst>
        </pc:spChg>
      </pc:sldChg>
      <pc:sldChg chg="modSp mod">
        <pc:chgData name="Luke Leibkuchler" userId="a7c1e1ef-f9d4-4dc7-8550-c2468dc434b6" providerId="ADAL" clId="{79F49A21-F537-4C4D-A711-E60B2BA5675F}" dt="2023-10-14T18:58:29.508" v="100"/>
        <pc:sldMkLst>
          <pc:docMk/>
          <pc:sldMk cId="3170753242" sldId="305"/>
        </pc:sldMkLst>
        <pc:spChg chg="mod">
          <ac:chgData name="Luke Leibkuchler" userId="a7c1e1ef-f9d4-4dc7-8550-c2468dc434b6" providerId="ADAL" clId="{79F49A21-F537-4C4D-A711-E60B2BA5675F}" dt="2023-10-14T18:58:29.508" v="100"/>
          <ac:spMkLst>
            <pc:docMk/>
            <pc:sldMk cId="3170753242" sldId="305"/>
            <ac:spMk id="2" creationId="{3876EFF0-E5CA-942D-B0A6-8F01027093FC}"/>
          </ac:spMkLst>
        </pc:spChg>
      </pc:sldChg>
      <pc:sldChg chg="modSp mod">
        <pc:chgData name="Luke Leibkuchler" userId="a7c1e1ef-f9d4-4dc7-8550-c2468dc434b6" providerId="ADAL" clId="{79F49A21-F537-4C4D-A711-E60B2BA5675F}" dt="2023-10-14T18:58:32.876" v="101"/>
        <pc:sldMkLst>
          <pc:docMk/>
          <pc:sldMk cId="763394870" sldId="306"/>
        </pc:sldMkLst>
        <pc:spChg chg="mod">
          <ac:chgData name="Luke Leibkuchler" userId="a7c1e1ef-f9d4-4dc7-8550-c2468dc434b6" providerId="ADAL" clId="{79F49A21-F537-4C4D-A711-E60B2BA5675F}" dt="2023-10-14T18:58:32.876" v="101"/>
          <ac:spMkLst>
            <pc:docMk/>
            <pc:sldMk cId="763394870" sldId="306"/>
            <ac:spMk id="2" creationId="{3876EFF0-E5CA-942D-B0A6-8F01027093FC}"/>
          </ac:spMkLst>
        </pc:spChg>
      </pc:sldChg>
      <pc:sldChg chg="modSp mod">
        <pc:chgData name="Luke Leibkuchler" userId="a7c1e1ef-f9d4-4dc7-8550-c2468dc434b6" providerId="ADAL" clId="{79F49A21-F537-4C4D-A711-E60B2BA5675F}" dt="2023-10-14T18:58:35.936" v="102"/>
        <pc:sldMkLst>
          <pc:docMk/>
          <pc:sldMk cId="2358778994" sldId="307"/>
        </pc:sldMkLst>
        <pc:spChg chg="mod">
          <ac:chgData name="Luke Leibkuchler" userId="a7c1e1ef-f9d4-4dc7-8550-c2468dc434b6" providerId="ADAL" clId="{79F49A21-F537-4C4D-A711-E60B2BA5675F}" dt="2023-10-14T18:58:35.936" v="102"/>
          <ac:spMkLst>
            <pc:docMk/>
            <pc:sldMk cId="2358778994" sldId="307"/>
            <ac:spMk id="2" creationId="{3876EFF0-E5CA-942D-B0A6-8F01027093FC}"/>
          </ac:spMkLst>
        </pc:spChg>
      </pc:sldChg>
      <pc:sldChg chg="modSp mod">
        <pc:chgData name="Luke Leibkuchler" userId="a7c1e1ef-f9d4-4dc7-8550-c2468dc434b6" providerId="ADAL" clId="{79F49A21-F537-4C4D-A711-E60B2BA5675F}" dt="2023-10-14T18:58:40.013" v="103"/>
        <pc:sldMkLst>
          <pc:docMk/>
          <pc:sldMk cId="3097767878" sldId="308"/>
        </pc:sldMkLst>
        <pc:spChg chg="mod">
          <ac:chgData name="Luke Leibkuchler" userId="a7c1e1ef-f9d4-4dc7-8550-c2468dc434b6" providerId="ADAL" clId="{79F49A21-F537-4C4D-A711-E60B2BA5675F}" dt="2023-10-14T18:58:40.013" v="103"/>
          <ac:spMkLst>
            <pc:docMk/>
            <pc:sldMk cId="3097767878" sldId="308"/>
            <ac:spMk id="2" creationId="{3876EFF0-E5CA-942D-B0A6-8F01027093FC}"/>
          </ac:spMkLst>
        </pc:spChg>
      </pc:sldChg>
      <pc:sldChg chg="modSp mod">
        <pc:chgData name="Luke Leibkuchler" userId="a7c1e1ef-f9d4-4dc7-8550-c2468dc434b6" providerId="ADAL" clId="{79F49A21-F537-4C4D-A711-E60B2BA5675F}" dt="2023-10-14T18:58:44.070" v="104"/>
        <pc:sldMkLst>
          <pc:docMk/>
          <pc:sldMk cId="4084596774" sldId="309"/>
        </pc:sldMkLst>
        <pc:spChg chg="mod">
          <ac:chgData name="Luke Leibkuchler" userId="a7c1e1ef-f9d4-4dc7-8550-c2468dc434b6" providerId="ADAL" clId="{79F49A21-F537-4C4D-A711-E60B2BA5675F}" dt="2023-10-14T18:58:44.070" v="104"/>
          <ac:spMkLst>
            <pc:docMk/>
            <pc:sldMk cId="4084596774" sldId="309"/>
            <ac:spMk id="2" creationId="{3876EFF0-E5CA-942D-B0A6-8F01027093FC}"/>
          </ac:spMkLst>
        </pc:spChg>
      </pc:sldChg>
      <pc:sldChg chg="addSp modSp mod">
        <pc:chgData name="Luke Leibkuchler" userId="a7c1e1ef-f9d4-4dc7-8550-c2468dc434b6" providerId="ADAL" clId="{79F49A21-F537-4C4D-A711-E60B2BA5675F}" dt="2023-10-12T21:26:14.012" v="26" actId="554"/>
        <pc:sldMkLst>
          <pc:docMk/>
          <pc:sldMk cId="3424062367" sldId="311"/>
        </pc:sldMkLst>
        <pc:spChg chg="mod">
          <ac:chgData name="Luke Leibkuchler" userId="a7c1e1ef-f9d4-4dc7-8550-c2468dc434b6" providerId="ADAL" clId="{79F49A21-F537-4C4D-A711-E60B2BA5675F}" dt="2023-10-12T21:26:14.012" v="26" actId="554"/>
          <ac:spMkLst>
            <pc:docMk/>
            <pc:sldMk cId="3424062367" sldId="311"/>
            <ac:spMk id="20" creationId="{792127FC-0580-2CAA-0697-4D18E9E7E847}"/>
          </ac:spMkLst>
        </pc:spChg>
        <pc:spChg chg="mod">
          <ac:chgData name="Luke Leibkuchler" userId="a7c1e1ef-f9d4-4dc7-8550-c2468dc434b6" providerId="ADAL" clId="{79F49A21-F537-4C4D-A711-E60B2BA5675F}" dt="2023-10-12T21:26:14.012" v="26" actId="554"/>
          <ac:spMkLst>
            <pc:docMk/>
            <pc:sldMk cId="3424062367" sldId="311"/>
            <ac:spMk id="21" creationId="{76AD82CC-2554-D23D-1BF2-7E2A968B62F7}"/>
          </ac:spMkLst>
        </pc:spChg>
        <pc:spChg chg="mod">
          <ac:chgData name="Luke Leibkuchler" userId="a7c1e1ef-f9d4-4dc7-8550-c2468dc434b6" providerId="ADAL" clId="{79F49A21-F537-4C4D-A711-E60B2BA5675F}" dt="2023-10-12T21:26:14.012" v="26" actId="554"/>
          <ac:spMkLst>
            <pc:docMk/>
            <pc:sldMk cId="3424062367" sldId="311"/>
            <ac:spMk id="22" creationId="{B1D96010-3A43-2A45-D34F-35C072F81101}"/>
          </ac:spMkLst>
        </pc:spChg>
        <pc:spChg chg="add mod">
          <ac:chgData name="Luke Leibkuchler" userId="a7c1e1ef-f9d4-4dc7-8550-c2468dc434b6" providerId="ADAL" clId="{79F49A21-F537-4C4D-A711-E60B2BA5675F}" dt="2023-10-12T21:25:35.382" v="15" actId="571"/>
          <ac:spMkLst>
            <pc:docMk/>
            <pc:sldMk cId="3424062367" sldId="311"/>
            <ac:spMk id="30" creationId="{47B9F2B1-CDFA-4547-B340-DA7B824D9201}"/>
          </ac:spMkLst>
        </pc:spChg>
        <pc:spChg chg="add mod">
          <ac:chgData name="Luke Leibkuchler" userId="a7c1e1ef-f9d4-4dc7-8550-c2468dc434b6" providerId="ADAL" clId="{79F49A21-F537-4C4D-A711-E60B2BA5675F}" dt="2023-10-12T21:25:35.382" v="15" actId="571"/>
          <ac:spMkLst>
            <pc:docMk/>
            <pc:sldMk cId="3424062367" sldId="311"/>
            <ac:spMk id="31" creationId="{CFAD8796-38AD-4FB5-94A3-371217F75239}"/>
          </ac:spMkLst>
        </pc:spChg>
        <pc:cxnChg chg="mod">
          <ac:chgData name="Luke Leibkuchler" userId="a7c1e1ef-f9d4-4dc7-8550-c2468dc434b6" providerId="ADAL" clId="{79F49A21-F537-4C4D-A711-E60B2BA5675F}" dt="2023-10-12T21:25:31.710" v="13" actId="14100"/>
          <ac:cxnSpMkLst>
            <pc:docMk/>
            <pc:sldMk cId="3424062367" sldId="311"/>
            <ac:cxnSpMk id="11" creationId="{86986BB3-86CE-39E1-B0E0-CBD752A66B43}"/>
          </ac:cxnSpMkLst>
        </pc:cxnChg>
        <pc:cxnChg chg="add mod">
          <ac:chgData name="Luke Leibkuchler" userId="a7c1e1ef-f9d4-4dc7-8550-c2468dc434b6" providerId="ADAL" clId="{79F49A21-F537-4C4D-A711-E60B2BA5675F}" dt="2023-10-12T21:25:13.722" v="9" actId="14100"/>
          <ac:cxnSpMkLst>
            <pc:docMk/>
            <pc:sldMk cId="3424062367" sldId="311"/>
            <ac:cxnSpMk id="18" creationId="{498DE3BB-F746-4FD6-93CB-9D25710E0679}"/>
          </ac:cxnSpMkLst>
        </pc:cxnChg>
        <pc:cxnChg chg="mod">
          <ac:chgData name="Luke Leibkuchler" userId="a7c1e1ef-f9d4-4dc7-8550-c2468dc434b6" providerId="ADAL" clId="{79F49A21-F537-4C4D-A711-E60B2BA5675F}" dt="2023-10-12T21:25:16.390" v="10" actId="14100"/>
          <ac:cxnSpMkLst>
            <pc:docMk/>
            <pc:sldMk cId="3424062367" sldId="311"/>
            <ac:cxnSpMk id="26" creationId="{3D608D34-631B-62DE-B8DE-1C23ED25F5A0}"/>
          </ac:cxnSpMkLst>
        </pc:cxnChg>
        <pc:cxnChg chg="mod">
          <ac:chgData name="Luke Leibkuchler" userId="a7c1e1ef-f9d4-4dc7-8550-c2468dc434b6" providerId="ADAL" clId="{79F49A21-F537-4C4D-A711-E60B2BA5675F}" dt="2023-10-12T21:25:25.411" v="12" actId="14100"/>
          <ac:cxnSpMkLst>
            <pc:docMk/>
            <pc:sldMk cId="3424062367" sldId="311"/>
            <ac:cxnSpMk id="28" creationId="{7259F496-EFD3-21E1-8F6D-F1536156385F}"/>
          </ac:cxnSpMkLst>
        </pc:cxnChg>
      </pc:sldChg>
      <pc:sldChg chg="ord">
        <pc:chgData name="Luke Leibkuchler" userId="a7c1e1ef-f9d4-4dc7-8550-c2468dc434b6" providerId="ADAL" clId="{79F49A21-F537-4C4D-A711-E60B2BA5675F}" dt="2023-10-12T21:26:17.459" v="27" actId="20578"/>
        <pc:sldMkLst>
          <pc:docMk/>
          <pc:sldMk cId="674782011" sldId="312"/>
        </pc:sldMkLst>
      </pc:sldChg>
      <pc:sldChg chg="modSp mod">
        <pc:chgData name="Luke Leibkuchler" userId="a7c1e1ef-f9d4-4dc7-8550-c2468dc434b6" providerId="ADAL" clId="{79F49A21-F537-4C4D-A711-E60B2BA5675F}" dt="2023-10-12T21:26:48.203" v="30" actId="554"/>
        <pc:sldMkLst>
          <pc:docMk/>
          <pc:sldMk cId="2197234835" sldId="313"/>
        </pc:sldMkLst>
        <pc:spChg chg="mod">
          <ac:chgData name="Luke Leibkuchler" userId="a7c1e1ef-f9d4-4dc7-8550-c2468dc434b6" providerId="ADAL" clId="{79F49A21-F537-4C4D-A711-E60B2BA5675F}" dt="2023-10-12T21:26:48.203" v="30" actId="554"/>
          <ac:spMkLst>
            <pc:docMk/>
            <pc:sldMk cId="2197234835" sldId="313"/>
            <ac:spMk id="9" creationId="{F486CEBE-F6C3-C919-EAB9-645D639C4821}"/>
          </ac:spMkLst>
        </pc:spChg>
        <pc:spChg chg="mod">
          <ac:chgData name="Luke Leibkuchler" userId="a7c1e1ef-f9d4-4dc7-8550-c2468dc434b6" providerId="ADAL" clId="{79F49A21-F537-4C4D-A711-E60B2BA5675F}" dt="2023-10-12T21:26:48.203" v="30" actId="554"/>
          <ac:spMkLst>
            <pc:docMk/>
            <pc:sldMk cId="2197234835" sldId="313"/>
            <ac:spMk id="10" creationId="{34D3D8C8-D927-D779-E3B7-E3E9F353E3C0}"/>
          </ac:spMkLst>
        </pc:spChg>
        <pc:spChg chg="mod">
          <ac:chgData name="Luke Leibkuchler" userId="a7c1e1ef-f9d4-4dc7-8550-c2468dc434b6" providerId="ADAL" clId="{79F49A21-F537-4C4D-A711-E60B2BA5675F}" dt="2023-10-12T21:26:42.500" v="29" actId="554"/>
          <ac:spMkLst>
            <pc:docMk/>
            <pc:sldMk cId="2197234835" sldId="313"/>
            <ac:spMk id="12" creationId="{154A2019-8F71-C471-1BC9-D7048204558E}"/>
          </ac:spMkLst>
        </pc:spChg>
        <pc:spChg chg="mod">
          <ac:chgData name="Luke Leibkuchler" userId="a7c1e1ef-f9d4-4dc7-8550-c2468dc434b6" providerId="ADAL" clId="{79F49A21-F537-4C4D-A711-E60B2BA5675F}" dt="2023-10-12T21:26:42.500" v="29" actId="554"/>
          <ac:spMkLst>
            <pc:docMk/>
            <pc:sldMk cId="2197234835" sldId="313"/>
            <ac:spMk id="13" creationId="{F892F63B-1464-17C2-39BF-B37D50332BE1}"/>
          </ac:spMkLst>
        </pc:spChg>
        <pc:spChg chg="mod">
          <ac:chgData name="Luke Leibkuchler" userId="a7c1e1ef-f9d4-4dc7-8550-c2468dc434b6" providerId="ADAL" clId="{79F49A21-F537-4C4D-A711-E60B2BA5675F}" dt="2023-10-12T21:26:42.500" v="29" actId="554"/>
          <ac:spMkLst>
            <pc:docMk/>
            <pc:sldMk cId="2197234835" sldId="313"/>
            <ac:spMk id="15" creationId="{4B87EC78-02B6-2BBA-F377-3944CBD6988A}"/>
          </ac:spMkLst>
        </pc:spChg>
        <pc:spChg chg="mod">
          <ac:chgData name="Luke Leibkuchler" userId="a7c1e1ef-f9d4-4dc7-8550-c2468dc434b6" providerId="ADAL" clId="{79F49A21-F537-4C4D-A711-E60B2BA5675F}" dt="2023-10-12T21:26:42.500" v="29" actId="554"/>
          <ac:spMkLst>
            <pc:docMk/>
            <pc:sldMk cId="2197234835" sldId="313"/>
            <ac:spMk id="16" creationId="{294C11B7-2CE8-06DC-11D0-97F8655E02B4}"/>
          </ac:spMkLst>
        </pc:spChg>
      </pc:sldChg>
      <pc:sldChg chg="modSp mod">
        <pc:chgData name="Luke Leibkuchler" userId="a7c1e1ef-f9d4-4dc7-8550-c2468dc434b6" providerId="ADAL" clId="{79F49A21-F537-4C4D-A711-E60B2BA5675F}" dt="2023-10-14T18:58:18.309" v="99" actId="20577"/>
        <pc:sldMkLst>
          <pc:docMk/>
          <pc:sldMk cId="3808629655" sldId="319"/>
        </pc:sldMkLst>
        <pc:spChg chg="mod">
          <ac:chgData name="Luke Leibkuchler" userId="a7c1e1ef-f9d4-4dc7-8550-c2468dc434b6" providerId="ADAL" clId="{79F49A21-F537-4C4D-A711-E60B2BA5675F}" dt="2023-10-14T18:58:18.309" v="99" actId="20577"/>
          <ac:spMkLst>
            <pc:docMk/>
            <pc:sldMk cId="3808629655" sldId="319"/>
            <ac:spMk id="2" creationId="{3876EFF0-E5CA-942D-B0A6-8F01027093FC}"/>
          </ac:spMkLst>
        </pc:spChg>
      </pc:sldChg>
      <pc:sldChg chg="addSp delSp modSp new mod">
        <pc:chgData name="Luke Leibkuchler" userId="a7c1e1ef-f9d4-4dc7-8550-c2468dc434b6" providerId="ADAL" clId="{79F49A21-F537-4C4D-A711-E60B2BA5675F}" dt="2023-10-12T21:32:34.293" v="60" actId="1076"/>
        <pc:sldMkLst>
          <pc:docMk/>
          <pc:sldMk cId="1275454181" sldId="320"/>
        </pc:sldMkLst>
        <pc:spChg chg="add mod">
          <ac:chgData name="Luke Leibkuchler" userId="a7c1e1ef-f9d4-4dc7-8550-c2468dc434b6" providerId="ADAL" clId="{79F49A21-F537-4C4D-A711-E60B2BA5675F}" dt="2023-10-12T21:31:01.076" v="48" actId="20577"/>
          <ac:spMkLst>
            <pc:docMk/>
            <pc:sldMk cId="1275454181" sldId="320"/>
            <ac:spMk id="4" creationId="{AC6929B0-C202-4297-B181-70ED2AE95744}"/>
          </ac:spMkLst>
        </pc:spChg>
        <pc:spChg chg="add del mod">
          <ac:chgData name="Luke Leibkuchler" userId="a7c1e1ef-f9d4-4dc7-8550-c2468dc434b6" providerId="ADAL" clId="{79F49A21-F537-4C4D-A711-E60B2BA5675F}" dt="2023-10-12T21:31:03.843" v="50" actId="478"/>
          <ac:spMkLst>
            <pc:docMk/>
            <pc:sldMk cId="1275454181" sldId="320"/>
            <ac:spMk id="5" creationId="{9A99C2CB-BECD-48CE-9E87-BB46206DD97D}"/>
          </ac:spMkLst>
        </pc:spChg>
        <pc:picChg chg="add mod">
          <ac:chgData name="Luke Leibkuchler" userId="a7c1e1ef-f9d4-4dc7-8550-c2468dc434b6" providerId="ADAL" clId="{79F49A21-F537-4C4D-A711-E60B2BA5675F}" dt="2023-10-12T21:31:56.397" v="56" actId="1076"/>
          <ac:picMkLst>
            <pc:docMk/>
            <pc:sldMk cId="1275454181" sldId="320"/>
            <ac:picMk id="7" creationId="{00805757-B177-452A-9E9C-21DAAC96FA0F}"/>
          </ac:picMkLst>
        </pc:picChg>
        <pc:picChg chg="add del mod">
          <ac:chgData name="Luke Leibkuchler" userId="a7c1e1ef-f9d4-4dc7-8550-c2468dc434b6" providerId="ADAL" clId="{79F49A21-F537-4C4D-A711-E60B2BA5675F}" dt="2023-10-12T21:32:11.663" v="58" actId="478"/>
          <ac:picMkLst>
            <pc:docMk/>
            <pc:sldMk cId="1275454181" sldId="320"/>
            <ac:picMk id="9" creationId="{C30ADBC1-A427-4F9A-A9A6-9958036624F4}"/>
          </ac:picMkLst>
        </pc:picChg>
        <pc:picChg chg="add mod">
          <ac:chgData name="Luke Leibkuchler" userId="a7c1e1ef-f9d4-4dc7-8550-c2468dc434b6" providerId="ADAL" clId="{79F49A21-F537-4C4D-A711-E60B2BA5675F}" dt="2023-10-12T21:32:34.293" v="60" actId="1076"/>
          <ac:picMkLst>
            <pc:docMk/>
            <pc:sldMk cId="1275454181" sldId="320"/>
            <ac:picMk id="11" creationId="{BD88BD13-D06C-4CC4-BC1B-E1B38C108326}"/>
          </ac:picMkLst>
        </pc:picChg>
      </pc:sldChg>
      <pc:sldChg chg="modSp mod">
        <pc:chgData name="Luke Leibkuchler" userId="a7c1e1ef-f9d4-4dc7-8550-c2468dc434b6" providerId="ADAL" clId="{79F49A21-F537-4C4D-A711-E60B2BA5675F}" dt="2023-10-17T01:16:42.656" v="199" actId="20577"/>
        <pc:sldMkLst>
          <pc:docMk/>
          <pc:sldMk cId="841151159" sldId="327"/>
        </pc:sldMkLst>
        <pc:spChg chg="mod">
          <ac:chgData name="Luke Leibkuchler" userId="a7c1e1ef-f9d4-4dc7-8550-c2468dc434b6" providerId="ADAL" clId="{79F49A21-F537-4C4D-A711-E60B2BA5675F}" dt="2023-10-17T01:16:42.656" v="199" actId="20577"/>
          <ac:spMkLst>
            <pc:docMk/>
            <pc:sldMk cId="841151159" sldId="327"/>
            <ac:spMk id="13" creationId="{1BA6AB8E-3799-640F-A115-00CDCCB71FA8}"/>
          </ac:spMkLst>
        </pc:spChg>
      </pc:sldChg>
      <pc:sldMasterChg chg="modSldLayout">
        <pc:chgData name="Luke Leibkuchler" userId="a7c1e1ef-f9d4-4dc7-8550-c2468dc434b6" providerId="ADAL" clId="{79F49A21-F537-4C4D-A711-E60B2BA5675F}" dt="2023-10-14T19:09:52.580" v="111" actId="6549"/>
        <pc:sldMasterMkLst>
          <pc:docMk/>
          <pc:sldMasterMk cId="3705740627" sldId="2147483648"/>
        </pc:sldMasterMkLst>
        <pc:sldLayoutChg chg="modSp mod">
          <pc:chgData name="Luke Leibkuchler" userId="a7c1e1ef-f9d4-4dc7-8550-c2468dc434b6" providerId="ADAL" clId="{79F49A21-F537-4C4D-A711-E60B2BA5675F}" dt="2023-10-14T19:00:00.710" v="105" actId="6549"/>
          <pc:sldLayoutMkLst>
            <pc:docMk/>
            <pc:sldMasterMk cId="3705740627" sldId="2147483648"/>
            <pc:sldLayoutMk cId="3505634029" sldId="2147483650"/>
          </pc:sldLayoutMkLst>
          <pc:spChg chg="mod">
            <ac:chgData name="Luke Leibkuchler" userId="a7c1e1ef-f9d4-4dc7-8550-c2468dc434b6" providerId="ADAL" clId="{79F49A21-F537-4C4D-A711-E60B2BA5675F}" dt="2023-10-14T19:00:00.710" v="105" actId="6549"/>
            <ac:spMkLst>
              <pc:docMk/>
              <pc:sldMasterMk cId="3705740627" sldId="2147483648"/>
              <pc:sldLayoutMk cId="3505634029" sldId="2147483650"/>
              <ac:spMk id="11" creationId="{A5480945-B44D-7ABE-111F-0E5BCDF10353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41.471" v="109" actId="6549"/>
          <pc:sldLayoutMkLst>
            <pc:docMk/>
            <pc:sldMasterMk cId="3705740627" sldId="2147483648"/>
            <pc:sldLayoutMk cId="3456967066" sldId="2147483651"/>
          </pc:sldLayoutMkLst>
          <pc:spChg chg="mod">
            <ac:chgData name="Luke Leibkuchler" userId="a7c1e1ef-f9d4-4dc7-8550-c2468dc434b6" providerId="ADAL" clId="{79F49A21-F537-4C4D-A711-E60B2BA5675F}" dt="2023-10-14T19:09:41.471" v="109" actId="6549"/>
            <ac:spMkLst>
              <pc:docMk/>
              <pc:sldMasterMk cId="3705740627" sldId="2147483648"/>
              <pc:sldLayoutMk cId="3456967066" sldId="2147483651"/>
              <ac:spMk id="7" creationId="{5031B726-3AC9-1FE5-8F6E-D601254CCAE7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38.329" v="108" actId="6549"/>
          <pc:sldLayoutMkLst>
            <pc:docMk/>
            <pc:sldMasterMk cId="3705740627" sldId="2147483648"/>
            <pc:sldLayoutMk cId="818509327" sldId="2147483652"/>
          </pc:sldLayoutMkLst>
          <pc:spChg chg="mod">
            <ac:chgData name="Luke Leibkuchler" userId="a7c1e1ef-f9d4-4dc7-8550-c2468dc434b6" providerId="ADAL" clId="{79F49A21-F537-4C4D-A711-E60B2BA5675F}" dt="2023-10-14T19:09:38.329" v="108" actId="6549"/>
            <ac:spMkLst>
              <pc:docMk/>
              <pc:sldMasterMk cId="3705740627" sldId="2147483648"/>
              <pc:sldLayoutMk cId="818509327" sldId="2147483652"/>
              <ac:spMk id="11" creationId="{03681057-1BD8-7568-0255-706D80FC6107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29.352" v="106" actId="6549"/>
          <pc:sldLayoutMkLst>
            <pc:docMk/>
            <pc:sldMasterMk cId="3705740627" sldId="2147483648"/>
            <pc:sldLayoutMk cId="1580264589" sldId="2147483654"/>
          </pc:sldLayoutMkLst>
          <pc:spChg chg="mod">
            <ac:chgData name="Luke Leibkuchler" userId="a7c1e1ef-f9d4-4dc7-8550-c2468dc434b6" providerId="ADAL" clId="{79F49A21-F537-4C4D-A711-E60B2BA5675F}" dt="2023-10-14T19:09:29.352" v="106" actId="6549"/>
            <ac:spMkLst>
              <pc:docMk/>
              <pc:sldMasterMk cId="3705740627" sldId="2147483648"/>
              <pc:sldLayoutMk cId="1580264589" sldId="2147483654"/>
              <ac:spMk id="7" creationId="{3F2F9256-5F8D-C235-A3A8-FEB4D68593F8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35.067" v="107" actId="6549"/>
          <pc:sldLayoutMkLst>
            <pc:docMk/>
            <pc:sldMasterMk cId="3705740627" sldId="2147483648"/>
            <pc:sldLayoutMk cId="1322960509" sldId="2147483655"/>
          </pc:sldLayoutMkLst>
          <pc:spChg chg="mod">
            <ac:chgData name="Luke Leibkuchler" userId="a7c1e1ef-f9d4-4dc7-8550-c2468dc434b6" providerId="ADAL" clId="{79F49A21-F537-4C4D-A711-E60B2BA5675F}" dt="2023-10-14T19:09:35.067" v="107" actId="6549"/>
            <ac:spMkLst>
              <pc:docMk/>
              <pc:sldMasterMk cId="3705740627" sldId="2147483648"/>
              <pc:sldLayoutMk cId="1322960509" sldId="2147483655"/>
              <ac:spMk id="6" creationId="{035E70C4-9C12-F084-D1BF-2D793D9A18FB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49.373" v="110" actId="6549"/>
          <pc:sldLayoutMkLst>
            <pc:docMk/>
            <pc:sldMasterMk cId="3705740627" sldId="2147483648"/>
            <pc:sldLayoutMk cId="2500245007" sldId="2147483656"/>
          </pc:sldLayoutMkLst>
          <pc:spChg chg="mod">
            <ac:chgData name="Luke Leibkuchler" userId="a7c1e1ef-f9d4-4dc7-8550-c2468dc434b6" providerId="ADAL" clId="{79F49A21-F537-4C4D-A711-E60B2BA5675F}" dt="2023-10-14T19:09:49.373" v="110" actId="6549"/>
            <ac:spMkLst>
              <pc:docMk/>
              <pc:sldMasterMk cId="3705740627" sldId="2147483648"/>
              <pc:sldLayoutMk cId="2500245007" sldId="2147483656"/>
              <ac:spMk id="9" creationId="{22307240-87E0-C751-8DE7-65BC4314EF08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52.580" v="111" actId="6549"/>
          <pc:sldLayoutMkLst>
            <pc:docMk/>
            <pc:sldMasterMk cId="3705740627" sldId="2147483648"/>
            <pc:sldLayoutMk cId="2925119914" sldId="2147483661"/>
          </pc:sldLayoutMkLst>
          <pc:spChg chg="mod">
            <ac:chgData name="Luke Leibkuchler" userId="a7c1e1ef-f9d4-4dc7-8550-c2468dc434b6" providerId="ADAL" clId="{79F49A21-F537-4C4D-A711-E60B2BA5675F}" dt="2023-10-14T19:09:52.580" v="111" actId="6549"/>
            <ac:spMkLst>
              <pc:docMk/>
              <pc:sldMasterMk cId="3705740627" sldId="2147483648"/>
              <pc:sldLayoutMk cId="2925119914" sldId="2147483661"/>
              <ac:spMk id="9" creationId="{40144CB6-3688-E780-4289-56E8D11EF56E}"/>
            </ac:spMkLst>
          </pc:spChg>
        </pc:sldLayoutChg>
      </pc:sldMasterChg>
    </pc:docChg>
  </pc:docChgLst>
  <pc:docChgLst>
    <pc:chgData name="Kevin Hernandez Lichtl" userId="1972ab5e-5eb3-44d7-8806-f0fa61fe4a33" providerId="ADAL" clId="{4BFF208A-3029-4A34-AF45-CE7CAF1ED5D6}"/>
    <pc:docChg chg="undo custSel addSld delSld modSld modSection">
      <pc:chgData name="Kevin Hernandez Lichtl" userId="1972ab5e-5eb3-44d7-8806-f0fa61fe4a33" providerId="ADAL" clId="{4BFF208A-3029-4A34-AF45-CE7CAF1ED5D6}" dt="2023-10-17T12:24:00.988" v="104" actId="1076"/>
      <pc:docMkLst>
        <pc:docMk/>
      </pc:docMkLst>
      <pc:sldChg chg="modSp mod">
        <pc:chgData name="Kevin Hernandez Lichtl" userId="1972ab5e-5eb3-44d7-8806-f0fa61fe4a33" providerId="ADAL" clId="{4BFF208A-3029-4A34-AF45-CE7CAF1ED5D6}" dt="2023-10-17T11:54:21.434" v="2" actId="1076"/>
        <pc:sldMkLst>
          <pc:docMk/>
          <pc:sldMk cId="2405727058" sldId="287"/>
        </pc:sldMkLst>
        <pc:spChg chg="mod">
          <ac:chgData name="Kevin Hernandez Lichtl" userId="1972ab5e-5eb3-44d7-8806-f0fa61fe4a33" providerId="ADAL" clId="{4BFF208A-3029-4A34-AF45-CE7CAF1ED5D6}" dt="2023-10-17T11:54:21.434" v="2" actId="1076"/>
          <ac:spMkLst>
            <pc:docMk/>
            <pc:sldMk cId="2405727058" sldId="287"/>
            <ac:spMk id="32" creationId="{A4BED3E2-AA16-3D6E-1353-D9D2B7DEF865}"/>
          </ac:spMkLst>
        </pc:spChg>
      </pc:sldChg>
      <pc:sldChg chg="addSp delSp modSp mod">
        <pc:chgData name="Kevin Hernandez Lichtl" userId="1972ab5e-5eb3-44d7-8806-f0fa61fe4a33" providerId="ADAL" clId="{4BFF208A-3029-4A34-AF45-CE7CAF1ED5D6}" dt="2023-10-17T12:19:57.713" v="77" actId="478"/>
        <pc:sldMkLst>
          <pc:docMk/>
          <pc:sldMk cId="2445383051" sldId="335"/>
        </pc:sldMkLst>
        <pc:spChg chg="add del mod">
          <ac:chgData name="Kevin Hernandez Lichtl" userId="1972ab5e-5eb3-44d7-8806-f0fa61fe4a33" providerId="ADAL" clId="{4BFF208A-3029-4A34-AF45-CE7CAF1ED5D6}" dt="2023-10-17T11:56:26.162" v="20" actId="478"/>
          <ac:spMkLst>
            <pc:docMk/>
            <pc:sldMk cId="2445383051" sldId="335"/>
            <ac:spMk id="3" creationId="{32E4FFCA-E1FB-EA93-44AF-4DDE69D29C53}"/>
          </ac:spMkLst>
        </pc:spChg>
        <pc:spChg chg="add del mod">
          <ac:chgData name="Kevin Hernandez Lichtl" userId="1972ab5e-5eb3-44d7-8806-f0fa61fe4a33" providerId="ADAL" clId="{4BFF208A-3029-4A34-AF45-CE7CAF1ED5D6}" dt="2023-10-17T11:58:01.174" v="41" actId="1076"/>
          <ac:spMkLst>
            <pc:docMk/>
            <pc:sldMk cId="2445383051" sldId="335"/>
            <ac:spMk id="5" creationId="{D7770455-B3AC-2A3D-9685-1D64A7B1693B}"/>
          </ac:spMkLst>
        </pc:spChg>
        <pc:spChg chg="add del mod">
          <ac:chgData name="Kevin Hernandez Lichtl" userId="1972ab5e-5eb3-44d7-8806-f0fa61fe4a33" providerId="ADAL" clId="{4BFF208A-3029-4A34-AF45-CE7CAF1ED5D6}" dt="2023-10-17T12:18:48.304" v="68" actId="478"/>
          <ac:spMkLst>
            <pc:docMk/>
            <pc:sldMk cId="2445383051" sldId="335"/>
            <ac:spMk id="7" creationId="{8F61F7FE-1381-3AC3-5C19-FE7E943CE208}"/>
          </ac:spMkLst>
        </pc:spChg>
        <pc:picChg chg="mod">
          <ac:chgData name="Kevin Hernandez Lichtl" userId="1972ab5e-5eb3-44d7-8806-f0fa61fe4a33" providerId="ADAL" clId="{4BFF208A-3029-4A34-AF45-CE7CAF1ED5D6}" dt="2023-10-17T11:57:32.741" v="36" actId="1076"/>
          <ac:picMkLst>
            <pc:docMk/>
            <pc:sldMk cId="2445383051" sldId="335"/>
            <ac:picMk id="2" creationId="{EC27274B-2D73-9F8E-FD04-2B75E731CB80}"/>
          </ac:picMkLst>
        </pc:picChg>
        <pc:cxnChg chg="add del mod">
          <ac:chgData name="Kevin Hernandez Lichtl" userId="1972ab5e-5eb3-44d7-8806-f0fa61fe4a33" providerId="ADAL" clId="{4BFF208A-3029-4A34-AF45-CE7CAF1ED5D6}" dt="2023-10-17T12:19:57.713" v="77" actId="478"/>
          <ac:cxnSpMkLst>
            <pc:docMk/>
            <pc:sldMk cId="2445383051" sldId="335"/>
            <ac:cxnSpMk id="9" creationId="{3778679E-6DF8-8195-15DF-264B0BC0B05E}"/>
          </ac:cxnSpMkLst>
        </pc:cxnChg>
      </pc:sldChg>
      <pc:sldChg chg="del">
        <pc:chgData name="Kevin Hernandez Lichtl" userId="1972ab5e-5eb3-44d7-8806-f0fa61fe4a33" providerId="ADAL" clId="{4BFF208A-3029-4A34-AF45-CE7CAF1ED5D6}" dt="2023-10-17T12:16:45.188" v="57" actId="47"/>
        <pc:sldMkLst>
          <pc:docMk/>
          <pc:sldMk cId="311039178" sldId="342"/>
        </pc:sldMkLst>
      </pc:sldChg>
      <pc:sldChg chg="del">
        <pc:chgData name="Kevin Hernandez Lichtl" userId="1972ab5e-5eb3-44d7-8806-f0fa61fe4a33" providerId="ADAL" clId="{4BFF208A-3029-4A34-AF45-CE7CAF1ED5D6}" dt="2023-10-17T12:16:46.256" v="58" actId="47"/>
        <pc:sldMkLst>
          <pc:docMk/>
          <pc:sldMk cId="3470872597" sldId="343"/>
        </pc:sldMkLst>
      </pc:sldChg>
      <pc:sldChg chg="del">
        <pc:chgData name="Kevin Hernandez Lichtl" userId="1972ab5e-5eb3-44d7-8806-f0fa61fe4a33" providerId="ADAL" clId="{4BFF208A-3029-4A34-AF45-CE7CAF1ED5D6}" dt="2023-10-17T12:16:51.083" v="60" actId="47"/>
        <pc:sldMkLst>
          <pc:docMk/>
          <pc:sldMk cId="134620842" sldId="344"/>
        </pc:sldMkLst>
      </pc:sldChg>
      <pc:sldChg chg="addSp delSp modSp add del mod">
        <pc:chgData name="Kevin Hernandez Lichtl" userId="1972ab5e-5eb3-44d7-8806-f0fa61fe4a33" providerId="ADAL" clId="{4BFF208A-3029-4A34-AF45-CE7CAF1ED5D6}" dt="2023-10-17T12:23:29.204" v="103" actId="47"/>
        <pc:sldMkLst>
          <pc:docMk/>
          <pc:sldMk cId="2060495912" sldId="345"/>
        </pc:sldMkLst>
        <pc:spChg chg="mod">
          <ac:chgData name="Kevin Hernandez Lichtl" userId="1972ab5e-5eb3-44d7-8806-f0fa61fe4a33" providerId="ADAL" clId="{4BFF208A-3029-4A34-AF45-CE7CAF1ED5D6}" dt="2023-10-17T12:14:07.871" v="45" actId="1076"/>
          <ac:spMkLst>
            <pc:docMk/>
            <pc:sldMk cId="2060495912" sldId="345"/>
            <ac:spMk id="5" creationId="{D7770455-B3AC-2A3D-9685-1D64A7B1693B}"/>
          </ac:spMkLst>
        </pc:spChg>
        <pc:spChg chg="del">
          <ac:chgData name="Kevin Hernandez Lichtl" userId="1972ab5e-5eb3-44d7-8806-f0fa61fe4a33" providerId="ADAL" clId="{4BFF208A-3029-4A34-AF45-CE7CAF1ED5D6}" dt="2023-10-17T12:19:13.136" v="71" actId="478"/>
          <ac:spMkLst>
            <pc:docMk/>
            <pc:sldMk cId="2060495912" sldId="345"/>
            <ac:spMk id="7" creationId="{8F61F7FE-1381-3AC3-5C19-FE7E943CE208}"/>
          </ac:spMkLst>
        </pc:spChg>
        <pc:cxnChg chg="add del mod">
          <ac:chgData name="Kevin Hernandez Lichtl" userId="1972ab5e-5eb3-44d7-8806-f0fa61fe4a33" providerId="ADAL" clId="{4BFF208A-3029-4A34-AF45-CE7CAF1ED5D6}" dt="2023-10-17T12:19:49.369" v="75" actId="478"/>
          <ac:cxnSpMkLst>
            <pc:docMk/>
            <pc:sldMk cId="2060495912" sldId="345"/>
            <ac:cxnSpMk id="3" creationId="{0FE89844-730C-02EA-629C-6C2AA802FC69}"/>
          </ac:cxnSpMkLst>
        </pc:cxnChg>
        <pc:cxnChg chg="add del mod">
          <ac:chgData name="Kevin Hernandez Lichtl" userId="1972ab5e-5eb3-44d7-8806-f0fa61fe4a33" providerId="ADAL" clId="{4BFF208A-3029-4A34-AF45-CE7CAF1ED5D6}" dt="2023-10-17T12:20:32.982" v="80" actId="478"/>
          <ac:cxnSpMkLst>
            <pc:docMk/>
            <pc:sldMk cId="2060495912" sldId="345"/>
            <ac:cxnSpMk id="8" creationId="{D57006C9-FE17-568E-D67A-235019A3302C}"/>
          </ac:cxnSpMkLst>
        </pc:cxnChg>
        <pc:cxnChg chg="add del mod">
          <ac:chgData name="Kevin Hernandez Lichtl" userId="1972ab5e-5eb3-44d7-8806-f0fa61fe4a33" providerId="ADAL" clId="{4BFF208A-3029-4A34-AF45-CE7CAF1ED5D6}" dt="2023-10-17T12:20:42.673" v="84"/>
          <ac:cxnSpMkLst>
            <pc:docMk/>
            <pc:sldMk cId="2060495912" sldId="345"/>
            <ac:cxnSpMk id="9" creationId="{DAED2048-BD9A-B8B6-5708-700F71FD5CAE}"/>
          </ac:cxnSpMkLst>
        </pc:cxnChg>
        <pc:cxnChg chg="add mod">
          <ac:chgData name="Kevin Hernandez Lichtl" userId="1972ab5e-5eb3-44d7-8806-f0fa61fe4a33" providerId="ADAL" clId="{4BFF208A-3029-4A34-AF45-CE7CAF1ED5D6}" dt="2023-10-17T12:21:25.739" v="90"/>
          <ac:cxnSpMkLst>
            <pc:docMk/>
            <pc:sldMk cId="2060495912" sldId="345"/>
            <ac:cxnSpMk id="11" creationId="{4A35CF98-B613-F284-0E35-214B558EE3CE}"/>
          </ac:cxnSpMkLst>
        </pc:cxnChg>
      </pc:sldChg>
      <pc:sldChg chg="modSp add del mod">
        <pc:chgData name="Kevin Hernandez Lichtl" userId="1972ab5e-5eb3-44d7-8806-f0fa61fe4a33" providerId="ADAL" clId="{4BFF208A-3029-4A34-AF45-CE7CAF1ED5D6}" dt="2023-10-17T12:16:54.117" v="61" actId="47"/>
        <pc:sldMkLst>
          <pc:docMk/>
          <pc:sldMk cId="2753692533" sldId="346"/>
        </pc:sldMkLst>
        <pc:spChg chg="mod">
          <ac:chgData name="Kevin Hernandez Lichtl" userId="1972ab5e-5eb3-44d7-8806-f0fa61fe4a33" providerId="ADAL" clId="{4BFF208A-3029-4A34-AF45-CE7CAF1ED5D6}" dt="2023-10-17T12:16:01.821" v="52" actId="1076"/>
          <ac:spMkLst>
            <pc:docMk/>
            <pc:sldMk cId="2753692533" sldId="346"/>
            <ac:spMk id="5" creationId="{D7770455-B3AC-2A3D-9685-1D64A7B1693B}"/>
          </ac:spMkLst>
        </pc:spChg>
        <pc:picChg chg="mod">
          <ac:chgData name="Kevin Hernandez Lichtl" userId="1972ab5e-5eb3-44d7-8806-f0fa61fe4a33" providerId="ADAL" clId="{4BFF208A-3029-4A34-AF45-CE7CAF1ED5D6}" dt="2023-10-17T12:15:43.367" v="50" actId="1076"/>
          <ac:picMkLst>
            <pc:docMk/>
            <pc:sldMk cId="2753692533" sldId="346"/>
            <ac:picMk id="2" creationId="{EC27274B-2D73-9F8E-FD04-2B75E731CB80}"/>
          </ac:picMkLst>
        </pc:picChg>
      </pc:sldChg>
      <pc:sldChg chg="add del">
        <pc:chgData name="Kevin Hernandez Lichtl" userId="1972ab5e-5eb3-44d7-8806-f0fa61fe4a33" providerId="ADAL" clId="{4BFF208A-3029-4A34-AF45-CE7CAF1ED5D6}" dt="2023-10-17T12:16:48.040" v="59" actId="47"/>
        <pc:sldMkLst>
          <pc:docMk/>
          <pc:sldMk cId="1501918399" sldId="347"/>
        </pc:sldMkLst>
      </pc:sldChg>
      <pc:sldChg chg="addSp delSp modSp add mod">
        <pc:chgData name="Kevin Hernandez Lichtl" userId="1972ab5e-5eb3-44d7-8806-f0fa61fe4a33" providerId="ADAL" clId="{4BFF208A-3029-4A34-AF45-CE7CAF1ED5D6}" dt="2023-10-17T12:24:00.988" v="104" actId="1076"/>
        <pc:sldMkLst>
          <pc:docMk/>
          <pc:sldMk cId="4187904259" sldId="348"/>
        </pc:sldMkLst>
        <pc:spChg chg="del">
          <ac:chgData name="Kevin Hernandez Lichtl" userId="1972ab5e-5eb3-44d7-8806-f0fa61fe4a33" providerId="ADAL" clId="{4BFF208A-3029-4A34-AF45-CE7CAF1ED5D6}" dt="2023-10-17T12:22:00.298" v="93" actId="478"/>
          <ac:spMkLst>
            <pc:docMk/>
            <pc:sldMk cId="4187904259" sldId="348"/>
            <ac:spMk id="7" creationId="{8F61F7FE-1381-3AC3-5C19-FE7E943CE208}"/>
          </ac:spMkLst>
        </pc:spChg>
        <pc:cxnChg chg="add mod">
          <ac:chgData name="Kevin Hernandez Lichtl" userId="1972ab5e-5eb3-44d7-8806-f0fa61fe4a33" providerId="ADAL" clId="{4BFF208A-3029-4A34-AF45-CE7CAF1ED5D6}" dt="2023-10-17T12:24:00.988" v="104" actId="1076"/>
          <ac:cxnSpMkLst>
            <pc:docMk/>
            <pc:sldMk cId="4187904259" sldId="348"/>
            <ac:cxnSpMk id="3" creationId="{E805C44C-9B28-255C-CC44-8CCFB70BF4D7}"/>
          </ac:cxnSpMkLst>
        </pc:cxnChg>
      </pc:sldChg>
      <pc:sldChg chg="addSp delSp modSp add del mod">
        <pc:chgData name="Kevin Hernandez Lichtl" userId="1972ab5e-5eb3-44d7-8806-f0fa61fe4a33" providerId="ADAL" clId="{4BFF208A-3029-4A34-AF45-CE7CAF1ED5D6}" dt="2023-10-17T12:23:11.643" v="102" actId="47"/>
        <pc:sldMkLst>
          <pc:docMk/>
          <pc:sldMk cId="1503470521" sldId="349"/>
        </pc:sldMkLst>
        <pc:spChg chg="add mod">
          <ac:chgData name="Kevin Hernandez Lichtl" userId="1972ab5e-5eb3-44d7-8806-f0fa61fe4a33" providerId="ADAL" clId="{4BFF208A-3029-4A34-AF45-CE7CAF1ED5D6}" dt="2023-10-17T12:16:29.901" v="55" actId="1076"/>
          <ac:spMkLst>
            <pc:docMk/>
            <pc:sldMk cId="1503470521" sldId="349"/>
            <ac:spMk id="3" creationId="{CF2CDD3A-EF4A-C6E9-2B15-2FB083ACAAFF}"/>
          </ac:spMkLst>
        </pc:spChg>
        <pc:spChg chg="del">
          <ac:chgData name="Kevin Hernandez Lichtl" userId="1972ab5e-5eb3-44d7-8806-f0fa61fe4a33" providerId="ADAL" clId="{4BFF208A-3029-4A34-AF45-CE7CAF1ED5D6}" dt="2023-10-17T12:16:41.706" v="56" actId="478"/>
          <ac:spMkLst>
            <pc:docMk/>
            <pc:sldMk cId="1503470521" sldId="349"/>
            <ac:spMk id="5" creationId="{D7770455-B3AC-2A3D-9685-1D64A7B1693B}"/>
          </ac:spMkLst>
        </pc:spChg>
        <pc:spChg chg="del">
          <ac:chgData name="Kevin Hernandez Lichtl" userId="1972ab5e-5eb3-44d7-8806-f0fa61fe4a33" providerId="ADAL" clId="{4BFF208A-3029-4A34-AF45-CE7CAF1ED5D6}" dt="2023-10-17T12:22:36.205" v="98" actId="478"/>
          <ac:spMkLst>
            <pc:docMk/>
            <pc:sldMk cId="1503470521" sldId="349"/>
            <ac:spMk id="7" creationId="{8F61F7FE-1381-3AC3-5C19-FE7E943CE208}"/>
          </ac:spMkLst>
        </pc:spChg>
        <pc:cxnChg chg="add mod">
          <ac:chgData name="Kevin Hernandez Lichtl" userId="1972ab5e-5eb3-44d7-8806-f0fa61fe4a33" providerId="ADAL" clId="{4BFF208A-3029-4A34-AF45-CE7CAF1ED5D6}" dt="2023-10-17T12:22:36.662" v="99"/>
          <ac:cxnSpMkLst>
            <pc:docMk/>
            <pc:sldMk cId="1503470521" sldId="349"/>
            <ac:cxnSpMk id="8" creationId="{2849C3C5-7B04-0E35-3B3E-F437E9042B95}"/>
          </ac:cxnSpMkLst>
        </pc:cxnChg>
      </pc:sldChg>
      <pc:sldChg chg="add del">
        <pc:chgData name="Kevin Hernandez Lichtl" userId="1972ab5e-5eb3-44d7-8806-f0fa61fe4a33" providerId="ADAL" clId="{4BFF208A-3029-4A34-AF45-CE7CAF1ED5D6}" dt="2023-10-17T12:19:32.260" v="72" actId="47"/>
        <pc:sldMkLst>
          <pc:docMk/>
          <pc:sldMk cId="21885816" sldId="350"/>
        </pc:sldMkLst>
      </pc:sldChg>
      <pc:sldChg chg="modSp add mod">
        <pc:chgData name="Kevin Hernandez Lichtl" userId="1972ab5e-5eb3-44d7-8806-f0fa61fe4a33" providerId="ADAL" clId="{4BFF208A-3029-4A34-AF45-CE7CAF1ED5D6}" dt="2023-10-17T12:21:18.395" v="89" actId="14100"/>
        <pc:sldMkLst>
          <pc:docMk/>
          <pc:sldMk cId="3659771634" sldId="350"/>
        </pc:sldMkLst>
        <pc:cxnChg chg="mod">
          <ac:chgData name="Kevin Hernandez Lichtl" userId="1972ab5e-5eb3-44d7-8806-f0fa61fe4a33" providerId="ADAL" clId="{4BFF208A-3029-4A34-AF45-CE7CAF1ED5D6}" dt="2023-10-17T12:21:18.395" v="89" actId="14100"/>
          <ac:cxnSpMkLst>
            <pc:docMk/>
            <pc:sldMk cId="3659771634" sldId="350"/>
            <ac:cxnSpMk id="9" creationId="{3778679E-6DF8-8195-15DF-264B0BC0B05E}"/>
          </ac:cxnSpMkLst>
        </pc:cxnChg>
      </pc:sldChg>
      <pc:sldChg chg="delSp add mod">
        <pc:chgData name="Kevin Hernandez Lichtl" userId="1972ab5e-5eb3-44d7-8806-f0fa61fe4a33" providerId="ADAL" clId="{4BFF208A-3029-4A34-AF45-CE7CAF1ED5D6}" dt="2023-10-17T12:21:44.425" v="92" actId="478"/>
        <pc:sldMkLst>
          <pc:docMk/>
          <pc:sldMk cId="2603576603" sldId="351"/>
        </pc:sldMkLst>
        <pc:cxnChg chg="del">
          <ac:chgData name="Kevin Hernandez Lichtl" userId="1972ab5e-5eb3-44d7-8806-f0fa61fe4a33" providerId="ADAL" clId="{4BFF208A-3029-4A34-AF45-CE7CAF1ED5D6}" dt="2023-10-17T12:21:44.425" v="92" actId="478"/>
          <ac:cxnSpMkLst>
            <pc:docMk/>
            <pc:sldMk cId="2603576603" sldId="351"/>
            <ac:cxnSpMk id="11" creationId="{4A35CF98-B613-F284-0E35-214B558EE3CE}"/>
          </ac:cxnSpMkLst>
        </pc:cxnChg>
      </pc:sldChg>
      <pc:sldChg chg="delSp add mod">
        <pc:chgData name="Kevin Hernandez Lichtl" userId="1972ab5e-5eb3-44d7-8806-f0fa61fe4a33" providerId="ADAL" clId="{4BFF208A-3029-4A34-AF45-CE7CAF1ED5D6}" dt="2023-10-17T12:22:43.024" v="101" actId="478"/>
        <pc:sldMkLst>
          <pc:docMk/>
          <pc:sldMk cId="4135568911" sldId="352"/>
        </pc:sldMkLst>
        <pc:cxnChg chg="del">
          <ac:chgData name="Kevin Hernandez Lichtl" userId="1972ab5e-5eb3-44d7-8806-f0fa61fe4a33" providerId="ADAL" clId="{4BFF208A-3029-4A34-AF45-CE7CAF1ED5D6}" dt="2023-10-17T12:22:43.024" v="101" actId="478"/>
          <ac:cxnSpMkLst>
            <pc:docMk/>
            <pc:sldMk cId="4135568911" sldId="352"/>
            <ac:cxnSpMk id="8" creationId="{2849C3C5-7B04-0E35-3B3E-F437E9042B95}"/>
          </ac:cxnSpMkLst>
        </pc:cxnChg>
      </pc:sldChg>
    </pc:docChg>
  </pc:docChgLst>
  <pc:docChgLst>
    <pc:chgData name="Megan Reid" userId="S::mar19v@fsu.edu::8e9849a8-3331-402a-9ebc-9f5e10c47593" providerId="AD" clId="Web-{5272BEF7-652A-1601-531A-66D3832DF97A}"/>
    <pc:docChg chg="modSld">
      <pc:chgData name="Megan Reid" userId="S::mar19v@fsu.edu::8e9849a8-3331-402a-9ebc-9f5e10c47593" providerId="AD" clId="Web-{5272BEF7-652A-1601-531A-66D3832DF97A}" dt="2024-02-08T22:22:01.513" v="1" actId="20577"/>
      <pc:docMkLst>
        <pc:docMk/>
      </pc:docMkLst>
      <pc:sldChg chg="modSp">
        <pc:chgData name="Megan Reid" userId="S::mar19v@fsu.edu::8e9849a8-3331-402a-9ebc-9f5e10c47593" providerId="AD" clId="Web-{5272BEF7-652A-1601-531A-66D3832DF97A}" dt="2024-02-08T22:22:01.513" v="1" actId="20577"/>
        <pc:sldMkLst>
          <pc:docMk/>
          <pc:sldMk cId="4269393480" sldId="368"/>
        </pc:sldMkLst>
        <pc:spChg chg="mod">
          <ac:chgData name="Megan Reid" userId="S::mar19v@fsu.edu::8e9849a8-3331-402a-9ebc-9f5e10c47593" providerId="AD" clId="Web-{5272BEF7-652A-1601-531A-66D3832DF97A}" dt="2024-02-08T22:22:01.513" v="1" actId="20577"/>
          <ac:spMkLst>
            <pc:docMk/>
            <pc:sldMk cId="4269393480" sldId="368"/>
            <ac:spMk id="24" creationId="{2C30FCCA-1DB8-B5DB-C55A-EDB24F3EBBA9}"/>
          </ac:spMkLst>
        </pc:spChg>
      </pc:sldChg>
    </pc:docChg>
  </pc:docChgLst>
  <pc:docChgLst>
    <pc:chgData name="Luke Leibkuchler" userId="a7c1e1ef-f9d4-4dc7-8550-c2468dc434b6" providerId="ADAL" clId="{D6928B1C-9F52-421B-9342-026BE9FF4D95}"/>
    <pc:docChg chg="undo redo custSel addSld delSld modSld sldOrd addSection delSection modSection">
      <pc:chgData name="Luke Leibkuchler" userId="a7c1e1ef-f9d4-4dc7-8550-c2468dc434b6" providerId="ADAL" clId="{D6928B1C-9F52-421B-9342-026BE9FF4D95}" dt="2024-01-30T03:35:31.936" v="4085" actId="20577"/>
      <pc:docMkLst>
        <pc:docMk/>
      </pc:docMkLst>
      <pc:sldChg chg="modSp mod">
        <pc:chgData name="Luke Leibkuchler" userId="a7c1e1ef-f9d4-4dc7-8550-c2468dc434b6" providerId="ADAL" clId="{D6928B1C-9F52-421B-9342-026BE9FF4D95}" dt="2024-01-26T15:08:23.563" v="1781" actId="313"/>
        <pc:sldMkLst>
          <pc:docMk/>
          <pc:sldMk cId="2066863649" sldId="256"/>
        </pc:sldMkLst>
        <pc:spChg chg="mod">
          <ac:chgData name="Luke Leibkuchler" userId="a7c1e1ef-f9d4-4dc7-8550-c2468dc434b6" providerId="ADAL" clId="{D6928B1C-9F52-421B-9342-026BE9FF4D95}" dt="2024-01-23T22:53:42.823" v="24" actId="20577"/>
          <ac:spMkLst>
            <pc:docMk/>
            <pc:sldMk cId="2066863649" sldId="256"/>
            <ac:spMk id="6" creationId="{1A98657A-6FD2-A346-6456-FE7CA89F9095}"/>
          </ac:spMkLst>
        </pc:spChg>
        <pc:spChg chg="mod">
          <ac:chgData name="Luke Leibkuchler" userId="a7c1e1ef-f9d4-4dc7-8550-c2468dc434b6" providerId="ADAL" clId="{D6928B1C-9F52-421B-9342-026BE9FF4D95}" dt="2024-01-26T15:08:23.563" v="1781" actId="313"/>
          <ac:spMkLst>
            <pc:docMk/>
            <pc:sldMk cId="2066863649" sldId="256"/>
            <ac:spMk id="7" creationId="{783DA0E5-0D98-83CA-305E-E08A54C609D4}"/>
          </ac:spMkLst>
        </pc:spChg>
      </pc:sldChg>
      <pc:sldChg chg="del">
        <pc:chgData name="Luke Leibkuchler" userId="a7c1e1ef-f9d4-4dc7-8550-c2468dc434b6" providerId="ADAL" clId="{D6928B1C-9F52-421B-9342-026BE9FF4D95}" dt="2024-01-29T22:21:42.268" v="2496" actId="47"/>
        <pc:sldMkLst>
          <pc:docMk/>
          <pc:sldMk cId="3848414220" sldId="290"/>
        </pc:sldMkLst>
      </pc:sldChg>
      <pc:sldChg chg="addSp delSp modSp mod modNotesTx">
        <pc:chgData name="Luke Leibkuchler" userId="a7c1e1ef-f9d4-4dc7-8550-c2468dc434b6" providerId="ADAL" clId="{D6928B1C-9F52-421B-9342-026BE9FF4D95}" dt="2024-01-30T03:34:27.330" v="4081" actId="6549"/>
        <pc:sldMkLst>
          <pc:docMk/>
          <pc:sldMk cId="34578572" sldId="317"/>
        </pc:sldMkLst>
        <pc:spChg chg="mod">
          <ac:chgData name="Luke Leibkuchler" userId="a7c1e1ef-f9d4-4dc7-8550-c2468dc434b6" providerId="ADAL" clId="{D6928B1C-9F52-421B-9342-026BE9FF4D95}" dt="2024-01-25T21:22:07.647" v="1347" actId="554"/>
          <ac:spMkLst>
            <pc:docMk/>
            <pc:sldMk cId="34578572" sldId="317"/>
            <ac:spMk id="2" creationId="{8D25C069-3135-C760-605C-ADACD06F14A7}"/>
          </ac:spMkLst>
        </pc:spChg>
        <pc:spChg chg="del mod">
          <ac:chgData name="Luke Leibkuchler" userId="a7c1e1ef-f9d4-4dc7-8550-c2468dc434b6" providerId="ADAL" clId="{D6928B1C-9F52-421B-9342-026BE9FF4D95}" dt="2024-01-25T21:12:15.300" v="752"/>
          <ac:spMkLst>
            <pc:docMk/>
            <pc:sldMk cId="34578572" sldId="317"/>
            <ac:spMk id="8" creationId="{0DC8EEF2-5609-3B0B-4C45-604962C02765}"/>
          </ac:spMkLst>
        </pc:spChg>
        <pc:spChg chg="add mod ord">
          <ac:chgData name="Luke Leibkuchler" userId="a7c1e1ef-f9d4-4dc7-8550-c2468dc434b6" providerId="ADAL" clId="{D6928B1C-9F52-421B-9342-026BE9FF4D95}" dt="2024-01-26T15:09:22.925" v="1788" actId="171"/>
          <ac:spMkLst>
            <pc:docMk/>
            <pc:sldMk cId="34578572" sldId="317"/>
            <ac:spMk id="8" creationId="{457AFEA1-0A5E-4E1D-84C2-3AF0A22A5601}"/>
          </ac:spMkLst>
        </pc:spChg>
        <pc:spChg chg="add mod ord">
          <ac:chgData name="Luke Leibkuchler" userId="a7c1e1ef-f9d4-4dc7-8550-c2468dc434b6" providerId="ADAL" clId="{D6928B1C-9F52-421B-9342-026BE9FF4D95}" dt="2024-01-26T15:10:04.176" v="1796" actId="167"/>
          <ac:spMkLst>
            <pc:docMk/>
            <pc:sldMk cId="34578572" sldId="317"/>
            <ac:spMk id="9" creationId="{02C8900D-17A2-47D0-A200-27144F4345EA}"/>
          </ac:spMkLst>
        </pc:spChg>
        <pc:spChg chg="mod">
          <ac:chgData name="Luke Leibkuchler" userId="a7c1e1ef-f9d4-4dc7-8550-c2468dc434b6" providerId="ADAL" clId="{D6928B1C-9F52-421B-9342-026BE9FF4D95}" dt="2024-01-25T21:21:04.387" v="1331" actId="552"/>
          <ac:spMkLst>
            <pc:docMk/>
            <pc:sldMk cId="34578572" sldId="317"/>
            <ac:spMk id="11" creationId="{218CA768-2CA9-E262-97BD-19F6FD261AC1}"/>
          </ac:spMkLst>
        </pc:spChg>
        <pc:spChg chg="add del mod">
          <ac:chgData name="Luke Leibkuchler" userId="a7c1e1ef-f9d4-4dc7-8550-c2468dc434b6" providerId="ADAL" clId="{D6928B1C-9F52-421B-9342-026BE9FF4D95}" dt="2024-01-25T21:21:08.151" v="1332" actId="552"/>
          <ac:spMkLst>
            <pc:docMk/>
            <pc:sldMk cId="34578572" sldId="317"/>
            <ac:spMk id="12" creationId="{E7850C1C-2B6A-72BB-3E2D-04C85ABE5475}"/>
          </ac:spMkLst>
        </pc:spChg>
        <pc:spChg chg="mod">
          <ac:chgData name="Luke Leibkuchler" userId="a7c1e1ef-f9d4-4dc7-8550-c2468dc434b6" providerId="ADAL" clId="{D6928B1C-9F52-421B-9342-026BE9FF4D95}" dt="2024-01-25T21:22:07.647" v="1347" actId="554"/>
          <ac:spMkLst>
            <pc:docMk/>
            <pc:sldMk cId="34578572" sldId="317"/>
            <ac:spMk id="13" creationId="{82B23B2B-F947-C780-7196-5EF98D1C8527}"/>
          </ac:spMkLst>
        </pc:spChg>
        <pc:spChg chg="mod">
          <ac:chgData name="Luke Leibkuchler" userId="a7c1e1ef-f9d4-4dc7-8550-c2468dc434b6" providerId="ADAL" clId="{D6928B1C-9F52-421B-9342-026BE9FF4D95}" dt="2024-01-25T21:59:36.553" v="1582" actId="1076"/>
          <ac:spMkLst>
            <pc:docMk/>
            <pc:sldMk cId="34578572" sldId="317"/>
            <ac:spMk id="14" creationId="{14A04979-9A2D-9D4E-A221-3BCE56DF8730}"/>
          </ac:spMkLst>
        </pc:spChg>
        <pc:spChg chg="mod">
          <ac:chgData name="Luke Leibkuchler" userId="a7c1e1ef-f9d4-4dc7-8550-c2468dc434b6" providerId="ADAL" clId="{D6928B1C-9F52-421B-9342-026BE9FF4D95}" dt="2024-01-25T22:05:12.542" v="1623" actId="1076"/>
          <ac:spMkLst>
            <pc:docMk/>
            <pc:sldMk cId="34578572" sldId="317"/>
            <ac:spMk id="15" creationId="{56E7F0E9-CD38-26D4-24CC-E42DF3B77A84}"/>
          </ac:spMkLst>
        </pc:spChg>
        <pc:spChg chg="del">
          <ac:chgData name="Luke Leibkuchler" userId="a7c1e1ef-f9d4-4dc7-8550-c2468dc434b6" providerId="ADAL" clId="{D6928B1C-9F52-421B-9342-026BE9FF4D95}" dt="2024-01-25T21:18:37.888" v="1295" actId="478"/>
          <ac:spMkLst>
            <pc:docMk/>
            <pc:sldMk cId="34578572" sldId="317"/>
            <ac:spMk id="18" creationId="{3E8C0971-140A-BF52-18DD-1C665DA29582}"/>
          </ac:spMkLst>
        </pc:spChg>
        <pc:spChg chg="mod">
          <ac:chgData name="Luke Leibkuchler" userId="a7c1e1ef-f9d4-4dc7-8550-c2468dc434b6" providerId="ADAL" clId="{D6928B1C-9F52-421B-9342-026BE9FF4D95}" dt="2024-01-29T22:30:21.815" v="2531" actId="20577"/>
          <ac:spMkLst>
            <pc:docMk/>
            <pc:sldMk cId="34578572" sldId="317"/>
            <ac:spMk id="20" creationId="{1E3B75F4-2DF0-8F9F-2E54-F69CE7568BCA}"/>
          </ac:spMkLst>
        </pc:spChg>
        <pc:spChg chg="add mod">
          <ac:chgData name="Luke Leibkuchler" userId="a7c1e1ef-f9d4-4dc7-8550-c2468dc434b6" providerId="ADAL" clId="{D6928B1C-9F52-421B-9342-026BE9FF4D95}" dt="2024-01-25T21:20:57.307" v="1330" actId="552"/>
          <ac:spMkLst>
            <pc:docMk/>
            <pc:sldMk cId="34578572" sldId="317"/>
            <ac:spMk id="38" creationId="{DEC742CB-C949-46B7-AD2A-F0B3016B9392}"/>
          </ac:spMkLst>
        </pc:spChg>
        <pc:spChg chg="add mod">
          <ac:chgData name="Luke Leibkuchler" userId="a7c1e1ef-f9d4-4dc7-8550-c2468dc434b6" providerId="ADAL" clId="{D6928B1C-9F52-421B-9342-026BE9FF4D95}" dt="2024-01-25T21:22:18.705" v="1348" actId="1076"/>
          <ac:spMkLst>
            <pc:docMk/>
            <pc:sldMk cId="34578572" sldId="317"/>
            <ac:spMk id="39" creationId="{C36425D9-4560-4A68-9D5C-146D3B7B1622}"/>
          </ac:spMkLst>
        </pc:spChg>
        <pc:spChg chg="mod">
          <ac:chgData name="Luke Leibkuchler" userId="a7c1e1ef-f9d4-4dc7-8550-c2468dc434b6" providerId="ADAL" clId="{D6928B1C-9F52-421B-9342-026BE9FF4D95}" dt="2024-01-25T21:21:23.544" v="1335" actId="554"/>
          <ac:spMkLst>
            <pc:docMk/>
            <pc:sldMk cId="34578572" sldId="317"/>
            <ac:spMk id="44" creationId="{973D32E2-0AE6-54DD-4004-48F6AE984458}"/>
          </ac:spMkLst>
        </pc:spChg>
        <pc:spChg chg="add mod ord">
          <ac:chgData name="Luke Leibkuchler" userId="a7c1e1ef-f9d4-4dc7-8550-c2468dc434b6" providerId="ADAL" clId="{D6928B1C-9F52-421B-9342-026BE9FF4D95}" dt="2024-01-25T21:59:16.662" v="1579" actId="1076"/>
          <ac:spMkLst>
            <pc:docMk/>
            <pc:sldMk cId="34578572" sldId="317"/>
            <ac:spMk id="45" creationId="{2D83F418-139B-4304-B1A8-80B47609FE7A}"/>
          </ac:spMkLst>
        </pc:spChg>
        <pc:spChg chg="mod">
          <ac:chgData name="Luke Leibkuchler" userId="a7c1e1ef-f9d4-4dc7-8550-c2468dc434b6" providerId="ADAL" clId="{D6928B1C-9F52-421B-9342-026BE9FF4D95}" dt="2024-01-25T21:21:23.544" v="1335" actId="554"/>
          <ac:spMkLst>
            <pc:docMk/>
            <pc:sldMk cId="34578572" sldId="317"/>
            <ac:spMk id="46" creationId="{42E6AE7D-9763-5812-D945-EC8F63006AAF}"/>
          </ac:spMkLst>
        </pc:spChg>
        <pc:spChg chg="add mod">
          <ac:chgData name="Luke Leibkuchler" userId="a7c1e1ef-f9d4-4dc7-8550-c2468dc434b6" providerId="ADAL" clId="{D6928B1C-9F52-421B-9342-026BE9FF4D95}" dt="2024-01-25T21:18:44.607" v="1297" actId="571"/>
          <ac:spMkLst>
            <pc:docMk/>
            <pc:sldMk cId="34578572" sldId="317"/>
            <ac:spMk id="48" creationId="{F1AEB975-3823-4A35-B38C-6199F891D18D}"/>
          </ac:spMkLst>
        </pc:spChg>
        <pc:spChg chg="mod">
          <ac:chgData name="Luke Leibkuchler" userId="a7c1e1ef-f9d4-4dc7-8550-c2468dc434b6" providerId="ADAL" clId="{D6928B1C-9F52-421B-9342-026BE9FF4D95}" dt="2024-01-25T21:21:28.922" v="1336" actId="555"/>
          <ac:spMkLst>
            <pc:docMk/>
            <pc:sldMk cId="34578572" sldId="317"/>
            <ac:spMk id="52" creationId="{213FDBF4-9D23-2926-53DD-C4EA8F90103C}"/>
          </ac:spMkLst>
        </pc:spChg>
        <pc:spChg chg="del mod">
          <ac:chgData name="Luke Leibkuchler" userId="a7c1e1ef-f9d4-4dc7-8550-c2468dc434b6" providerId="ADAL" clId="{D6928B1C-9F52-421B-9342-026BE9FF4D95}" dt="2024-01-25T21:12:52.542" v="771"/>
          <ac:spMkLst>
            <pc:docMk/>
            <pc:sldMk cId="34578572" sldId="317"/>
            <ac:spMk id="53" creationId="{0CBCC74D-83A9-CD51-DC40-7BC369DE27E4}"/>
          </ac:spMkLst>
        </pc:spChg>
        <pc:spChg chg="mod">
          <ac:chgData name="Luke Leibkuchler" userId="a7c1e1ef-f9d4-4dc7-8550-c2468dc434b6" providerId="ADAL" clId="{D6928B1C-9F52-421B-9342-026BE9FF4D95}" dt="2024-01-25T21:21:23.544" v="1335" actId="554"/>
          <ac:spMkLst>
            <pc:docMk/>
            <pc:sldMk cId="34578572" sldId="317"/>
            <ac:spMk id="54" creationId="{0455B319-4CF4-D475-2E23-1536F33480AC}"/>
          </ac:spMkLst>
        </pc:spChg>
        <pc:spChg chg="del mod">
          <ac:chgData name="Luke Leibkuchler" userId="a7c1e1ef-f9d4-4dc7-8550-c2468dc434b6" providerId="ADAL" clId="{D6928B1C-9F52-421B-9342-026BE9FF4D95}" dt="2024-01-25T21:18:39.065" v="1296" actId="478"/>
          <ac:spMkLst>
            <pc:docMk/>
            <pc:sldMk cId="34578572" sldId="317"/>
            <ac:spMk id="56" creationId="{35E98C10-E13B-400A-A694-43B55678CE92}"/>
          </ac:spMkLst>
        </pc:spChg>
        <pc:spChg chg="add mod">
          <ac:chgData name="Luke Leibkuchler" userId="a7c1e1ef-f9d4-4dc7-8550-c2468dc434b6" providerId="ADAL" clId="{D6928B1C-9F52-421B-9342-026BE9FF4D95}" dt="2024-01-25T22:05:06.733" v="1622" actId="1076"/>
          <ac:spMkLst>
            <pc:docMk/>
            <pc:sldMk cId="34578572" sldId="317"/>
            <ac:spMk id="57" creationId="{4CC7A672-B8DB-4C7A-8879-83175F81D3C2}"/>
          </ac:spMkLst>
        </pc:spChg>
        <pc:spChg chg="del mod">
          <ac:chgData name="Luke Leibkuchler" userId="a7c1e1ef-f9d4-4dc7-8550-c2468dc434b6" providerId="ADAL" clId="{D6928B1C-9F52-421B-9342-026BE9FF4D95}" dt="2024-01-25T21:18:11.986" v="1246" actId="478"/>
          <ac:spMkLst>
            <pc:docMk/>
            <pc:sldMk cId="34578572" sldId="317"/>
            <ac:spMk id="60" creationId="{7C578E54-96DE-4369-9F08-3C685AF13F2B}"/>
          </ac:spMkLst>
        </pc:spChg>
        <pc:spChg chg="del mod">
          <ac:chgData name="Luke Leibkuchler" userId="a7c1e1ef-f9d4-4dc7-8550-c2468dc434b6" providerId="ADAL" clId="{D6928B1C-9F52-421B-9342-026BE9FF4D95}" dt="2024-01-25T21:18:10.643" v="1245" actId="478"/>
          <ac:spMkLst>
            <pc:docMk/>
            <pc:sldMk cId="34578572" sldId="317"/>
            <ac:spMk id="61" creationId="{6448DDCC-AB7E-4718-A6C5-4C92A6FA9274}"/>
          </ac:spMkLst>
        </pc:spChg>
        <pc:spChg chg="add mod ord">
          <ac:chgData name="Luke Leibkuchler" userId="a7c1e1ef-f9d4-4dc7-8550-c2468dc434b6" providerId="ADAL" clId="{D6928B1C-9F52-421B-9342-026BE9FF4D95}" dt="2024-01-25T22:02:19.779" v="1607" actId="14100"/>
          <ac:spMkLst>
            <pc:docMk/>
            <pc:sldMk cId="34578572" sldId="317"/>
            <ac:spMk id="66" creationId="{8BEBEE01-8569-47E4-A616-C5AD9796EF83}"/>
          </ac:spMkLst>
        </pc:spChg>
        <pc:picChg chg="add del mod">
          <ac:chgData name="Luke Leibkuchler" userId="a7c1e1ef-f9d4-4dc7-8550-c2468dc434b6" providerId="ADAL" clId="{D6928B1C-9F52-421B-9342-026BE9FF4D95}" dt="2024-01-25T21:48:53.214" v="1484" actId="478"/>
          <ac:picMkLst>
            <pc:docMk/>
            <pc:sldMk cId="34578572" sldId="317"/>
            <ac:picMk id="29" creationId="{B5623604-48BD-49E2-BC27-B6D67C582097}"/>
          </ac:picMkLst>
        </pc:picChg>
        <pc:picChg chg="del">
          <ac:chgData name="Luke Leibkuchler" userId="a7c1e1ef-f9d4-4dc7-8550-c2468dc434b6" providerId="ADAL" clId="{D6928B1C-9F52-421B-9342-026BE9FF4D95}" dt="2024-01-25T21:41:43.053" v="1466" actId="478"/>
          <ac:picMkLst>
            <pc:docMk/>
            <pc:sldMk cId="34578572" sldId="317"/>
            <ac:picMk id="30" creationId="{E3DE3198-8071-416F-8882-7BEFFB992AB8}"/>
          </ac:picMkLst>
        </pc:picChg>
        <pc:picChg chg="del">
          <ac:chgData name="Luke Leibkuchler" userId="a7c1e1ef-f9d4-4dc7-8550-c2468dc434b6" providerId="ADAL" clId="{D6928B1C-9F52-421B-9342-026BE9FF4D95}" dt="2024-01-25T21:46:58.934" v="1474" actId="478"/>
          <ac:picMkLst>
            <pc:docMk/>
            <pc:sldMk cId="34578572" sldId="317"/>
            <ac:picMk id="31" creationId="{70E54825-BD55-127F-C32F-B760EF6F2900}"/>
          </ac:picMkLst>
        </pc:picChg>
        <pc:picChg chg="del">
          <ac:chgData name="Luke Leibkuchler" userId="a7c1e1ef-f9d4-4dc7-8550-c2468dc434b6" providerId="ADAL" clId="{D6928B1C-9F52-421B-9342-026BE9FF4D95}" dt="2024-01-25T21:39:59.226" v="1460" actId="478"/>
          <ac:picMkLst>
            <pc:docMk/>
            <pc:sldMk cId="34578572" sldId="317"/>
            <ac:picMk id="33" creationId="{D657BFE0-92A7-15A9-90DB-BFD1378E176A}"/>
          </ac:picMkLst>
        </pc:picChg>
        <pc:picChg chg="del">
          <ac:chgData name="Luke Leibkuchler" userId="a7c1e1ef-f9d4-4dc7-8550-c2468dc434b6" providerId="ADAL" clId="{D6928B1C-9F52-421B-9342-026BE9FF4D95}" dt="2024-01-25T21:18:07.547" v="1242" actId="478"/>
          <ac:picMkLst>
            <pc:docMk/>
            <pc:sldMk cId="34578572" sldId="317"/>
            <ac:picMk id="34" creationId="{4E2882F1-D815-41DB-BF6A-6D1D94AE6999}"/>
          </ac:picMkLst>
        </pc:picChg>
        <pc:picChg chg="del mod">
          <ac:chgData name="Luke Leibkuchler" userId="a7c1e1ef-f9d4-4dc7-8550-c2468dc434b6" providerId="ADAL" clId="{D6928B1C-9F52-421B-9342-026BE9FF4D95}" dt="2024-01-25T21:48:51.685" v="1482" actId="478"/>
          <ac:picMkLst>
            <pc:docMk/>
            <pc:sldMk cId="34578572" sldId="317"/>
            <ac:picMk id="35" creationId="{C525287C-6D39-B8E7-3BBF-404DCCE20A23}"/>
          </ac:picMkLst>
        </pc:picChg>
        <pc:picChg chg="add del mod">
          <ac:chgData name="Luke Leibkuchler" userId="a7c1e1ef-f9d4-4dc7-8550-c2468dc434b6" providerId="ADAL" clId="{D6928B1C-9F52-421B-9342-026BE9FF4D95}" dt="2024-01-25T21:48:52.639" v="1483" actId="478"/>
          <ac:picMkLst>
            <pc:docMk/>
            <pc:sldMk cId="34578572" sldId="317"/>
            <ac:picMk id="36" creationId="{39FEEB49-A815-43F5-A16F-19D6A4222833}"/>
          </ac:picMkLst>
        </pc:picChg>
        <pc:picChg chg="add del mod">
          <ac:chgData name="Luke Leibkuchler" userId="a7c1e1ef-f9d4-4dc7-8550-c2468dc434b6" providerId="ADAL" clId="{D6928B1C-9F52-421B-9342-026BE9FF4D95}" dt="2024-01-25T21:48:48.716" v="1481" actId="478"/>
          <ac:picMkLst>
            <pc:docMk/>
            <pc:sldMk cId="34578572" sldId="317"/>
            <ac:picMk id="40" creationId="{B7B7FA1F-CE4B-44B5-A222-B8966D976965}"/>
          </ac:picMkLst>
        </pc:picChg>
        <pc:picChg chg="add del mod">
          <ac:chgData name="Luke Leibkuchler" userId="a7c1e1ef-f9d4-4dc7-8550-c2468dc434b6" providerId="ADAL" clId="{D6928B1C-9F52-421B-9342-026BE9FF4D95}" dt="2024-01-25T21:48:46.215" v="1480" actId="478"/>
          <ac:picMkLst>
            <pc:docMk/>
            <pc:sldMk cId="34578572" sldId="317"/>
            <ac:picMk id="42" creationId="{D090D52D-14FB-45DC-837F-56D6B1A2EFB5}"/>
          </ac:picMkLst>
        </pc:picChg>
        <pc:picChg chg="add del mod">
          <ac:chgData name="Luke Leibkuchler" userId="a7c1e1ef-f9d4-4dc7-8550-c2468dc434b6" providerId="ADAL" clId="{D6928B1C-9F52-421B-9342-026BE9FF4D95}" dt="2024-01-25T21:39:38.361" v="1454" actId="478"/>
          <ac:picMkLst>
            <pc:docMk/>
            <pc:sldMk cId="34578572" sldId="317"/>
            <ac:picMk id="55" creationId="{4D561148-BEAD-4FD7-8478-4AB01E9EBF12}"/>
          </ac:picMkLst>
        </pc:picChg>
        <pc:picChg chg="add del mod">
          <ac:chgData name="Luke Leibkuchler" userId="a7c1e1ef-f9d4-4dc7-8550-c2468dc434b6" providerId="ADAL" clId="{D6928B1C-9F52-421B-9342-026BE9FF4D95}" dt="2024-01-25T21:39:36.625" v="1453"/>
          <ac:picMkLst>
            <pc:docMk/>
            <pc:sldMk cId="34578572" sldId="317"/>
            <ac:picMk id="64" creationId="{34E2CD9B-0D46-40AE-9C6A-B57F3A17C056}"/>
          </ac:picMkLst>
        </pc:picChg>
        <pc:picChg chg="add mod">
          <ac:chgData name="Luke Leibkuchler" userId="a7c1e1ef-f9d4-4dc7-8550-c2468dc434b6" providerId="ADAL" clId="{D6928B1C-9F52-421B-9342-026BE9FF4D95}" dt="2024-01-25T21:39:44.929" v="1458" actId="571"/>
          <ac:picMkLst>
            <pc:docMk/>
            <pc:sldMk cId="34578572" sldId="317"/>
            <ac:picMk id="65" creationId="{967759DD-A812-43A9-868B-7F7A2E9E2794}"/>
          </ac:picMkLst>
        </pc:picChg>
        <pc:picChg chg="add del mod">
          <ac:chgData name="Luke Leibkuchler" userId="a7c1e1ef-f9d4-4dc7-8550-c2468dc434b6" providerId="ADAL" clId="{D6928B1C-9F52-421B-9342-026BE9FF4D95}" dt="2024-01-25T21:56:20.049" v="1553" actId="478"/>
          <ac:picMkLst>
            <pc:docMk/>
            <pc:sldMk cId="34578572" sldId="317"/>
            <ac:picMk id="1026" creationId="{A299BCEF-29E8-46F8-9122-8C68C05AB615}"/>
          </ac:picMkLst>
        </pc:picChg>
        <pc:picChg chg="add del mod">
          <ac:chgData name="Luke Leibkuchler" userId="a7c1e1ef-f9d4-4dc7-8550-c2468dc434b6" providerId="ADAL" clId="{D6928B1C-9F52-421B-9342-026BE9FF4D95}" dt="2024-01-25T21:50:33.933" v="1493" actId="478"/>
          <ac:picMkLst>
            <pc:docMk/>
            <pc:sldMk cId="34578572" sldId="317"/>
            <ac:picMk id="1028" creationId="{577AFD1C-6C98-40FF-9E07-D5C4A0D95A52}"/>
          </ac:picMkLst>
        </pc:picChg>
        <pc:picChg chg="add del mod">
          <ac:chgData name="Luke Leibkuchler" userId="a7c1e1ef-f9d4-4dc7-8550-c2468dc434b6" providerId="ADAL" clId="{D6928B1C-9F52-421B-9342-026BE9FF4D95}" dt="2024-01-25T21:50:49.739" v="1497" actId="478"/>
          <ac:picMkLst>
            <pc:docMk/>
            <pc:sldMk cId="34578572" sldId="317"/>
            <ac:picMk id="1030" creationId="{97571F0E-9671-40BA-B38B-AA20997B1DDD}"/>
          </ac:picMkLst>
        </pc:picChg>
        <pc:picChg chg="add del mod">
          <ac:chgData name="Luke Leibkuchler" userId="a7c1e1ef-f9d4-4dc7-8550-c2468dc434b6" providerId="ADAL" clId="{D6928B1C-9F52-421B-9342-026BE9FF4D95}" dt="2024-01-25T21:54:24.592" v="1501"/>
          <ac:picMkLst>
            <pc:docMk/>
            <pc:sldMk cId="34578572" sldId="317"/>
            <ac:picMk id="1032" creationId="{30287EB8-A275-4921-896A-52695BBB8EE2}"/>
          </ac:picMkLst>
        </pc:picChg>
        <pc:picChg chg="add del mod">
          <ac:chgData name="Luke Leibkuchler" userId="a7c1e1ef-f9d4-4dc7-8550-c2468dc434b6" providerId="ADAL" clId="{D6928B1C-9F52-421B-9342-026BE9FF4D95}" dt="2024-01-25T21:55:12.827" v="1524" actId="478"/>
          <ac:picMkLst>
            <pc:docMk/>
            <pc:sldMk cId="34578572" sldId="317"/>
            <ac:picMk id="1034" creationId="{F740D6F6-5258-4DE2-B3D3-1249F8C235EC}"/>
          </ac:picMkLst>
        </pc:picChg>
        <pc:picChg chg="add mod">
          <ac:chgData name="Luke Leibkuchler" userId="a7c1e1ef-f9d4-4dc7-8550-c2468dc434b6" providerId="ADAL" clId="{D6928B1C-9F52-421B-9342-026BE9FF4D95}" dt="2024-01-26T15:08:52.568" v="1782" actId="14100"/>
          <ac:picMkLst>
            <pc:docMk/>
            <pc:sldMk cId="34578572" sldId="317"/>
            <ac:picMk id="1036" creationId="{7A8D2B13-8C11-4DDB-AE34-2D7B568054F8}"/>
          </ac:picMkLst>
        </pc:picChg>
        <pc:picChg chg="add del mod">
          <ac:chgData name="Luke Leibkuchler" userId="a7c1e1ef-f9d4-4dc7-8550-c2468dc434b6" providerId="ADAL" clId="{D6928B1C-9F52-421B-9342-026BE9FF4D95}" dt="2024-01-25T22:00:05.187" v="1585" actId="478"/>
          <ac:picMkLst>
            <pc:docMk/>
            <pc:sldMk cId="34578572" sldId="317"/>
            <ac:picMk id="1038" creationId="{B777C744-18F3-458A-BFC3-F98B44DB7E72}"/>
          </ac:picMkLst>
        </pc:picChg>
        <pc:picChg chg="add mod">
          <ac:chgData name="Luke Leibkuchler" userId="a7c1e1ef-f9d4-4dc7-8550-c2468dc434b6" providerId="ADAL" clId="{D6928B1C-9F52-421B-9342-026BE9FF4D95}" dt="2024-01-25T21:59:23.585" v="1580" actId="1076"/>
          <ac:picMkLst>
            <pc:docMk/>
            <pc:sldMk cId="34578572" sldId="317"/>
            <ac:picMk id="1040" creationId="{AA704FBF-2A6B-4C41-8394-9DE0660716BA}"/>
          </ac:picMkLst>
        </pc:picChg>
        <pc:picChg chg="add mod">
          <ac:chgData name="Luke Leibkuchler" userId="a7c1e1ef-f9d4-4dc7-8550-c2468dc434b6" providerId="ADAL" clId="{D6928B1C-9F52-421B-9342-026BE9FF4D95}" dt="2024-01-25T22:02:09.954" v="1606" actId="1076"/>
          <ac:picMkLst>
            <pc:docMk/>
            <pc:sldMk cId="34578572" sldId="317"/>
            <ac:picMk id="1042" creationId="{279A8D55-1CE0-4089-B51D-F9FF6622670A}"/>
          </ac:picMkLst>
        </pc:picChg>
        <pc:picChg chg="add mod">
          <ac:chgData name="Luke Leibkuchler" userId="a7c1e1ef-f9d4-4dc7-8550-c2468dc434b6" providerId="ADAL" clId="{D6928B1C-9F52-421B-9342-026BE9FF4D95}" dt="2024-01-25T22:04:03.070" v="1614" actId="1076"/>
          <ac:picMkLst>
            <pc:docMk/>
            <pc:sldMk cId="34578572" sldId="317"/>
            <ac:picMk id="1044" creationId="{2176C057-C0FC-44CC-80D2-1EDBA5D2A223}"/>
          </ac:picMkLst>
        </pc:picChg>
        <pc:picChg chg="add mod">
          <ac:chgData name="Luke Leibkuchler" userId="a7c1e1ef-f9d4-4dc7-8550-c2468dc434b6" providerId="ADAL" clId="{D6928B1C-9F52-421B-9342-026BE9FF4D95}" dt="2024-01-26T15:10:19.009" v="1798" actId="1076"/>
          <ac:picMkLst>
            <pc:docMk/>
            <pc:sldMk cId="34578572" sldId="317"/>
            <ac:picMk id="1046" creationId="{F4AAC486-9EF8-42D5-B0A6-AF59C5367BF9}"/>
          </ac:picMkLst>
        </pc:picChg>
        <pc:cxnChg chg="mod">
          <ac:chgData name="Luke Leibkuchler" userId="a7c1e1ef-f9d4-4dc7-8550-c2468dc434b6" providerId="ADAL" clId="{D6928B1C-9F52-421B-9342-026BE9FF4D95}" dt="2024-01-25T21:18:15.619" v="1248" actId="1076"/>
          <ac:cxnSpMkLst>
            <pc:docMk/>
            <pc:sldMk cId="34578572" sldId="317"/>
            <ac:cxnSpMk id="7" creationId="{5B6251A0-EADD-A1DA-4F29-DAE9F185AB92}"/>
          </ac:cxnSpMkLst>
        </pc:cxnChg>
        <pc:cxnChg chg="mod">
          <ac:chgData name="Luke Leibkuchler" userId="a7c1e1ef-f9d4-4dc7-8550-c2468dc434b6" providerId="ADAL" clId="{D6928B1C-9F52-421B-9342-026BE9FF4D95}" dt="2024-01-25T21:19:10.869" v="1310" actId="1037"/>
          <ac:cxnSpMkLst>
            <pc:docMk/>
            <pc:sldMk cId="34578572" sldId="317"/>
            <ac:cxnSpMk id="43" creationId="{B59B3D9D-90AB-6CBD-BF43-FB8F9DBC1E8D}"/>
          </ac:cxnSpMkLst>
        </pc:cxnChg>
        <pc:cxnChg chg="mod">
          <ac:chgData name="Luke Leibkuchler" userId="a7c1e1ef-f9d4-4dc7-8550-c2468dc434b6" providerId="ADAL" clId="{D6928B1C-9F52-421B-9342-026BE9FF4D95}" dt="2024-01-25T21:22:22.197" v="1349" actId="14100"/>
          <ac:cxnSpMkLst>
            <pc:docMk/>
            <pc:sldMk cId="34578572" sldId="317"/>
            <ac:cxnSpMk id="47" creationId="{8689AAEF-53B9-2FEC-99ED-C7EA731DEAF6}"/>
          </ac:cxnSpMkLst>
        </pc:cxnChg>
        <pc:cxnChg chg="del mod">
          <ac:chgData name="Luke Leibkuchler" userId="a7c1e1ef-f9d4-4dc7-8550-c2468dc434b6" providerId="ADAL" clId="{D6928B1C-9F52-421B-9342-026BE9FF4D95}" dt="2024-01-25T21:19:48.958" v="1315" actId="478"/>
          <ac:cxnSpMkLst>
            <pc:docMk/>
            <pc:sldMk cId="34578572" sldId="317"/>
            <ac:cxnSpMk id="49" creationId="{9703C95E-07EE-75AD-2273-3C9A707357F2}"/>
          </ac:cxnSpMkLst>
        </pc:cxnChg>
        <pc:cxnChg chg="del mod">
          <ac:chgData name="Luke Leibkuchler" userId="a7c1e1ef-f9d4-4dc7-8550-c2468dc434b6" providerId="ADAL" clId="{D6928B1C-9F52-421B-9342-026BE9FF4D95}" dt="2024-01-25T21:20:14.521" v="1322" actId="478"/>
          <ac:cxnSpMkLst>
            <pc:docMk/>
            <pc:sldMk cId="34578572" sldId="317"/>
            <ac:cxnSpMk id="50" creationId="{35BFC466-3B0B-16F8-23CC-BCE74EC1A0F2}"/>
          </ac:cxnSpMkLst>
        </pc:cxnChg>
        <pc:cxnChg chg="del mod">
          <ac:chgData name="Luke Leibkuchler" userId="a7c1e1ef-f9d4-4dc7-8550-c2468dc434b6" providerId="ADAL" clId="{D6928B1C-9F52-421B-9342-026BE9FF4D95}" dt="2024-01-25T21:20:25.749" v="1324" actId="478"/>
          <ac:cxnSpMkLst>
            <pc:docMk/>
            <pc:sldMk cId="34578572" sldId="317"/>
            <ac:cxnSpMk id="51" creationId="{F21E8B0B-A56D-9240-6EB0-D3BD298BA9CE}"/>
          </ac:cxnSpMkLst>
        </pc:cxnChg>
        <pc:cxnChg chg="add mod">
          <ac:chgData name="Luke Leibkuchler" userId="a7c1e1ef-f9d4-4dc7-8550-c2468dc434b6" providerId="ADAL" clId="{D6928B1C-9F52-421B-9342-026BE9FF4D95}" dt="2024-01-25T21:19:53.899" v="1316" actId="571"/>
          <ac:cxnSpMkLst>
            <pc:docMk/>
            <pc:sldMk cId="34578572" sldId="317"/>
            <ac:cxnSpMk id="58" creationId="{5517FCCF-7193-4039-AC38-4F2E4D6C7883}"/>
          </ac:cxnSpMkLst>
        </pc:cxnChg>
        <pc:cxnChg chg="del">
          <ac:chgData name="Luke Leibkuchler" userId="a7c1e1ef-f9d4-4dc7-8550-c2468dc434b6" providerId="ADAL" clId="{D6928B1C-9F52-421B-9342-026BE9FF4D95}" dt="2024-01-25T21:18:12.695" v="1247" actId="478"/>
          <ac:cxnSpMkLst>
            <pc:docMk/>
            <pc:sldMk cId="34578572" sldId="317"/>
            <ac:cxnSpMk id="59" creationId="{9F33E5F2-477A-4656-BD89-28937445DB93}"/>
          </ac:cxnSpMkLst>
        </pc:cxnChg>
        <pc:cxnChg chg="add mod">
          <ac:chgData name="Luke Leibkuchler" userId="a7c1e1ef-f9d4-4dc7-8550-c2468dc434b6" providerId="ADAL" clId="{D6928B1C-9F52-421B-9342-026BE9FF4D95}" dt="2024-01-25T21:20:17.974" v="1323" actId="571"/>
          <ac:cxnSpMkLst>
            <pc:docMk/>
            <pc:sldMk cId="34578572" sldId="317"/>
            <ac:cxnSpMk id="62" creationId="{24DD5225-4F32-4FEC-A45E-3AD24F4F5A02}"/>
          </ac:cxnSpMkLst>
        </pc:cxnChg>
        <pc:cxnChg chg="add mod">
          <ac:chgData name="Luke Leibkuchler" userId="a7c1e1ef-f9d4-4dc7-8550-c2468dc434b6" providerId="ADAL" clId="{D6928B1C-9F52-421B-9342-026BE9FF4D95}" dt="2024-01-25T21:20:31.721" v="1325" actId="571"/>
          <ac:cxnSpMkLst>
            <pc:docMk/>
            <pc:sldMk cId="34578572" sldId="317"/>
            <ac:cxnSpMk id="63" creationId="{33D9AE30-0CDF-4C22-9DBB-884B5A7B6DCB}"/>
          </ac:cxnSpMkLst>
        </pc:cxnChg>
      </pc:sldChg>
      <pc:sldChg chg="addSp delSp modSp mod">
        <pc:chgData name="Luke Leibkuchler" userId="a7c1e1ef-f9d4-4dc7-8550-c2468dc434b6" providerId="ADAL" clId="{D6928B1C-9F52-421B-9342-026BE9FF4D95}" dt="2024-01-30T03:33:11.460" v="4080" actId="167"/>
        <pc:sldMkLst>
          <pc:docMk/>
          <pc:sldMk cId="2990060913" sldId="351"/>
        </pc:sldMkLst>
        <pc:picChg chg="del">
          <ac:chgData name="Luke Leibkuchler" userId="a7c1e1ef-f9d4-4dc7-8550-c2468dc434b6" providerId="ADAL" clId="{D6928B1C-9F52-421B-9342-026BE9FF4D95}" dt="2024-01-30T03:33:02.775" v="4078" actId="478"/>
          <ac:picMkLst>
            <pc:docMk/>
            <pc:sldMk cId="2990060913" sldId="351"/>
            <ac:picMk id="2" creationId="{EC27274B-2D73-9F8E-FD04-2B75E731CB80}"/>
          </ac:picMkLst>
        </pc:picChg>
        <pc:picChg chg="add del mod">
          <ac:chgData name="Luke Leibkuchler" userId="a7c1e1ef-f9d4-4dc7-8550-c2468dc434b6" providerId="ADAL" clId="{D6928B1C-9F52-421B-9342-026BE9FF4D95}" dt="2024-01-30T03:32:50.417" v="4077"/>
          <ac:picMkLst>
            <pc:docMk/>
            <pc:sldMk cId="2990060913" sldId="351"/>
            <ac:picMk id="8" creationId="{E9C324EF-452D-4841-8560-E2F65B5E9656}"/>
          </ac:picMkLst>
        </pc:picChg>
        <pc:picChg chg="add mod ord">
          <ac:chgData name="Luke Leibkuchler" userId="a7c1e1ef-f9d4-4dc7-8550-c2468dc434b6" providerId="ADAL" clId="{D6928B1C-9F52-421B-9342-026BE9FF4D95}" dt="2024-01-30T03:33:11.460" v="4080" actId="167"/>
          <ac:picMkLst>
            <pc:docMk/>
            <pc:sldMk cId="2990060913" sldId="351"/>
            <ac:picMk id="9" creationId="{81C54526-CB24-4FC4-B011-FC0E61DDE931}"/>
          </ac:picMkLst>
        </pc:picChg>
      </pc:sldChg>
      <pc:sldChg chg="modSp mod">
        <pc:chgData name="Luke Leibkuchler" userId="a7c1e1ef-f9d4-4dc7-8550-c2468dc434b6" providerId="ADAL" clId="{D6928B1C-9F52-421B-9342-026BE9FF4D95}" dt="2024-01-30T03:24:35.666" v="4038" actId="20577"/>
        <pc:sldMkLst>
          <pc:docMk/>
          <pc:sldMk cId="2185294993" sldId="353"/>
        </pc:sldMkLst>
        <pc:spChg chg="mod">
          <ac:chgData name="Luke Leibkuchler" userId="a7c1e1ef-f9d4-4dc7-8550-c2468dc434b6" providerId="ADAL" clId="{D6928B1C-9F52-421B-9342-026BE9FF4D95}" dt="2024-01-30T03:24:35.666" v="4038" actId="20577"/>
          <ac:spMkLst>
            <pc:docMk/>
            <pc:sldMk cId="2185294993" sldId="353"/>
            <ac:spMk id="8" creationId="{59D83FD3-4C56-CB5B-09A8-95DD648D8468}"/>
          </ac:spMkLst>
        </pc:spChg>
        <pc:spChg chg="mod">
          <ac:chgData name="Luke Leibkuchler" userId="a7c1e1ef-f9d4-4dc7-8550-c2468dc434b6" providerId="ADAL" clId="{D6928B1C-9F52-421B-9342-026BE9FF4D95}" dt="2024-01-30T03:24:24.753" v="4028" actId="20577"/>
          <ac:spMkLst>
            <pc:docMk/>
            <pc:sldMk cId="2185294993" sldId="353"/>
            <ac:spMk id="11" creationId="{2928FF17-ABDA-0D26-11C7-A51AADB54DC7}"/>
          </ac:spMkLst>
        </pc:spChg>
        <pc:spChg chg="mod">
          <ac:chgData name="Luke Leibkuchler" userId="a7c1e1ef-f9d4-4dc7-8550-c2468dc434b6" providerId="ADAL" clId="{D6928B1C-9F52-421B-9342-026BE9FF4D95}" dt="2024-01-30T03:24:29.099" v="4032" actId="20577"/>
          <ac:spMkLst>
            <pc:docMk/>
            <pc:sldMk cId="2185294993" sldId="353"/>
            <ac:spMk id="12" creationId="{81FE6512-2257-2F76-F425-052CC7DFBC9E}"/>
          </ac:spMkLst>
        </pc:spChg>
      </pc:sldChg>
      <pc:sldChg chg="del">
        <pc:chgData name="Luke Leibkuchler" userId="a7c1e1ef-f9d4-4dc7-8550-c2468dc434b6" providerId="ADAL" clId="{D6928B1C-9F52-421B-9342-026BE9FF4D95}" dt="2024-01-29T22:21:42.268" v="2496" actId="47"/>
        <pc:sldMkLst>
          <pc:docMk/>
          <pc:sldMk cId="564262888" sldId="360"/>
        </pc:sldMkLst>
      </pc:sldChg>
      <pc:sldChg chg="del">
        <pc:chgData name="Luke Leibkuchler" userId="a7c1e1ef-f9d4-4dc7-8550-c2468dc434b6" providerId="ADAL" clId="{D6928B1C-9F52-421B-9342-026BE9FF4D95}" dt="2024-01-29T22:21:42.268" v="2496" actId="47"/>
        <pc:sldMkLst>
          <pc:docMk/>
          <pc:sldMk cId="3411753037" sldId="361"/>
        </pc:sldMkLst>
      </pc:sldChg>
      <pc:sldChg chg="modNotesTx">
        <pc:chgData name="Luke Leibkuchler" userId="a7c1e1ef-f9d4-4dc7-8550-c2468dc434b6" providerId="ADAL" clId="{D6928B1C-9F52-421B-9342-026BE9FF4D95}" dt="2024-01-30T02:19:42.475" v="3310" actId="20577"/>
        <pc:sldMkLst>
          <pc:docMk/>
          <pc:sldMk cId="1269745814" sldId="369"/>
        </pc:sldMkLst>
      </pc:sldChg>
      <pc:sldChg chg="mod ord modShow">
        <pc:chgData name="Luke Leibkuchler" userId="a7c1e1ef-f9d4-4dc7-8550-c2468dc434b6" providerId="ADAL" clId="{D6928B1C-9F52-421B-9342-026BE9FF4D95}" dt="2024-01-30T00:16:38.915" v="2942"/>
        <pc:sldMkLst>
          <pc:docMk/>
          <pc:sldMk cId="923624441" sldId="372"/>
        </pc:sldMkLst>
      </pc:sldChg>
      <pc:sldChg chg="modSp del mod">
        <pc:chgData name="Luke Leibkuchler" userId="a7c1e1ef-f9d4-4dc7-8550-c2468dc434b6" providerId="ADAL" clId="{D6928B1C-9F52-421B-9342-026BE9FF4D95}" dt="2024-01-23T23:17:39.838" v="46" actId="47"/>
        <pc:sldMkLst>
          <pc:docMk/>
          <pc:sldMk cId="1641358753" sldId="382"/>
        </pc:sldMkLst>
        <pc:spChg chg="mod">
          <ac:chgData name="Luke Leibkuchler" userId="a7c1e1ef-f9d4-4dc7-8550-c2468dc434b6" providerId="ADAL" clId="{D6928B1C-9F52-421B-9342-026BE9FF4D95}" dt="2024-01-23T22:56:54.651" v="42" actId="208"/>
          <ac:spMkLst>
            <pc:docMk/>
            <pc:sldMk cId="1641358753" sldId="382"/>
            <ac:spMk id="32" creationId="{16303FB1-DEBF-4C91-A4B9-2BC5BDC887E7}"/>
          </ac:spMkLst>
        </pc:spChg>
      </pc:sldChg>
      <pc:sldChg chg="modSp mod">
        <pc:chgData name="Luke Leibkuchler" userId="a7c1e1ef-f9d4-4dc7-8550-c2468dc434b6" providerId="ADAL" clId="{D6928B1C-9F52-421B-9342-026BE9FF4D95}" dt="2024-01-23T22:57:42.478" v="45" actId="1582"/>
        <pc:sldMkLst>
          <pc:docMk/>
          <pc:sldMk cId="1928935126" sldId="384"/>
        </pc:sldMkLst>
        <pc:spChg chg="mod">
          <ac:chgData name="Luke Leibkuchler" userId="a7c1e1ef-f9d4-4dc7-8550-c2468dc434b6" providerId="ADAL" clId="{D6928B1C-9F52-421B-9342-026BE9FF4D95}" dt="2024-01-23T22:57:42.478" v="45" actId="1582"/>
          <ac:spMkLst>
            <pc:docMk/>
            <pc:sldMk cId="1928935126" sldId="384"/>
            <ac:spMk id="4" creationId="{851B5BA4-137C-5E95-100F-56B245AD1A68}"/>
          </ac:spMkLst>
        </pc:spChg>
      </pc:sldChg>
      <pc:sldChg chg="del">
        <pc:chgData name="Luke Leibkuchler" userId="a7c1e1ef-f9d4-4dc7-8550-c2468dc434b6" providerId="ADAL" clId="{D6928B1C-9F52-421B-9342-026BE9FF4D95}" dt="2024-01-23T23:17:39.838" v="46" actId="47"/>
        <pc:sldMkLst>
          <pc:docMk/>
          <pc:sldMk cId="216172818" sldId="386"/>
        </pc:sldMkLst>
      </pc:sldChg>
      <pc:sldChg chg="modSp del mod">
        <pc:chgData name="Luke Leibkuchler" userId="a7c1e1ef-f9d4-4dc7-8550-c2468dc434b6" providerId="ADAL" clId="{D6928B1C-9F52-421B-9342-026BE9FF4D95}" dt="2024-01-23T23:17:39.838" v="46" actId="47"/>
        <pc:sldMkLst>
          <pc:docMk/>
          <pc:sldMk cId="4133333924" sldId="391"/>
        </pc:sldMkLst>
        <pc:spChg chg="mod">
          <ac:chgData name="Luke Leibkuchler" userId="a7c1e1ef-f9d4-4dc7-8550-c2468dc434b6" providerId="ADAL" clId="{D6928B1C-9F52-421B-9342-026BE9FF4D95}" dt="2024-01-23T22:57:25.154" v="44" actId="1582"/>
          <ac:spMkLst>
            <pc:docMk/>
            <pc:sldMk cId="4133333924" sldId="391"/>
            <ac:spMk id="6" creationId="{8B3D41DD-2A18-499F-91F7-CC99EBC6069C}"/>
          </ac:spMkLst>
        </pc:spChg>
      </pc:sldChg>
      <pc:sldChg chg="add del ord">
        <pc:chgData name="Luke Leibkuchler" userId="a7c1e1ef-f9d4-4dc7-8550-c2468dc434b6" providerId="ADAL" clId="{D6928B1C-9F52-421B-9342-026BE9FF4D95}" dt="2024-01-25T21:25:36.931" v="1353" actId="47"/>
        <pc:sldMkLst>
          <pc:docMk/>
          <pc:sldMk cId="2231598729" sldId="399"/>
        </pc:sldMkLst>
      </pc:sldChg>
      <pc:sldChg chg="del">
        <pc:chgData name="Luke Leibkuchler" userId="a7c1e1ef-f9d4-4dc7-8550-c2468dc434b6" providerId="ADAL" clId="{D6928B1C-9F52-421B-9342-026BE9FF4D95}" dt="2024-01-23T23:17:59.065" v="47" actId="47"/>
        <pc:sldMkLst>
          <pc:docMk/>
          <pc:sldMk cId="3606304040" sldId="400"/>
        </pc:sldMkLst>
      </pc:sldChg>
      <pc:sldChg chg="del ord">
        <pc:chgData name="Luke Leibkuchler" userId="a7c1e1ef-f9d4-4dc7-8550-c2468dc434b6" providerId="ADAL" clId="{D6928B1C-9F52-421B-9342-026BE9FF4D95}" dt="2024-01-25T21:36:03.198" v="1437"/>
        <pc:sldMkLst>
          <pc:docMk/>
          <pc:sldMk cId="2962444150" sldId="401"/>
        </pc:sldMkLst>
      </pc:sldChg>
      <pc:sldChg chg="del">
        <pc:chgData name="Luke Leibkuchler" userId="a7c1e1ef-f9d4-4dc7-8550-c2468dc434b6" providerId="ADAL" clId="{D6928B1C-9F52-421B-9342-026BE9FF4D95}" dt="2024-01-23T23:17:59.065" v="47" actId="47"/>
        <pc:sldMkLst>
          <pc:docMk/>
          <pc:sldMk cId="2888252451" sldId="402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2333929475" sldId="403"/>
        </pc:sldMkLst>
      </pc:sldChg>
      <pc:sldChg chg="del">
        <pc:chgData name="Luke Leibkuchler" userId="a7c1e1ef-f9d4-4dc7-8550-c2468dc434b6" providerId="ADAL" clId="{D6928B1C-9F52-421B-9342-026BE9FF4D95}" dt="2024-01-23T23:17:59.065" v="47" actId="47"/>
        <pc:sldMkLst>
          <pc:docMk/>
          <pc:sldMk cId="56391354" sldId="405"/>
        </pc:sldMkLst>
      </pc:sldChg>
      <pc:sldChg chg="del">
        <pc:chgData name="Luke Leibkuchler" userId="a7c1e1ef-f9d4-4dc7-8550-c2468dc434b6" providerId="ADAL" clId="{D6928B1C-9F52-421B-9342-026BE9FF4D95}" dt="2024-01-23T23:17:59.065" v="47" actId="47"/>
        <pc:sldMkLst>
          <pc:docMk/>
          <pc:sldMk cId="41054389" sldId="406"/>
        </pc:sldMkLst>
      </pc:sldChg>
      <pc:sldChg chg="del">
        <pc:chgData name="Luke Leibkuchler" userId="a7c1e1ef-f9d4-4dc7-8550-c2468dc434b6" providerId="ADAL" clId="{D6928B1C-9F52-421B-9342-026BE9FF4D95}" dt="2024-01-23T23:17:59.065" v="47" actId="47"/>
        <pc:sldMkLst>
          <pc:docMk/>
          <pc:sldMk cId="2081706197" sldId="407"/>
        </pc:sldMkLst>
      </pc:sldChg>
      <pc:sldChg chg="del">
        <pc:chgData name="Luke Leibkuchler" userId="a7c1e1ef-f9d4-4dc7-8550-c2468dc434b6" providerId="ADAL" clId="{D6928B1C-9F52-421B-9342-026BE9FF4D95}" dt="2024-01-23T23:17:59.065" v="47" actId="47"/>
        <pc:sldMkLst>
          <pc:docMk/>
          <pc:sldMk cId="2826124104" sldId="408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4004343627" sldId="409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605858826" sldId="410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1245526044" sldId="411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1703808745" sldId="412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1945247280" sldId="413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1265146298" sldId="414"/>
        </pc:sldMkLst>
      </pc:sldChg>
      <pc:sldChg chg="ord">
        <pc:chgData name="Luke Leibkuchler" userId="a7c1e1ef-f9d4-4dc7-8550-c2468dc434b6" providerId="ADAL" clId="{D6928B1C-9F52-421B-9342-026BE9FF4D95}" dt="2024-01-29T22:11:40.347" v="2418"/>
        <pc:sldMkLst>
          <pc:docMk/>
          <pc:sldMk cId="317326925" sldId="415"/>
        </pc:sldMkLst>
      </pc:sldChg>
      <pc:sldChg chg="ord">
        <pc:chgData name="Luke Leibkuchler" userId="a7c1e1ef-f9d4-4dc7-8550-c2468dc434b6" providerId="ADAL" clId="{D6928B1C-9F52-421B-9342-026BE9FF4D95}" dt="2024-01-29T22:11:40.347" v="2418"/>
        <pc:sldMkLst>
          <pc:docMk/>
          <pc:sldMk cId="4180240180" sldId="416"/>
        </pc:sldMkLst>
      </pc:sldChg>
      <pc:sldChg chg="ord">
        <pc:chgData name="Luke Leibkuchler" userId="a7c1e1ef-f9d4-4dc7-8550-c2468dc434b6" providerId="ADAL" clId="{D6928B1C-9F52-421B-9342-026BE9FF4D95}" dt="2024-01-29T22:11:40.347" v="2418"/>
        <pc:sldMkLst>
          <pc:docMk/>
          <pc:sldMk cId="450298663" sldId="417"/>
        </pc:sldMkLst>
      </pc:sldChg>
      <pc:sldChg chg="ord">
        <pc:chgData name="Luke Leibkuchler" userId="a7c1e1ef-f9d4-4dc7-8550-c2468dc434b6" providerId="ADAL" clId="{D6928B1C-9F52-421B-9342-026BE9FF4D95}" dt="2024-01-29T22:11:40.347" v="2418"/>
        <pc:sldMkLst>
          <pc:docMk/>
          <pc:sldMk cId="1188269539" sldId="419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28636343" sldId="421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1162307843" sldId="422"/>
        </pc:sldMkLst>
      </pc:sldChg>
      <pc:sldChg chg="addSp delSp modSp del mod modNotesTx">
        <pc:chgData name="Luke Leibkuchler" userId="a7c1e1ef-f9d4-4dc7-8550-c2468dc434b6" providerId="ADAL" clId="{D6928B1C-9F52-421B-9342-026BE9FF4D95}" dt="2024-01-29T22:27:49.434" v="2504" actId="1076"/>
        <pc:sldMkLst>
          <pc:docMk/>
          <pc:sldMk cId="669196179" sldId="424"/>
        </pc:sldMkLst>
        <pc:spChg chg="add del mod">
          <ac:chgData name="Luke Leibkuchler" userId="a7c1e1ef-f9d4-4dc7-8550-c2468dc434b6" providerId="ADAL" clId="{D6928B1C-9F52-421B-9342-026BE9FF4D95}" dt="2024-01-26T15:27:57.374" v="1900" actId="478"/>
          <ac:spMkLst>
            <pc:docMk/>
            <pc:sldMk cId="669196179" sldId="424"/>
            <ac:spMk id="4" creationId="{7FC16A3B-21CE-495B-A2C8-135FC3CA1E5F}"/>
          </ac:spMkLst>
        </pc:spChg>
        <pc:spChg chg="add mod">
          <ac:chgData name="Luke Leibkuchler" userId="a7c1e1ef-f9d4-4dc7-8550-c2468dc434b6" providerId="ADAL" clId="{D6928B1C-9F52-421B-9342-026BE9FF4D95}" dt="2024-01-26T15:28:34.556" v="1935" actId="404"/>
          <ac:spMkLst>
            <pc:docMk/>
            <pc:sldMk cId="669196179" sldId="424"/>
            <ac:spMk id="9" creationId="{BF8ABE53-04BA-4F75-A7E9-CB44399F2658}"/>
          </ac:spMkLst>
        </pc:spChg>
        <pc:spChg chg="del mod">
          <ac:chgData name="Luke Leibkuchler" userId="a7c1e1ef-f9d4-4dc7-8550-c2468dc434b6" providerId="ADAL" clId="{D6928B1C-9F52-421B-9342-026BE9FF4D95}" dt="2024-01-26T15:27:55.001" v="1899" actId="478"/>
          <ac:spMkLst>
            <pc:docMk/>
            <pc:sldMk cId="669196179" sldId="424"/>
            <ac:spMk id="12" creationId="{745013DC-F7AD-10D5-1172-897F3B3456B4}"/>
          </ac:spMkLst>
        </pc:spChg>
        <pc:graphicFrameChg chg="mod">
          <ac:chgData name="Luke Leibkuchler" userId="a7c1e1ef-f9d4-4dc7-8550-c2468dc434b6" providerId="ADAL" clId="{D6928B1C-9F52-421B-9342-026BE9FF4D95}" dt="2024-01-29T22:27:49.434" v="2504" actId="1076"/>
          <ac:graphicFrameMkLst>
            <pc:docMk/>
            <pc:sldMk cId="669196179" sldId="424"/>
            <ac:graphicFrameMk id="23" creationId="{1AE6E484-0001-8455-B10C-0BFEF718EC6F}"/>
          </ac:graphicFrameMkLst>
        </pc:graphicFrameChg>
      </pc:sldChg>
      <pc:sldChg chg="mod ord modShow">
        <pc:chgData name="Luke Leibkuchler" userId="a7c1e1ef-f9d4-4dc7-8550-c2468dc434b6" providerId="ADAL" clId="{D6928B1C-9F52-421B-9342-026BE9FF4D95}" dt="2024-01-30T00:16:38.915" v="2942"/>
        <pc:sldMkLst>
          <pc:docMk/>
          <pc:sldMk cId="3420399023" sldId="425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1296261822" sldId="429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109815487" sldId="430"/>
        </pc:sldMkLst>
      </pc:sldChg>
      <pc:sldChg chg="ord">
        <pc:chgData name="Luke Leibkuchler" userId="a7c1e1ef-f9d4-4dc7-8550-c2468dc434b6" providerId="ADAL" clId="{D6928B1C-9F52-421B-9342-026BE9FF4D95}" dt="2024-01-29T22:11:40.347" v="2418"/>
        <pc:sldMkLst>
          <pc:docMk/>
          <pc:sldMk cId="2419643972" sldId="434"/>
        </pc:sldMkLst>
      </pc:sldChg>
      <pc:sldChg chg="ord">
        <pc:chgData name="Luke Leibkuchler" userId="a7c1e1ef-f9d4-4dc7-8550-c2468dc434b6" providerId="ADAL" clId="{D6928B1C-9F52-421B-9342-026BE9FF4D95}" dt="2024-01-29T22:11:40.347" v="2418"/>
        <pc:sldMkLst>
          <pc:docMk/>
          <pc:sldMk cId="3909746019" sldId="435"/>
        </pc:sldMkLst>
      </pc:sldChg>
      <pc:sldChg chg="addSp delSp modSp del mod">
        <pc:chgData name="Luke Leibkuchler" userId="a7c1e1ef-f9d4-4dc7-8550-c2468dc434b6" providerId="ADAL" clId="{D6928B1C-9F52-421B-9342-026BE9FF4D95}" dt="2024-01-26T16:20:45.174" v="2410" actId="2696"/>
        <pc:sldMkLst>
          <pc:docMk/>
          <pc:sldMk cId="1761551266" sldId="436"/>
        </pc:sldMkLst>
        <pc:spChg chg="add del mod">
          <ac:chgData name="Luke Leibkuchler" userId="a7c1e1ef-f9d4-4dc7-8550-c2468dc434b6" providerId="ADAL" clId="{D6928B1C-9F52-421B-9342-026BE9FF4D95}" dt="2024-01-26T15:34:04.237" v="1955" actId="478"/>
          <ac:spMkLst>
            <pc:docMk/>
            <pc:sldMk cId="1761551266" sldId="436"/>
            <ac:spMk id="2" creationId="{772AFAE2-B0A4-47DA-A300-CAC114218FD9}"/>
          </ac:spMkLst>
        </pc:spChg>
        <pc:spChg chg="add mod">
          <ac:chgData name="Luke Leibkuchler" userId="a7c1e1ef-f9d4-4dc7-8550-c2468dc434b6" providerId="ADAL" clId="{D6928B1C-9F52-421B-9342-026BE9FF4D95}" dt="2024-01-26T15:53:19.356" v="2375" actId="164"/>
          <ac:spMkLst>
            <pc:docMk/>
            <pc:sldMk cId="1761551266" sldId="436"/>
            <ac:spMk id="3" creationId="{93A29599-0FA4-4C7F-876D-7568E1E1C28E}"/>
          </ac:spMkLst>
        </pc:spChg>
        <pc:spChg chg="add del mod">
          <ac:chgData name="Luke Leibkuchler" userId="a7c1e1ef-f9d4-4dc7-8550-c2468dc434b6" providerId="ADAL" clId="{D6928B1C-9F52-421B-9342-026BE9FF4D95}" dt="2024-01-26T16:18:51.294" v="2395" actId="478"/>
          <ac:spMkLst>
            <pc:docMk/>
            <pc:sldMk cId="1761551266" sldId="436"/>
            <ac:spMk id="5" creationId="{E848CCB5-0A23-4DF4-852D-9CE0714898BC}"/>
          </ac:spMkLst>
        </pc:spChg>
        <pc:spChg chg="del mod">
          <ac:chgData name="Luke Leibkuchler" userId="a7c1e1ef-f9d4-4dc7-8550-c2468dc434b6" providerId="ADAL" clId="{D6928B1C-9F52-421B-9342-026BE9FF4D95}" dt="2024-01-26T15:39:36.567" v="2293" actId="478"/>
          <ac:spMkLst>
            <pc:docMk/>
            <pc:sldMk cId="1761551266" sldId="436"/>
            <ac:spMk id="6" creationId="{85327FCF-0459-2456-BB3A-F6DA8B6FFD2C}"/>
          </ac:spMkLst>
        </pc:spChg>
        <pc:spChg chg="add del mod">
          <ac:chgData name="Luke Leibkuchler" userId="a7c1e1ef-f9d4-4dc7-8550-c2468dc434b6" providerId="ADAL" clId="{D6928B1C-9F52-421B-9342-026BE9FF4D95}" dt="2024-01-26T16:18:47.061" v="2392" actId="478"/>
          <ac:spMkLst>
            <pc:docMk/>
            <pc:sldMk cId="1761551266" sldId="436"/>
            <ac:spMk id="9" creationId="{C33C6D79-2E02-4CD3-AF63-DBF9A57B15CF}"/>
          </ac:spMkLst>
        </pc:spChg>
        <pc:spChg chg="add del mod">
          <ac:chgData name="Luke Leibkuchler" userId="a7c1e1ef-f9d4-4dc7-8550-c2468dc434b6" providerId="ADAL" clId="{D6928B1C-9F52-421B-9342-026BE9FF4D95}" dt="2024-01-26T16:19:02.430" v="2403" actId="478"/>
          <ac:spMkLst>
            <pc:docMk/>
            <pc:sldMk cId="1761551266" sldId="436"/>
            <ac:spMk id="11" creationId="{2B026A0D-94A9-4FED-B772-8DAE2519D6A9}"/>
          </ac:spMkLst>
        </pc:spChg>
        <pc:spChg chg="add mod">
          <ac:chgData name="Luke Leibkuchler" userId="a7c1e1ef-f9d4-4dc7-8550-c2468dc434b6" providerId="ADAL" clId="{D6928B1C-9F52-421B-9342-026BE9FF4D95}" dt="2024-01-26T15:53:19.356" v="2375" actId="164"/>
          <ac:spMkLst>
            <pc:docMk/>
            <pc:sldMk cId="1761551266" sldId="436"/>
            <ac:spMk id="16" creationId="{6556B843-08FC-4D1D-A360-1456DA998F01}"/>
          </ac:spMkLst>
        </pc:spChg>
        <pc:spChg chg="add del mod">
          <ac:chgData name="Luke Leibkuchler" userId="a7c1e1ef-f9d4-4dc7-8550-c2468dc434b6" providerId="ADAL" clId="{D6928B1C-9F52-421B-9342-026BE9FF4D95}" dt="2024-01-26T15:39:39.716" v="2294" actId="478"/>
          <ac:spMkLst>
            <pc:docMk/>
            <pc:sldMk cId="1761551266" sldId="436"/>
            <ac:spMk id="18" creationId="{880DEE90-472D-4CFB-BA49-434E446B65D8}"/>
          </ac:spMkLst>
        </pc:spChg>
        <pc:grpChg chg="add del mod">
          <ac:chgData name="Luke Leibkuchler" userId="a7c1e1ef-f9d4-4dc7-8550-c2468dc434b6" providerId="ADAL" clId="{D6928B1C-9F52-421B-9342-026BE9FF4D95}" dt="2024-01-26T16:18:55.396" v="2398" actId="478"/>
          <ac:grpSpMkLst>
            <pc:docMk/>
            <pc:sldMk cId="1761551266" sldId="436"/>
            <ac:grpSpMk id="19" creationId="{562939DB-7AFA-4EDC-84CF-944FB55438A6}"/>
          </ac:grpSpMkLst>
        </pc:grpChg>
        <pc:cxnChg chg="add del mod">
          <ac:chgData name="Luke Leibkuchler" userId="a7c1e1ef-f9d4-4dc7-8550-c2468dc434b6" providerId="ADAL" clId="{D6928B1C-9F52-421B-9342-026BE9FF4D95}" dt="2024-01-26T16:18:52.982" v="2396" actId="478"/>
          <ac:cxnSpMkLst>
            <pc:docMk/>
            <pc:sldMk cId="1761551266" sldId="436"/>
            <ac:cxnSpMk id="8" creationId="{1AB69FF0-8931-449B-A9B8-C31A3DCCE164}"/>
          </ac:cxnSpMkLst>
        </pc:cxnChg>
        <pc:cxnChg chg="add del mod">
          <ac:chgData name="Luke Leibkuchler" userId="a7c1e1ef-f9d4-4dc7-8550-c2468dc434b6" providerId="ADAL" clId="{D6928B1C-9F52-421B-9342-026BE9FF4D95}" dt="2024-01-26T16:18:57.213" v="2399" actId="478"/>
          <ac:cxnSpMkLst>
            <pc:docMk/>
            <pc:sldMk cId="1761551266" sldId="436"/>
            <ac:cxnSpMk id="13" creationId="{8298CA2C-1B6C-4826-97A8-CAD7D04D4749}"/>
          </ac:cxnSpMkLst>
        </pc:cxnChg>
        <pc:cxnChg chg="add del mod">
          <ac:chgData name="Luke Leibkuchler" userId="a7c1e1ef-f9d4-4dc7-8550-c2468dc434b6" providerId="ADAL" clId="{D6928B1C-9F52-421B-9342-026BE9FF4D95}" dt="2024-01-26T16:18:59.229" v="2400" actId="478"/>
          <ac:cxnSpMkLst>
            <pc:docMk/>
            <pc:sldMk cId="1761551266" sldId="436"/>
            <ac:cxnSpMk id="15" creationId="{FA991C7D-71A8-413B-923B-8B772FBE202E}"/>
          </ac:cxnSpMkLst>
        </pc:cxnChg>
      </pc:sldChg>
      <pc:sldChg chg="addSp delSp modSp mod">
        <pc:chgData name="Luke Leibkuchler" userId="a7c1e1ef-f9d4-4dc7-8550-c2468dc434b6" providerId="ADAL" clId="{D6928B1C-9F52-421B-9342-026BE9FF4D95}" dt="2024-01-30T01:51:53.697" v="3048" actId="208"/>
        <pc:sldMkLst>
          <pc:docMk/>
          <pc:sldMk cId="2394902596" sldId="437"/>
        </pc:sldMkLst>
        <pc:spChg chg="mod">
          <ac:chgData name="Luke Leibkuchler" userId="a7c1e1ef-f9d4-4dc7-8550-c2468dc434b6" providerId="ADAL" clId="{D6928B1C-9F52-421B-9342-026BE9FF4D95}" dt="2024-01-30T00:00:18.003" v="2872" actId="1076"/>
          <ac:spMkLst>
            <pc:docMk/>
            <pc:sldMk cId="2394902596" sldId="437"/>
            <ac:spMk id="5" creationId="{C7E91482-6119-D665-1B34-DC438710EBB5}"/>
          </ac:spMkLst>
        </pc:spChg>
        <pc:spChg chg="mod">
          <ac:chgData name="Luke Leibkuchler" userId="a7c1e1ef-f9d4-4dc7-8550-c2468dc434b6" providerId="ADAL" clId="{D6928B1C-9F52-421B-9342-026BE9FF4D95}" dt="2024-01-29T23:45:44.438" v="2685" actId="1036"/>
          <ac:spMkLst>
            <pc:docMk/>
            <pc:sldMk cId="2394902596" sldId="437"/>
            <ac:spMk id="6" creationId="{EB0E3564-AC10-7763-9FF7-AECA4F1813AB}"/>
          </ac:spMkLst>
        </pc:spChg>
        <pc:picChg chg="add del mod">
          <ac:chgData name="Luke Leibkuchler" userId="a7c1e1ef-f9d4-4dc7-8550-c2468dc434b6" providerId="ADAL" clId="{D6928B1C-9F52-421B-9342-026BE9FF4D95}" dt="2024-01-29T23:37:20.884" v="2577" actId="478"/>
          <ac:picMkLst>
            <pc:docMk/>
            <pc:sldMk cId="2394902596" sldId="437"/>
            <ac:picMk id="4" creationId="{6218087B-5F59-48F0-A4BA-0EA5597EAED1}"/>
          </ac:picMkLst>
        </pc:picChg>
        <pc:picChg chg="add del mod">
          <ac:chgData name="Luke Leibkuchler" userId="a7c1e1ef-f9d4-4dc7-8550-c2468dc434b6" providerId="ADAL" clId="{D6928B1C-9F52-421B-9342-026BE9FF4D95}" dt="2024-01-30T01:49:37.815" v="3035" actId="478"/>
          <ac:picMkLst>
            <pc:docMk/>
            <pc:sldMk cId="2394902596" sldId="437"/>
            <ac:picMk id="4" creationId="{A5DCD359-9506-4FA5-B574-C38717A37918}"/>
          </ac:picMkLst>
        </pc:picChg>
        <pc:picChg chg="add mod">
          <ac:chgData name="Luke Leibkuchler" userId="a7c1e1ef-f9d4-4dc7-8550-c2468dc434b6" providerId="ADAL" clId="{D6928B1C-9F52-421B-9342-026BE9FF4D95}" dt="2024-01-30T01:51:50.856" v="3047" actId="208"/>
          <ac:picMkLst>
            <pc:docMk/>
            <pc:sldMk cId="2394902596" sldId="437"/>
            <ac:picMk id="8" creationId="{03D97B7B-311E-44B1-9F92-5DEB0768DA36}"/>
          </ac:picMkLst>
        </pc:picChg>
        <pc:picChg chg="add del mod">
          <ac:chgData name="Luke Leibkuchler" userId="a7c1e1ef-f9d4-4dc7-8550-c2468dc434b6" providerId="ADAL" clId="{D6928B1C-9F52-421B-9342-026BE9FF4D95}" dt="2024-01-29T23:37:15.461" v="2575" actId="478"/>
          <ac:picMkLst>
            <pc:docMk/>
            <pc:sldMk cId="2394902596" sldId="437"/>
            <ac:picMk id="8" creationId="{1544ED51-9C02-4ECB-83EE-F3B0C1011F63}"/>
          </ac:picMkLst>
        </pc:picChg>
        <pc:picChg chg="add del mod">
          <ac:chgData name="Luke Leibkuchler" userId="a7c1e1ef-f9d4-4dc7-8550-c2468dc434b6" providerId="ADAL" clId="{D6928B1C-9F52-421B-9342-026BE9FF4D95}" dt="2024-01-29T23:42:41.093" v="2607" actId="478"/>
          <ac:picMkLst>
            <pc:docMk/>
            <pc:sldMk cId="2394902596" sldId="437"/>
            <ac:picMk id="10" creationId="{4503D66D-2DA0-4CFB-8A76-41F5CCE2FA31}"/>
          </ac:picMkLst>
        </pc:picChg>
        <pc:picChg chg="add del mod modCrop">
          <ac:chgData name="Luke Leibkuchler" userId="a7c1e1ef-f9d4-4dc7-8550-c2468dc434b6" providerId="ADAL" clId="{D6928B1C-9F52-421B-9342-026BE9FF4D95}" dt="2024-01-30T01:49:30.662" v="3033" actId="478"/>
          <ac:picMkLst>
            <pc:docMk/>
            <pc:sldMk cId="2394902596" sldId="437"/>
            <ac:picMk id="12" creationId="{9CBF3F48-BE5D-4302-8FF3-099C85BD9ABA}"/>
          </ac:picMkLst>
        </pc:picChg>
        <pc:picChg chg="add del mod">
          <ac:chgData name="Luke Leibkuchler" userId="a7c1e1ef-f9d4-4dc7-8550-c2468dc434b6" providerId="ADAL" clId="{D6928B1C-9F52-421B-9342-026BE9FF4D95}" dt="2024-01-30T00:14:49.476" v="2938" actId="478"/>
          <ac:picMkLst>
            <pc:docMk/>
            <pc:sldMk cId="2394902596" sldId="437"/>
            <ac:picMk id="14" creationId="{EFD21078-C700-4A28-A967-F0B464468E09}"/>
          </ac:picMkLst>
        </pc:picChg>
        <pc:picChg chg="add mod">
          <ac:chgData name="Luke Leibkuchler" userId="a7c1e1ef-f9d4-4dc7-8550-c2468dc434b6" providerId="ADAL" clId="{D6928B1C-9F52-421B-9342-026BE9FF4D95}" dt="2024-01-30T01:51:53.697" v="3048" actId="208"/>
          <ac:picMkLst>
            <pc:docMk/>
            <pc:sldMk cId="2394902596" sldId="437"/>
            <ac:picMk id="16" creationId="{6933ACB9-ADA9-499A-A148-F2D30C4142EB}"/>
          </ac:picMkLst>
        </pc:picChg>
      </pc:sldChg>
      <pc:sldChg chg="new del">
        <pc:chgData name="Luke Leibkuchler" userId="a7c1e1ef-f9d4-4dc7-8550-c2468dc434b6" providerId="ADAL" clId="{D6928B1C-9F52-421B-9342-026BE9FF4D95}" dt="2024-01-23T23:20:27.606" v="52" actId="680"/>
        <pc:sldMkLst>
          <pc:docMk/>
          <pc:sldMk cId="3648343085" sldId="438"/>
        </pc:sldMkLst>
      </pc:sldChg>
      <pc:sldChg chg="addSp modSp mod">
        <pc:chgData name="Luke Leibkuchler" userId="a7c1e1ef-f9d4-4dc7-8550-c2468dc434b6" providerId="ADAL" clId="{D6928B1C-9F52-421B-9342-026BE9FF4D95}" dt="2024-01-30T00:08:03.109" v="2922" actId="1076"/>
        <pc:sldMkLst>
          <pc:docMk/>
          <pc:sldMk cId="1194452716" sldId="439"/>
        </pc:sldMkLst>
        <pc:picChg chg="add mod modCrop">
          <ac:chgData name="Luke Leibkuchler" userId="a7c1e1ef-f9d4-4dc7-8550-c2468dc434b6" providerId="ADAL" clId="{D6928B1C-9F52-421B-9342-026BE9FF4D95}" dt="2024-01-30T00:08:03.109" v="2922" actId="1076"/>
          <ac:picMkLst>
            <pc:docMk/>
            <pc:sldMk cId="1194452716" sldId="439"/>
            <ac:picMk id="7" creationId="{E75ACA59-21D3-40EC-A624-9A6C45D261F9}"/>
          </ac:picMkLst>
        </pc:picChg>
      </pc:sldChg>
      <pc:sldChg chg="addSp delSp modSp add mod ord modShow">
        <pc:chgData name="Luke Leibkuchler" userId="a7c1e1ef-f9d4-4dc7-8550-c2468dc434b6" providerId="ADAL" clId="{D6928B1C-9F52-421B-9342-026BE9FF4D95}" dt="2024-01-29T22:14:49.095" v="2421"/>
        <pc:sldMkLst>
          <pc:docMk/>
          <pc:sldMk cId="2691533670" sldId="440"/>
        </pc:sldMkLst>
        <pc:spChg chg="del">
          <ac:chgData name="Luke Leibkuchler" userId="a7c1e1ef-f9d4-4dc7-8550-c2468dc434b6" providerId="ADAL" clId="{D6928B1C-9F52-421B-9342-026BE9FF4D95}" dt="2024-01-23T23:20:37.703" v="55" actId="478"/>
          <ac:spMkLst>
            <pc:docMk/>
            <pc:sldMk cId="2691533670" sldId="440"/>
            <ac:spMk id="4" creationId="{66024C4B-6CC7-073B-524D-96EB90A21A90}"/>
          </ac:spMkLst>
        </pc:spChg>
        <pc:spChg chg="add del mod">
          <ac:chgData name="Luke Leibkuchler" userId="a7c1e1ef-f9d4-4dc7-8550-c2468dc434b6" providerId="ADAL" clId="{D6928B1C-9F52-421B-9342-026BE9FF4D95}" dt="2024-01-23T23:22:12.579" v="61"/>
          <ac:spMkLst>
            <pc:docMk/>
            <pc:sldMk cId="2691533670" sldId="440"/>
            <ac:spMk id="6" creationId="{4760CBFF-715C-4140-A88F-B67AD4220F59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7" creationId="{2522E428-C4A9-933C-B530-0B9940A44AEE}"/>
          </ac:spMkLst>
        </pc:spChg>
        <pc:spChg chg="del">
          <ac:chgData name="Luke Leibkuchler" userId="a7c1e1ef-f9d4-4dc7-8550-c2468dc434b6" providerId="ADAL" clId="{D6928B1C-9F52-421B-9342-026BE9FF4D95}" dt="2024-01-23T23:20:43.873" v="58" actId="478"/>
          <ac:spMkLst>
            <pc:docMk/>
            <pc:sldMk cId="2691533670" sldId="440"/>
            <ac:spMk id="8" creationId="{7AF8FB2B-5AE7-D57B-DFD3-6F6FCACAD4AF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9" creationId="{609937E1-141D-F6C3-1C9E-B329063C59A1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11" creationId="{C8172ECF-99B6-F1F6-11A8-D75ABB6416D6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12" creationId="{1785B989-5DD7-2BF2-3ADC-72E7549C1B79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13" creationId="{1BA6AB8E-3799-640F-A115-00CDCCB71FA8}"/>
          </ac:spMkLst>
        </pc:spChg>
        <pc:spChg chg="add mod">
          <ac:chgData name="Luke Leibkuchler" userId="a7c1e1ef-f9d4-4dc7-8550-c2468dc434b6" providerId="ADAL" clId="{D6928B1C-9F52-421B-9342-026BE9FF4D95}" dt="2024-01-23T23:34:19.164" v="356" actId="20577"/>
          <ac:spMkLst>
            <pc:docMk/>
            <pc:sldMk cId="2691533670" sldId="440"/>
            <ac:spMk id="14" creationId="{BCC70038-36AE-47E1-A256-4F6B65B583D6}"/>
          </ac:spMkLst>
        </pc:spChg>
        <pc:spChg chg="add del mod">
          <ac:chgData name="Luke Leibkuchler" userId="a7c1e1ef-f9d4-4dc7-8550-c2468dc434b6" providerId="ADAL" clId="{D6928B1C-9F52-421B-9342-026BE9FF4D95}" dt="2024-01-23T23:29:22.015" v="224"/>
          <ac:spMkLst>
            <pc:docMk/>
            <pc:sldMk cId="2691533670" sldId="440"/>
            <ac:spMk id="15" creationId="{5A8E4F74-6060-4313-B778-C01196E4635E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16" creationId="{5B807858-AEDF-589F-9A4C-4461AED1A839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17" creationId="{45D39298-C45A-9DCD-C4D6-8B9727B85621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18" creationId="{25511BA2-EC8D-7871-05DC-AA66168C026C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19" creationId="{329731C4-7561-6129-E8B3-A7CFF19C4321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20" creationId="{95CF62D3-30B0-328E-5493-F168FB4D6584}"/>
          </ac:spMkLst>
        </pc:spChg>
        <pc:spChg chg="add mod">
          <ac:chgData name="Luke Leibkuchler" userId="a7c1e1ef-f9d4-4dc7-8550-c2468dc434b6" providerId="ADAL" clId="{D6928B1C-9F52-421B-9342-026BE9FF4D95}" dt="2024-01-23T23:29:28.699" v="225" actId="1076"/>
          <ac:spMkLst>
            <pc:docMk/>
            <pc:sldMk cId="2691533670" sldId="440"/>
            <ac:spMk id="21" creationId="{05F5AFF7-58C6-4DCA-AE38-48131E9EE872}"/>
          </ac:spMkLst>
        </pc:spChg>
        <pc:spChg chg="add del mod">
          <ac:chgData name="Luke Leibkuchler" userId="a7c1e1ef-f9d4-4dc7-8550-c2468dc434b6" providerId="ADAL" clId="{D6928B1C-9F52-421B-9342-026BE9FF4D95}" dt="2024-01-23T23:33:55.050" v="241"/>
          <ac:spMkLst>
            <pc:docMk/>
            <pc:sldMk cId="2691533670" sldId="440"/>
            <ac:spMk id="22" creationId="{C03F8ACD-CE1E-4B53-BB38-03044162B526}"/>
          </ac:spMkLst>
        </pc:spChg>
        <pc:spChg chg="add mod">
          <ac:chgData name="Luke Leibkuchler" userId="a7c1e1ef-f9d4-4dc7-8550-c2468dc434b6" providerId="ADAL" clId="{D6928B1C-9F52-421B-9342-026BE9FF4D95}" dt="2024-01-23T23:41:07.982" v="557" actId="1076"/>
          <ac:spMkLst>
            <pc:docMk/>
            <pc:sldMk cId="2691533670" sldId="440"/>
            <ac:spMk id="23" creationId="{99C994F9-0291-4DD8-B8CC-33AB7C16A1C2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25" creationId="{D7039484-03BF-7DAB-E098-D275CE46D4FA}"/>
          </ac:spMkLst>
        </pc:spChg>
        <pc:spChg chg="del">
          <ac:chgData name="Luke Leibkuchler" userId="a7c1e1ef-f9d4-4dc7-8550-c2468dc434b6" providerId="ADAL" clId="{D6928B1C-9F52-421B-9342-026BE9FF4D95}" dt="2024-01-23T23:20:37.703" v="55" actId="478"/>
          <ac:spMkLst>
            <pc:docMk/>
            <pc:sldMk cId="2691533670" sldId="440"/>
            <ac:spMk id="26" creationId="{D2A28CF2-E716-0807-1EB5-EC22CAA6879E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27" creationId="{2FE22DA3-05A0-55B2-C002-CB516313039B}"/>
          </ac:spMkLst>
        </pc:spChg>
        <pc:spChg chg="del">
          <ac:chgData name="Luke Leibkuchler" userId="a7c1e1ef-f9d4-4dc7-8550-c2468dc434b6" providerId="ADAL" clId="{D6928B1C-9F52-421B-9342-026BE9FF4D95}" dt="2024-01-23T23:20:41.291" v="57" actId="478"/>
          <ac:spMkLst>
            <pc:docMk/>
            <pc:sldMk cId="2691533670" sldId="440"/>
            <ac:spMk id="28" creationId="{BA0B8BB6-767A-FF95-9BCC-6B488945116D}"/>
          </ac:spMkLst>
        </pc:spChg>
        <pc:spChg chg="del">
          <ac:chgData name="Luke Leibkuchler" userId="a7c1e1ef-f9d4-4dc7-8550-c2468dc434b6" providerId="ADAL" clId="{D6928B1C-9F52-421B-9342-026BE9FF4D95}" dt="2024-01-23T23:20:39.283" v="56" actId="478"/>
          <ac:spMkLst>
            <pc:docMk/>
            <pc:sldMk cId="2691533670" sldId="440"/>
            <ac:spMk id="29" creationId="{B3AED09F-ECCC-21C9-E022-F89454D73614}"/>
          </ac:spMkLst>
        </pc:spChg>
        <pc:spChg chg="add del mod">
          <ac:chgData name="Luke Leibkuchler" userId="a7c1e1ef-f9d4-4dc7-8550-c2468dc434b6" providerId="ADAL" clId="{D6928B1C-9F52-421B-9342-026BE9FF4D95}" dt="2024-01-23T23:29:38.565" v="230" actId="478"/>
          <ac:spMkLst>
            <pc:docMk/>
            <pc:sldMk cId="2691533670" sldId="440"/>
            <ac:spMk id="30" creationId="{95E5255D-FE7E-414B-90CF-F9698262642C}"/>
          </ac:spMkLst>
        </pc:spChg>
        <pc:spChg chg="add del mod">
          <ac:chgData name="Luke Leibkuchler" userId="a7c1e1ef-f9d4-4dc7-8550-c2468dc434b6" providerId="ADAL" clId="{D6928B1C-9F52-421B-9342-026BE9FF4D95}" dt="2024-01-23T23:27:02.968" v="145" actId="478"/>
          <ac:spMkLst>
            <pc:docMk/>
            <pc:sldMk cId="2691533670" sldId="440"/>
            <ac:spMk id="31" creationId="{B8499F1A-E454-49CD-B212-3DAE18365312}"/>
          </ac:spMkLst>
        </pc:spChg>
        <pc:spChg chg="add del mod">
          <ac:chgData name="Luke Leibkuchler" userId="a7c1e1ef-f9d4-4dc7-8550-c2468dc434b6" providerId="ADAL" clId="{D6928B1C-9F52-421B-9342-026BE9FF4D95}" dt="2024-01-23T23:27:04.355" v="146" actId="478"/>
          <ac:spMkLst>
            <pc:docMk/>
            <pc:sldMk cId="2691533670" sldId="440"/>
            <ac:spMk id="32" creationId="{21923E81-2CF9-40FE-B35B-755D29821A72}"/>
          </ac:spMkLst>
        </pc:spChg>
        <pc:spChg chg="add del mod">
          <ac:chgData name="Luke Leibkuchler" userId="a7c1e1ef-f9d4-4dc7-8550-c2468dc434b6" providerId="ADAL" clId="{D6928B1C-9F52-421B-9342-026BE9FF4D95}" dt="2024-01-23T23:29:39.799" v="231" actId="478"/>
          <ac:spMkLst>
            <pc:docMk/>
            <pc:sldMk cId="2691533670" sldId="440"/>
            <ac:spMk id="33" creationId="{F157E4B4-57B1-444C-A11C-2BE8F6517A86}"/>
          </ac:spMkLst>
        </pc:spChg>
        <pc:spChg chg="add del mod">
          <ac:chgData name="Luke Leibkuchler" userId="a7c1e1ef-f9d4-4dc7-8550-c2468dc434b6" providerId="ADAL" clId="{D6928B1C-9F52-421B-9342-026BE9FF4D95}" dt="2024-01-23T23:29:41.431" v="232" actId="478"/>
          <ac:spMkLst>
            <pc:docMk/>
            <pc:sldMk cId="2691533670" sldId="440"/>
            <ac:spMk id="34" creationId="{724BB8CD-70F0-4D1D-946B-F6F2AF679984}"/>
          </ac:spMkLst>
        </pc:spChg>
        <pc:spChg chg="add del mod">
          <ac:chgData name="Luke Leibkuchler" userId="a7c1e1ef-f9d4-4dc7-8550-c2468dc434b6" providerId="ADAL" clId="{D6928B1C-9F52-421B-9342-026BE9FF4D95}" dt="2024-01-23T23:29:37.294" v="229" actId="478"/>
          <ac:spMkLst>
            <pc:docMk/>
            <pc:sldMk cId="2691533670" sldId="440"/>
            <ac:spMk id="35" creationId="{658672CE-7185-4F21-A3E7-CFE78E34AC03}"/>
          </ac:spMkLst>
        </pc:spChg>
        <pc:spChg chg="add del mod">
          <ac:chgData name="Luke Leibkuchler" userId="a7c1e1ef-f9d4-4dc7-8550-c2468dc434b6" providerId="ADAL" clId="{D6928B1C-9F52-421B-9342-026BE9FF4D95}" dt="2024-01-23T23:29:35.992" v="228" actId="478"/>
          <ac:spMkLst>
            <pc:docMk/>
            <pc:sldMk cId="2691533670" sldId="440"/>
            <ac:spMk id="36" creationId="{ECF73AA5-DAB2-4348-B87F-D7E38E456D34}"/>
          </ac:spMkLst>
        </pc:spChg>
        <pc:spChg chg="add del mod">
          <ac:chgData name="Luke Leibkuchler" userId="a7c1e1ef-f9d4-4dc7-8550-c2468dc434b6" providerId="ADAL" clId="{D6928B1C-9F52-421B-9342-026BE9FF4D95}" dt="2024-01-23T23:34:59.996" v="398" actId="478"/>
          <ac:spMkLst>
            <pc:docMk/>
            <pc:sldMk cId="2691533670" sldId="440"/>
            <ac:spMk id="37" creationId="{8BFEB763-FF20-4804-BC11-65694065812C}"/>
          </ac:spMkLst>
        </pc:spChg>
        <pc:spChg chg="add mod">
          <ac:chgData name="Luke Leibkuchler" userId="a7c1e1ef-f9d4-4dc7-8550-c2468dc434b6" providerId="ADAL" clId="{D6928B1C-9F52-421B-9342-026BE9FF4D95}" dt="2024-01-23T23:35:01.778" v="399" actId="6549"/>
          <ac:spMkLst>
            <pc:docMk/>
            <pc:sldMk cId="2691533670" sldId="440"/>
            <ac:spMk id="38" creationId="{A9C4EE0E-FF44-49F8-870A-29C59D97A684}"/>
          </ac:spMkLst>
        </pc:spChg>
        <pc:spChg chg="add del mod">
          <ac:chgData name="Luke Leibkuchler" userId="a7c1e1ef-f9d4-4dc7-8550-c2468dc434b6" providerId="ADAL" clId="{D6928B1C-9F52-421B-9342-026BE9FF4D95}" dt="2024-01-23T23:34:59.996" v="398" actId="478"/>
          <ac:spMkLst>
            <pc:docMk/>
            <pc:sldMk cId="2691533670" sldId="440"/>
            <ac:spMk id="39" creationId="{3B3130C3-9B0F-4718-842C-70433F4CEFB6}"/>
          </ac:spMkLst>
        </pc:spChg>
        <pc:spChg chg="add del mod">
          <ac:chgData name="Luke Leibkuchler" userId="a7c1e1ef-f9d4-4dc7-8550-c2468dc434b6" providerId="ADAL" clId="{D6928B1C-9F52-421B-9342-026BE9FF4D95}" dt="2024-01-23T23:35:04.212" v="400" actId="478"/>
          <ac:spMkLst>
            <pc:docMk/>
            <pc:sldMk cId="2691533670" sldId="440"/>
            <ac:spMk id="40" creationId="{93926F0F-1F85-4D6A-A5FB-07CE202BB33F}"/>
          </ac:spMkLst>
        </pc:spChg>
        <pc:spChg chg="add del mod">
          <ac:chgData name="Luke Leibkuchler" userId="a7c1e1ef-f9d4-4dc7-8550-c2468dc434b6" providerId="ADAL" clId="{D6928B1C-9F52-421B-9342-026BE9FF4D95}" dt="2024-01-23T23:34:59.996" v="398" actId="478"/>
          <ac:spMkLst>
            <pc:docMk/>
            <pc:sldMk cId="2691533670" sldId="440"/>
            <ac:spMk id="41" creationId="{08D24AFD-34CF-4279-9F83-F2E48F3EFBE2}"/>
          </ac:spMkLst>
        </pc:spChg>
        <pc:spChg chg="add del mod">
          <ac:chgData name="Luke Leibkuchler" userId="a7c1e1ef-f9d4-4dc7-8550-c2468dc434b6" providerId="ADAL" clId="{D6928B1C-9F52-421B-9342-026BE9FF4D95}" dt="2024-01-23T23:35:06.268" v="401" actId="478"/>
          <ac:spMkLst>
            <pc:docMk/>
            <pc:sldMk cId="2691533670" sldId="440"/>
            <ac:spMk id="42" creationId="{2853C601-E003-469D-82F6-769446115A76}"/>
          </ac:spMkLst>
        </pc:spChg>
        <pc:spChg chg="add del mod">
          <ac:chgData name="Luke Leibkuchler" userId="a7c1e1ef-f9d4-4dc7-8550-c2468dc434b6" providerId="ADAL" clId="{D6928B1C-9F52-421B-9342-026BE9FF4D95}" dt="2024-01-23T23:34:57.274" v="397" actId="478"/>
          <ac:spMkLst>
            <pc:docMk/>
            <pc:sldMk cId="2691533670" sldId="440"/>
            <ac:spMk id="43" creationId="{30C78CC0-52B9-4EDE-B5AC-D8CF219B5FE5}"/>
          </ac:spMkLst>
        </pc:spChg>
        <pc:spChg chg="add mod">
          <ac:chgData name="Luke Leibkuchler" userId="a7c1e1ef-f9d4-4dc7-8550-c2468dc434b6" providerId="ADAL" clId="{D6928B1C-9F52-421B-9342-026BE9FF4D95}" dt="2024-01-23T23:35:15.134" v="402" actId="571"/>
          <ac:spMkLst>
            <pc:docMk/>
            <pc:sldMk cId="2691533670" sldId="440"/>
            <ac:spMk id="44" creationId="{877CE628-1225-4426-9BA3-B0588CF1CE6B}"/>
          </ac:spMkLst>
        </pc:spChg>
        <pc:spChg chg="add mod">
          <ac:chgData name="Luke Leibkuchler" userId="a7c1e1ef-f9d4-4dc7-8550-c2468dc434b6" providerId="ADAL" clId="{D6928B1C-9F52-421B-9342-026BE9FF4D95}" dt="2024-01-23T23:36:47.296" v="407" actId="20577"/>
          <ac:spMkLst>
            <pc:docMk/>
            <pc:sldMk cId="2691533670" sldId="440"/>
            <ac:spMk id="45" creationId="{7419212F-BA6D-4446-8CCE-CE038CCCC188}"/>
          </ac:spMkLst>
        </pc:spChg>
        <pc:spChg chg="add del mod">
          <ac:chgData name="Luke Leibkuchler" userId="a7c1e1ef-f9d4-4dc7-8550-c2468dc434b6" providerId="ADAL" clId="{D6928B1C-9F52-421B-9342-026BE9FF4D95}" dt="2024-01-23T23:45:08.399" v="698" actId="20577"/>
          <ac:spMkLst>
            <pc:docMk/>
            <pc:sldMk cId="2691533670" sldId="440"/>
            <ac:spMk id="46" creationId="{2EE231F8-80D9-4B2C-9B65-1A5D6E3AF02A}"/>
          </ac:spMkLst>
        </pc:spChg>
        <pc:spChg chg="add mod">
          <ac:chgData name="Luke Leibkuchler" userId="a7c1e1ef-f9d4-4dc7-8550-c2468dc434b6" providerId="ADAL" clId="{D6928B1C-9F52-421B-9342-026BE9FF4D95}" dt="2024-01-23T23:36:55.899" v="408" actId="1076"/>
          <ac:spMkLst>
            <pc:docMk/>
            <pc:sldMk cId="2691533670" sldId="440"/>
            <ac:spMk id="47" creationId="{52D7AB0A-E949-4138-ADDA-AE6CE7B2C607}"/>
          </ac:spMkLst>
        </pc:spChg>
        <pc:spChg chg="add mod">
          <ac:chgData name="Luke Leibkuchler" userId="a7c1e1ef-f9d4-4dc7-8550-c2468dc434b6" providerId="ADAL" clId="{D6928B1C-9F52-421B-9342-026BE9FF4D95}" dt="2024-01-23T23:40:51.213" v="552" actId="20577"/>
          <ac:spMkLst>
            <pc:docMk/>
            <pc:sldMk cId="2691533670" sldId="440"/>
            <ac:spMk id="48" creationId="{85683F9A-C201-4E66-8C83-8D4C42FE3216}"/>
          </ac:spMkLst>
        </pc:spChg>
        <pc:spChg chg="add mod">
          <ac:chgData name="Luke Leibkuchler" userId="a7c1e1ef-f9d4-4dc7-8550-c2468dc434b6" providerId="ADAL" clId="{D6928B1C-9F52-421B-9342-026BE9FF4D95}" dt="2024-01-25T21:00:03.516" v="723" actId="20577"/>
          <ac:spMkLst>
            <pc:docMk/>
            <pc:sldMk cId="2691533670" sldId="440"/>
            <ac:spMk id="49" creationId="{50E914DF-19AD-42F2-B1A1-B1B70CB1D176}"/>
          </ac:spMkLst>
        </pc:spChg>
        <pc:spChg chg="add mod">
          <ac:chgData name="Luke Leibkuchler" userId="a7c1e1ef-f9d4-4dc7-8550-c2468dc434b6" providerId="ADAL" clId="{D6928B1C-9F52-421B-9342-026BE9FF4D95}" dt="2024-01-23T23:37:00.673" v="409" actId="1076"/>
          <ac:spMkLst>
            <pc:docMk/>
            <pc:sldMk cId="2691533670" sldId="440"/>
            <ac:spMk id="50" creationId="{75C913B4-F0D1-4651-B6A7-B8154C38FEE9}"/>
          </ac:spMkLst>
        </pc:spChg>
        <pc:spChg chg="add mod">
          <ac:chgData name="Luke Leibkuchler" userId="a7c1e1ef-f9d4-4dc7-8550-c2468dc434b6" providerId="ADAL" clId="{D6928B1C-9F52-421B-9342-026BE9FF4D95}" dt="2024-01-23T23:40:54.099" v="554" actId="20577"/>
          <ac:spMkLst>
            <pc:docMk/>
            <pc:sldMk cId="2691533670" sldId="440"/>
            <ac:spMk id="51" creationId="{1495DADA-0A93-4065-9942-18C97BB4FD0F}"/>
          </ac:spMkLst>
        </pc:spChg>
        <pc:spChg chg="add mod">
          <ac:chgData name="Luke Leibkuchler" userId="a7c1e1ef-f9d4-4dc7-8550-c2468dc434b6" providerId="ADAL" clId="{D6928B1C-9F52-421B-9342-026BE9FF4D95}" dt="2024-01-23T23:45:30.950" v="722" actId="20577"/>
          <ac:spMkLst>
            <pc:docMk/>
            <pc:sldMk cId="2691533670" sldId="440"/>
            <ac:spMk id="52" creationId="{7E62D8E7-9730-4293-A028-3B49AADBB071}"/>
          </ac:spMkLst>
        </pc:spChg>
      </pc:sldChg>
      <pc:sldChg chg="addSp modSp mod">
        <pc:chgData name="Luke Leibkuchler" userId="a7c1e1ef-f9d4-4dc7-8550-c2468dc434b6" providerId="ADAL" clId="{D6928B1C-9F52-421B-9342-026BE9FF4D95}" dt="2024-01-30T00:11:04.499" v="2931" actId="1076"/>
        <pc:sldMkLst>
          <pc:docMk/>
          <pc:sldMk cId="3776393248" sldId="441"/>
        </pc:sldMkLst>
        <pc:picChg chg="add mod">
          <ac:chgData name="Luke Leibkuchler" userId="a7c1e1ef-f9d4-4dc7-8550-c2468dc434b6" providerId="ADAL" clId="{D6928B1C-9F52-421B-9342-026BE9FF4D95}" dt="2024-01-30T00:11:04.499" v="2931" actId="1076"/>
          <ac:picMkLst>
            <pc:docMk/>
            <pc:sldMk cId="3776393248" sldId="441"/>
            <ac:picMk id="7" creationId="{25650C79-0168-4C2D-81B5-960A93CED42D}"/>
          </ac:picMkLst>
        </pc:picChg>
      </pc:sldChg>
      <pc:sldChg chg="ord">
        <pc:chgData name="Luke Leibkuchler" userId="a7c1e1ef-f9d4-4dc7-8550-c2468dc434b6" providerId="ADAL" clId="{D6928B1C-9F52-421B-9342-026BE9FF4D95}" dt="2024-01-29T22:21:37.407" v="2495"/>
        <pc:sldMkLst>
          <pc:docMk/>
          <pc:sldMk cId="1660954742" sldId="443"/>
        </pc:sldMkLst>
      </pc:sldChg>
      <pc:sldChg chg="addSp delSp modSp mod">
        <pc:chgData name="Luke Leibkuchler" userId="a7c1e1ef-f9d4-4dc7-8550-c2468dc434b6" providerId="ADAL" clId="{D6928B1C-9F52-421B-9342-026BE9FF4D95}" dt="2024-01-30T00:19:31.792" v="2977" actId="208"/>
        <pc:sldMkLst>
          <pc:docMk/>
          <pc:sldMk cId="483010177" sldId="446"/>
        </pc:sldMkLst>
        <pc:spChg chg="add mod">
          <ac:chgData name="Luke Leibkuchler" userId="a7c1e1ef-f9d4-4dc7-8550-c2468dc434b6" providerId="ADAL" clId="{D6928B1C-9F52-421B-9342-026BE9FF4D95}" dt="2024-01-30T00:17:54.626" v="2951" actId="1582"/>
          <ac:spMkLst>
            <pc:docMk/>
            <pc:sldMk cId="483010177" sldId="446"/>
            <ac:spMk id="10" creationId="{64198423-34B1-4807-B197-E4092C32ED7D}"/>
          </ac:spMkLst>
        </pc:spChg>
        <pc:spChg chg="add mod">
          <ac:chgData name="Luke Leibkuchler" userId="a7c1e1ef-f9d4-4dc7-8550-c2468dc434b6" providerId="ADAL" clId="{D6928B1C-9F52-421B-9342-026BE9FF4D95}" dt="2024-01-30T00:18:05.673" v="2954" actId="1582"/>
          <ac:spMkLst>
            <pc:docMk/>
            <pc:sldMk cId="483010177" sldId="446"/>
            <ac:spMk id="12" creationId="{30A6AA15-DCB0-480C-BFE9-F7083DF157E3}"/>
          </ac:spMkLst>
        </pc:spChg>
        <pc:spChg chg="add mod">
          <ac:chgData name="Luke Leibkuchler" userId="a7c1e1ef-f9d4-4dc7-8550-c2468dc434b6" providerId="ADAL" clId="{D6928B1C-9F52-421B-9342-026BE9FF4D95}" dt="2024-01-30T00:18:41.443" v="2959" actId="207"/>
          <ac:spMkLst>
            <pc:docMk/>
            <pc:sldMk cId="483010177" sldId="446"/>
            <ac:spMk id="14" creationId="{6F469456-2DF1-4E09-8757-68FBE4972B47}"/>
          </ac:spMkLst>
        </pc:spChg>
        <pc:spChg chg="add mod">
          <ac:chgData name="Luke Leibkuchler" userId="a7c1e1ef-f9d4-4dc7-8550-c2468dc434b6" providerId="ADAL" clId="{D6928B1C-9F52-421B-9342-026BE9FF4D95}" dt="2024-01-30T00:19:16.836" v="2975" actId="1582"/>
          <ac:spMkLst>
            <pc:docMk/>
            <pc:sldMk cId="483010177" sldId="446"/>
            <ac:spMk id="17" creationId="{44879455-A7A3-4BD0-A2CA-D21E347F05D1}"/>
          </ac:spMkLst>
        </pc:spChg>
        <pc:picChg chg="add del mod">
          <ac:chgData name="Luke Leibkuchler" userId="a7c1e1ef-f9d4-4dc7-8550-c2468dc434b6" providerId="ADAL" clId="{D6928B1C-9F52-421B-9342-026BE9FF4D95}" dt="2024-01-30T00:04:46.015" v="2886" actId="478"/>
          <ac:picMkLst>
            <pc:docMk/>
            <pc:sldMk cId="483010177" sldId="446"/>
            <ac:picMk id="4" creationId="{B6D037DF-EC59-473A-910E-3F825DF1976D}"/>
          </ac:picMkLst>
        </pc:picChg>
        <pc:picChg chg="add mod">
          <ac:chgData name="Luke Leibkuchler" userId="a7c1e1ef-f9d4-4dc7-8550-c2468dc434b6" providerId="ADAL" clId="{D6928B1C-9F52-421B-9342-026BE9FF4D95}" dt="2024-01-29T23:59:06.280" v="2835" actId="1076"/>
          <ac:picMkLst>
            <pc:docMk/>
            <pc:sldMk cId="483010177" sldId="446"/>
            <ac:picMk id="9" creationId="{8BFC200B-DFDE-40A7-A395-29943BDEF97E}"/>
          </ac:picMkLst>
        </pc:picChg>
        <pc:picChg chg="add mod">
          <ac:chgData name="Luke Leibkuchler" userId="a7c1e1ef-f9d4-4dc7-8550-c2468dc434b6" providerId="ADAL" clId="{D6928B1C-9F52-421B-9342-026BE9FF4D95}" dt="2024-01-30T00:05:23.017" v="2897" actId="1076"/>
          <ac:picMkLst>
            <pc:docMk/>
            <pc:sldMk cId="483010177" sldId="446"/>
            <ac:picMk id="13" creationId="{D4FD9B80-9EAC-4D2B-A099-6FBDEECDDFF4}"/>
          </ac:picMkLst>
        </pc:picChg>
        <pc:cxnChg chg="add del mod">
          <ac:chgData name="Luke Leibkuchler" userId="a7c1e1ef-f9d4-4dc7-8550-c2468dc434b6" providerId="ADAL" clId="{D6928B1C-9F52-421B-9342-026BE9FF4D95}" dt="2024-01-30T00:18:54.943" v="2961" actId="478"/>
          <ac:cxnSpMkLst>
            <pc:docMk/>
            <pc:sldMk cId="483010177" sldId="446"/>
            <ac:cxnSpMk id="16" creationId="{BD9B46B9-AA9B-494B-BBC6-2CA4708A6128}"/>
          </ac:cxnSpMkLst>
        </pc:cxnChg>
        <pc:cxnChg chg="add mod">
          <ac:chgData name="Luke Leibkuchler" userId="a7c1e1ef-f9d4-4dc7-8550-c2468dc434b6" providerId="ADAL" clId="{D6928B1C-9F52-421B-9342-026BE9FF4D95}" dt="2024-01-30T00:19:31.792" v="2977" actId="208"/>
          <ac:cxnSpMkLst>
            <pc:docMk/>
            <pc:sldMk cId="483010177" sldId="446"/>
            <ac:cxnSpMk id="20" creationId="{C09E5D5F-1332-46C9-996E-7B231AC308FC}"/>
          </ac:cxnSpMkLst>
        </pc:cxnChg>
      </pc:sldChg>
      <pc:sldChg chg="addSp delSp modSp mod ord modShow">
        <pc:chgData name="Luke Leibkuchler" userId="a7c1e1ef-f9d4-4dc7-8550-c2468dc434b6" providerId="ADAL" clId="{D6928B1C-9F52-421B-9342-026BE9FF4D95}" dt="2024-01-29T22:18:20.814" v="2493"/>
        <pc:sldMkLst>
          <pc:docMk/>
          <pc:sldMk cId="1255568239" sldId="449"/>
        </pc:sldMkLst>
        <pc:spChg chg="add mod topLvl">
          <ac:chgData name="Luke Leibkuchler" userId="a7c1e1ef-f9d4-4dc7-8550-c2468dc434b6" providerId="ADAL" clId="{D6928B1C-9F52-421B-9342-026BE9FF4D95}" dt="2024-01-29T22:16:26.848" v="2431" actId="207"/>
          <ac:spMkLst>
            <pc:docMk/>
            <pc:sldMk cId="1255568239" sldId="449"/>
            <ac:spMk id="3" creationId="{8E262892-C75F-483A-9729-063D4B2E0666}"/>
          </ac:spMkLst>
        </pc:spChg>
        <pc:spChg chg="add mod topLvl">
          <ac:chgData name="Luke Leibkuchler" userId="a7c1e1ef-f9d4-4dc7-8550-c2468dc434b6" providerId="ADAL" clId="{D6928B1C-9F52-421B-9342-026BE9FF4D95}" dt="2024-01-29T22:15:28.373" v="2422" actId="165"/>
          <ac:spMkLst>
            <pc:docMk/>
            <pc:sldMk cId="1255568239" sldId="449"/>
            <ac:spMk id="4" creationId="{D85B1253-5E35-48E3-929E-F41E0A88E983}"/>
          </ac:spMkLst>
        </pc:spChg>
        <pc:spChg chg="mod">
          <ac:chgData name="Luke Leibkuchler" userId="a7c1e1ef-f9d4-4dc7-8550-c2468dc434b6" providerId="ADAL" clId="{D6928B1C-9F52-421B-9342-026BE9FF4D95}" dt="2024-01-26T15:28:03.834" v="1901" actId="14100"/>
          <ac:spMkLst>
            <pc:docMk/>
            <pc:sldMk cId="1255568239" sldId="449"/>
            <ac:spMk id="5" creationId="{C7E91482-6119-D665-1B34-DC438710EBB5}"/>
          </ac:spMkLst>
        </pc:spChg>
        <pc:spChg chg="add del mod">
          <ac:chgData name="Luke Leibkuchler" userId="a7c1e1ef-f9d4-4dc7-8550-c2468dc434b6" providerId="ADAL" clId="{D6928B1C-9F52-421B-9342-026BE9FF4D95}" dt="2024-01-25T21:45:05.007" v="1469" actId="478"/>
          <ac:spMkLst>
            <pc:docMk/>
            <pc:sldMk cId="1255568239" sldId="449"/>
            <ac:spMk id="7" creationId="{9BDE6C93-576E-45B8-8B6B-C44F7D8B661C}"/>
          </ac:spMkLst>
        </pc:spChg>
        <pc:spChg chg="add del mod">
          <ac:chgData name="Luke Leibkuchler" userId="a7c1e1ef-f9d4-4dc7-8550-c2468dc434b6" providerId="ADAL" clId="{D6928B1C-9F52-421B-9342-026BE9FF4D95}" dt="2024-01-25T21:45:06.666" v="1470" actId="478"/>
          <ac:spMkLst>
            <pc:docMk/>
            <pc:sldMk cId="1255568239" sldId="449"/>
            <ac:spMk id="8" creationId="{DD0923C1-2AAA-4595-8E4D-880E149EAB4E}"/>
          </ac:spMkLst>
        </pc:spChg>
        <pc:spChg chg="add del mod">
          <ac:chgData name="Luke Leibkuchler" userId="a7c1e1ef-f9d4-4dc7-8550-c2468dc434b6" providerId="ADAL" clId="{D6928B1C-9F52-421B-9342-026BE9FF4D95}" dt="2024-01-25T21:45:07.253" v="1471" actId="478"/>
          <ac:spMkLst>
            <pc:docMk/>
            <pc:sldMk cId="1255568239" sldId="449"/>
            <ac:spMk id="9" creationId="{AD5CAEA6-6EB2-4711-BD34-C6541C3B23FF}"/>
          </ac:spMkLst>
        </pc:spChg>
        <pc:spChg chg="add mod topLvl">
          <ac:chgData name="Luke Leibkuchler" userId="a7c1e1ef-f9d4-4dc7-8550-c2468dc434b6" providerId="ADAL" clId="{D6928B1C-9F52-421B-9342-026BE9FF4D95}" dt="2024-01-29T22:16:37.300" v="2434" actId="207"/>
          <ac:spMkLst>
            <pc:docMk/>
            <pc:sldMk cId="1255568239" sldId="449"/>
            <ac:spMk id="10" creationId="{73E18094-74B3-4721-8BAB-E80FB6E151BE}"/>
          </ac:spMkLst>
        </pc:spChg>
        <pc:spChg chg="add mod topLvl">
          <ac:chgData name="Luke Leibkuchler" userId="a7c1e1ef-f9d4-4dc7-8550-c2468dc434b6" providerId="ADAL" clId="{D6928B1C-9F52-421B-9342-026BE9FF4D95}" dt="2024-01-29T22:15:28.373" v="2422" actId="165"/>
          <ac:spMkLst>
            <pc:docMk/>
            <pc:sldMk cId="1255568239" sldId="449"/>
            <ac:spMk id="11" creationId="{3EF7C5ED-2B79-40F8-8585-3D9BF6D62E0E}"/>
          </ac:spMkLst>
        </pc:spChg>
        <pc:spChg chg="add mod topLvl">
          <ac:chgData name="Luke Leibkuchler" userId="a7c1e1ef-f9d4-4dc7-8550-c2468dc434b6" providerId="ADAL" clId="{D6928B1C-9F52-421B-9342-026BE9FF4D95}" dt="2024-01-29T22:16:47.341" v="2436" actId="207"/>
          <ac:spMkLst>
            <pc:docMk/>
            <pc:sldMk cId="1255568239" sldId="449"/>
            <ac:spMk id="12" creationId="{8AB1BE83-EE5E-4730-9210-59A1A6780DD9}"/>
          </ac:spMkLst>
        </pc:spChg>
        <pc:spChg chg="add del mod">
          <ac:chgData name="Luke Leibkuchler" userId="a7c1e1ef-f9d4-4dc7-8550-c2468dc434b6" providerId="ADAL" clId="{D6928B1C-9F52-421B-9342-026BE9FF4D95}" dt="2024-01-25T22:11:26.102" v="1635" actId="478"/>
          <ac:spMkLst>
            <pc:docMk/>
            <pc:sldMk cId="1255568239" sldId="449"/>
            <ac:spMk id="13" creationId="{CBC6A5B8-D4B3-43FD-B9C8-2977D29D5F79}"/>
          </ac:spMkLst>
        </pc:spChg>
        <pc:spChg chg="add mod">
          <ac:chgData name="Luke Leibkuchler" userId="a7c1e1ef-f9d4-4dc7-8550-c2468dc434b6" providerId="ADAL" clId="{D6928B1C-9F52-421B-9342-026BE9FF4D95}" dt="2024-01-25T22:13:29.315" v="1678" actId="571"/>
          <ac:spMkLst>
            <pc:docMk/>
            <pc:sldMk cId="1255568239" sldId="449"/>
            <ac:spMk id="15" creationId="{0A43CCCD-01E4-4841-BED0-41E56E1ADD85}"/>
          </ac:spMkLst>
        </pc:spChg>
        <pc:spChg chg="add mod topLvl">
          <ac:chgData name="Luke Leibkuchler" userId="a7c1e1ef-f9d4-4dc7-8550-c2468dc434b6" providerId="ADAL" clId="{D6928B1C-9F52-421B-9342-026BE9FF4D95}" dt="2024-01-29T22:15:28.373" v="2422" actId="165"/>
          <ac:spMkLst>
            <pc:docMk/>
            <pc:sldMk cId="1255568239" sldId="449"/>
            <ac:spMk id="16" creationId="{7987C906-8E9C-40FD-9D02-EC7085593E80}"/>
          </ac:spMkLst>
        </pc:spChg>
        <pc:spChg chg="add mod topLvl">
          <ac:chgData name="Luke Leibkuchler" userId="a7c1e1ef-f9d4-4dc7-8550-c2468dc434b6" providerId="ADAL" clId="{D6928B1C-9F52-421B-9342-026BE9FF4D95}" dt="2024-01-29T22:15:28.373" v="2422" actId="165"/>
          <ac:spMkLst>
            <pc:docMk/>
            <pc:sldMk cId="1255568239" sldId="449"/>
            <ac:spMk id="17" creationId="{35B93E36-CDC1-47C7-9910-235F648700E6}"/>
          </ac:spMkLst>
        </pc:spChg>
        <pc:spChg chg="add mod topLvl">
          <ac:chgData name="Luke Leibkuchler" userId="a7c1e1ef-f9d4-4dc7-8550-c2468dc434b6" providerId="ADAL" clId="{D6928B1C-9F52-421B-9342-026BE9FF4D95}" dt="2024-01-29T22:15:28.373" v="2422" actId="165"/>
          <ac:spMkLst>
            <pc:docMk/>
            <pc:sldMk cId="1255568239" sldId="449"/>
            <ac:spMk id="19" creationId="{93351B10-E723-4400-9058-96B9B3373485}"/>
          </ac:spMkLst>
        </pc:spChg>
        <pc:grpChg chg="add del mod">
          <ac:chgData name="Luke Leibkuchler" userId="a7c1e1ef-f9d4-4dc7-8550-c2468dc434b6" providerId="ADAL" clId="{D6928B1C-9F52-421B-9342-026BE9FF4D95}" dt="2024-01-29T22:15:28.373" v="2422" actId="165"/>
          <ac:grpSpMkLst>
            <pc:docMk/>
            <pc:sldMk cId="1255568239" sldId="449"/>
            <ac:grpSpMk id="25" creationId="{274CCE57-31C3-4156-B497-350276E524C7}"/>
          </ac:grpSpMkLst>
        </pc:grpChg>
        <pc:picChg chg="add mod">
          <ac:chgData name="Luke Leibkuchler" userId="a7c1e1ef-f9d4-4dc7-8550-c2468dc434b6" providerId="ADAL" clId="{D6928B1C-9F52-421B-9342-026BE9FF4D95}" dt="2024-01-26T15:15:05.790" v="1844" actId="207"/>
          <ac:picMkLst>
            <pc:docMk/>
            <pc:sldMk cId="1255568239" sldId="449"/>
            <ac:picMk id="21" creationId="{5E4F232A-CDD3-40F1-9CC7-B8517E0A75CA}"/>
          </ac:picMkLst>
        </pc:picChg>
        <pc:picChg chg="add mod">
          <ac:chgData name="Luke Leibkuchler" userId="a7c1e1ef-f9d4-4dc7-8550-c2468dc434b6" providerId="ADAL" clId="{D6928B1C-9F52-421B-9342-026BE9FF4D95}" dt="2024-01-26T15:15:05.790" v="1844" actId="207"/>
          <ac:picMkLst>
            <pc:docMk/>
            <pc:sldMk cId="1255568239" sldId="449"/>
            <ac:picMk id="22" creationId="{7770180C-DBB2-4458-BBBD-730AAA9D67C6}"/>
          </ac:picMkLst>
        </pc:picChg>
        <pc:picChg chg="add mod">
          <ac:chgData name="Luke Leibkuchler" userId="a7c1e1ef-f9d4-4dc7-8550-c2468dc434b6" providerId="ADAL" clId="{D6928B1C-9F52-421B-9342-026BE9FF4D95}" dt="2024-01-26T15:15:05.790" v="1844" actId="207"/>
          <ac:picMkLst>
            <pc:docMk/>
            <pc:sldMk cId="1255568239" sldId="449"/>
            <ac:picMk id="26" creationId="{46403655-0F2A-46A6-AB93-054235D54019}"/>
          </ac:picMkLst>
        </pc:picChg>
        <pc:picChg chg="add mod">
          <ac:chgData name="Luke Leibkuchler" userId="a7c1e1ef-f9d4-4dc7-8550-c2468dc434b6" providerId="ADAL" clId="{D6928B1C-9F52-421B-9342-026BE9FF4D95}" dt="2024-01-26T15:15:05.790" v="1844" actId="207"/>
          <ac:picMkLst>
            <pc:docMk/>
            <pc:sldMk cId="1255568239" sldId="449"/>
            <ac:picMk id="27" creationId="{F984377D-E079-432D-85C5-069DCADDEF87}"/>
          </ac:picMkLst>
        </pc:picChg>
        <pc:cxnChg chg="add mod topLvl">
          <ac:chgData name="Luke Leibkuchler" userId="a7c1e1ef-f9d4-4dc7-8550-c2468dc434b6" providerId="ADAL" clId="{D6928B1C-9F52-421B-9342-026BE9FF4D95}" dt="2024-01-29T22:15:28.373" v="2422" actId="165"/>
          <ac:cxnSpMkLst>
            <pc:docMk/>
            <pc:sldMk cId="1255568239" sldId="449"/>
            <ac:cxnSpMk id="20" creationId="{72384455-EFC5-4B6C-ADBB-DAD8149EE1ED}"/>
          </ac:cxnSpMkLst>
        </pc:cxnChg>
        <pc:cxnChg chg="add mod topLvl">
          <ac:chgData name="Luke Leibkuchler" userId="a7c1e1ef-f9d4-4dc7-8550-c2468dc434b6" providerId="ADAL" clId="{D6928B1C-9F52-421B-9342-026BE9FF4D95}" dt="2024-01-29T22:15:28.373" v="2422" actId="165"/>
          <ac:cxnSpMkLst>
            <pc:docMk/>
            <pc:sldMk cId="1255568239" sldId="449"/>
            <ac:cxnSpMk id="23" creationId="{7E965620-20F5-4177-AE14-EFF99075C1A0}"/>
          </ac:cxnSpMkLst>
        </pc:cxnChg>
        <pc:cxnChg chg="add mod topLvl">
          <ac:chgData name="Luke Leibkuchler" userId="a7c1e1ef-f9d4-4dc7-8550-c2468dc434b6" providerId="ADAL" clId="{D6928B1C-9F52-421B-9342-026BE9FF4D95}" dt="2024-01-29T22:15:28.373" v="2422" actId="165"/>
          <ac:cxnSpMkLst>
            <pc:docMk/>
            <pc:sldMk cId="1255568239" sldId="449"/>
            <ac:cxnSpMk id="24" creationId="{82D9C103-898B-44B6-AEFA-626261DC5DC9}"/>
          </ac:cxnSpMkLst>
        </pc:cxnChg>
      </pc:sldChg>
      <pc:sldChg chg="addSp delSp modSp new mod modCm">
        <pc:chgData name="Luke Leibkuchler" userId="a7c1e1ef-f9d4-4dc7-8550-c2468dc434b6" providerId="ADAL" clId="{D6928B1C-9F52-421B-9342-026BE9FF4D95}" dt="2024-01-30T02:54:50.818" v="3740" actId="2056"/>
        <pc:sldMkLst>
          <pc:docMk/>
          <pc:sldMk cId="3301837951" sldId="451"/>
        </pc:sldMkLst>
        <pc:spChg chg="add mod">
          <ac:chgData name="Luke Leibkuchler" userId="a7c1e1ef-f9d4-4dc7-8550-c2468dc434b6" providerId="ADAL" clId="{D6928B1C-9F52-421B-9342-026BE9FF4D95}" dt="2024-01-25T21:31:18.422" v="1368" actId="164"/>
          <ac:spMkLst>
            <pc:docMk/>
            <pc:sldMk cId="3301837951" sldId="451"/>
            <ac:spMk id="6" creationId="{6BA6F43F-0559-470A-B065-B5EE8A8BEF97}"/>
          </ac:spMkLst>
        </pc:spChg>
        <pc:spChg chg="add del mod">
          <ac:chgData name="Luke Leibkuchler" userId="a7c1e1ef-f9d4-4dc7-8550-c2468dc434b6" providerId="ADAL" clId="{D6928B1C-9F52-421B-9342-026BE9FF4D95}" dt="2024-01-25T21:31:31.634" v="1372" actId="478"/>
          <ac:spMkLst>
            <pc:docMk/>
            <pc:sldMk cId="3301837951" sldId="451"/>
            <ac:spMk id="9" creationId="{5D22BDC9-B92F-4E73-B01F-1E6F9123EAE9}"/>
          </ac:spMkLst>
        </pc:spChg>
        <pc:spChg chg="add del mod">
          <ac:chgData name="Luke Leibkuchler" userId="a7c1e1ef-f9d4-4dc7-8550-c2468dc434b6" providerId="ADAL" clId="{D6928B1C-9F52-421B-9342-026BE9FF4D95}" dt="2024-01-25T22:12:21.907" v="1649" actId="478"/>
          <ac:spMkLst>
            <pc:docMk/>
            <pc:sldMk cId="3301837951" sldId="451"/>
            <ac:spMk id="11" creationId="{A87CA44E-2E71-4643-A969-20DA1A073360}"/>
          </ac:spMkLst>
        </pc:spChg>
        <pc:spChg chg="add del mod">
          <ac:chgData name="Luke Leibkuchler" userId="a7c1e1ef-f9d4-4dc7-8550-c2468dc434b6" providerId="ADAL" clId="{D6928B1C-9F52-421B-9342-026BE9FF4D95}" dt="2024-01-25T21:34:51.551" v="1434" actId="478"/>
          <ac:spMkLst>
            <pc:docMk/>
            <pc:sldMk cId="3301837951" sldId="451"/>
            <ac:spMk id="12" creationId="{E9D24545-E313-4BDA-BE5D-1F6F6F7A8354}"/>
          </ac:spMkLst>
        </pc:spChg>
        <pc:spChg chg="add del">
          <ac:chgData name="Luke Leibkuchler" userId="a7c1e1ef-f9d4-4dc7-8550-c2468dc434b6" providerId="ADAL" clId="{D6928B1C-9F52-421B-9342-026BE9FF4D95}" dt="2024-01-25T21:32:26.474" v="1387" actId="478"/>
          <ac:spMkLst>
            <pc:docMk/>
            <pc:sldMk cId="3301837951" sldId="451"/>
            <ac:spMk id="14" creationId="{7BFFC2F3-56FE-4248-88D6-FC87D2B4BEE9}"/>
          </ac:spMkLst>
        </pc:spChg>
        <pc:spChg chg="add del mod">
          <ac:chgData name="Luke Leibkuchler" userId="a7c1e1ef-f9d4-4dc7-8550-c2468dc434b6" providerId="ADAL" clId="{D6928B1C-9F52-421B-9342-026BE9FF4D95}" dt="2024-01-25T22:12:21.516" v="1648"/>
          <ac:spMkLst>
            <pc:docMk/>
            <pc:sldMk cId="3301837951" sldId="451"/>
            <ac:spMk id="17" creationId="{50634276-B0FC-43D0-BC54-720188002C62}"/>
          </ac:spMkLst>
        </pc:spChg>
        <pc:grpChg chg="add mod">
          <ac:chgData name="Luke Leibkuchler" userId="a7c1e1ef-f9d4-4dc7-8550-c2468dc434b6" providerId="ADAL" clId="{D6928B1C-9F52-421B-9342-026BE9FF4D95}" dt="2024-01-25T21:33:53.190" v="1422" actId="1036"/>
          <ac:grpSpMkLst>
            <pc:docMk/>
            <pc:sldMk cId="3301837951" sldId="451"/>
            <ac:grpSpMk id="8" creationId="{AA43DD26-FF60-450D-8583-ABDCBEEBEAFF}"/>
          </ac:grpSpMkLst>
        </pc:grpChg>
        <pc:picChg chg="add del mod">
          <ac:chgData name="Luke Leibkuchler" userId="a7c1e1ef-f9d4-4dc7-8550-c2468dc434b6" providerId="ADAL" clId="{D6928B1C-9F52-421B-9342-026BE9FF4D95}" dt="2024-01-25T21:31:22.346" v="1370" actId="478"/>
          <ac:picMkLst>
            <pc:docMk/>
            <pc:sldMk cId="3301837951" sldId="451"/>
            <ac:picMk id="4" creationId="{0200C9F4-B829-4F98-A8E9-4CEA70A5CEB0}"/>
          </ac:picMkLst>
        </pc:picChg>
        <pc:picChg chg="add del mod">
          <ac:chgData name="Luke Leibkuchler" userId="a7c1e1ef-f9d4-4dc7-8550-c2468dc434b6" providerId="ADAL" clId="{D6928B1C-9F52-421B-9342-026BE9FF4D95}" dt="2024-01-25T21:31:05.794" v="1365" actId="478"/>
          <ac:picMkLst>
            <pc:docMk/>
            <pc:sldMk cId="3301837951" sldId="451"/>
            <ac:picMk id="5" creationId="{405159EA-BBAC-44C3-A3EE-D0C386AE598B}"/>
          </ac:picMkLst>
        </pc:picChg>
        <pc:picChg chg="add mod">
          <ac:chgData name="Luke Leibkuchler" userId="a7c1e1ef-f9d4-4dc7-8550-c2468dc434b6" providerId="ADAL" clId="{D6928B1C-9F52-421B-9342-026BE9FF4D95}" dt="2024-01-25T21:31:18.422" v="1368" actId="164"/>
          <ac:picMkLst>
            <pc:docMk/>
            <pc:sldMk cId="3301837951" sldId="451"/>
            <ac:picMk id="7" creationId="{98181625-E226-43BF-995C-01099AB6A213}"/>
          </ac:picMkLst>
        </pc:picChg>
        <pc:picChg chg="add del mod">
          <ac:chgData name="Luke Leibkuchler" userId="a7c1e1ef-f9d4-4dc7-8550-c2468dc434b6" providerId="ADAL" clId="{D6928B1C-9F52-421B-9342-026BE9FF4D95}" dt="2024-01-25T21:31:31.634" v="1372" actId="478"/>
          <ac:picMkLst>
            <pc:docMk/>
            <pc:sldMk cId="3301837951" sldId="451"/>
            <ac:picMk id="10" creationId="{CACEB0C0-72BA-40AE-BA0D-70CDA6B7108E}"/>
          </ac:picMkLst>
        </pc:picChg>
        <pc:picChg chg="add del mod">
          <ac:chgData name="Luke Leibkuchler" userId="a7c1e1ef-f9d4-4dc7-8550-c2468dc434b6" providerId="ADAL" clId="{D6928B1C-9F52-421B-9342-026BE9FF4D95}" dt="2024-01-25T21:34:52.910" v="1435" actId="478"/>
          <ac:picMkLst>
            <pc:docMk/>
            <pc:sldMk cId="3301837951" sldId="451"/>
            <ac:picMk id="13" creationId="{ABD3CA4F-8284-462B-8B31-70C148FB3363}"/>
          </ac:picMkLst>
        </pc:picChg>
        <pc:picChg chg="add del mod">
          <ac:chgData name="Luke Leibkuchler" userId="a7c1e1ef-f9d4-4dc7-8550-c2468dc434b6" providerId="ADAL" clId="{D6928B1C-9F52-421B-9342-026BE9FF4D95}" dt="2024-01-25T21:34:50.963" v="1433" actId="478"/>
          <ac:picMkLst>
            <pc:docMk/>
            <pc:sldMk cId="3301837951" sldId="451"/>
            <ac:picMk id="16" creationId="{204A21E8-642C-4D28-BF3D-5F9FF78339C7}"/>
          </ac:picMkLst>
        </pc:picChg>
      </pc:sldChg>
      <pc:sldChg chg="addSp delSp modSp add mod modShow">
        <pc:chgData name="Luke Leibkuchler" userId="a7c1e1ef-f9d4-4dc7-8550-c2468dc434b6" providerId="ADAL" clId="{D6928B1C-9F52-421B-9342-026BE9FF4D95}" dt="2024-01-30T03:12:01.109" v="3760" actId="729"/>
        <pc:sldMkLst>
          <pc:docMk/>
          <pc:sldMk cId="922138942" sldId="452"/>
        </pc:sldMkLst>
        <pc:spChg chg="add del">
          <ac:chgData name="Luke Leibkuchler" userId="a7c1e1ef-f9d4-4dc7-8550-c2468dc434b6" providerId="ADAL" clId="{D6928B1C-9F52-421B-9342-026BE9FF4D95}" dt="2024-01-25T22:12:21.057" v="1647" actId="478"/>
          <ac:spMkLst>
            <pc:docMk/>
            <pc:sldMk cId="922138942" sldId="452"/>
            <ac:spMk id="11" creationId="{A87CA44E-2E71-4643-A969-20DA1A073360}"/>
          </ac:spMkLst>
        </pc:spChg>
        <pc:spChg chg="add del mod">
          <ac:chgData name="Luke Leibkuchler" userId="a7c1e1ef-f9d4-4dc7-8550-c2468dc434b6" providerId="ADAL" clId="{D6928B1C-9F52-421B-9342-026BE9FF4D95}" dt="2024-01-25T22:12:20.702" v="1646"/>
          <ac:spMkLst>
            <pc:docMk/>
            <pc:sldMk cId="922138942" sldId="452"/>
            <ac:spMk id="14" creationId="{B4B27017-66AF-433A-BC35-0D3FDC84E571}"/>
          </ac:spMkLst>
        </pc:spChg>
      </pc:sldChg>
      <pc:sldChg chg="addSp delSp modSp add del mod">
        <pc:chgData name="Luke Leibkuchler" userId="a7c1e1ef-f9d4-4dc7-8550-c2468dc434b6" providerId="ADAL" clId="{D6928B1C-9F52-421B-9342-026BE9FF4D95}" dt="2024-01-26T15:27:21.662" v="1895" actId="2696"/>
        <pc:sldMkLst>
          <pc:docMk/>
          <pc:sldMk cId="290379592" sldId="453"/>
        </pc:sldMkLst>
        <pc:spChg chg="mod">
          <ac:chgData name="Luke Leibkuchler" userId="a7c1e1ef-f9d4-4dc7-8550-c2468dc434b6" providerId="ADAL" clId="{D6928B1C-9F52-421B-9342-026BE9FF4D95}" dt="2024-01-26T15:26:27.366" v="1890" actId="14100"/>
          <ac:spMkLst>
            <pc:docMk/>
            <pc:sldMk cId="290379592" sldId="453"/>
            <ac:spMk id="5" creationId="{C7E91482-6119-D665-1B34-DC438710EBB5}"/>
          </ac:spMkLst>
        </pc:spChg>
        <pc:spChg chg="add del mod">
          <ac:chgData name="Luke Leibkuchler" userId="a7c1e1ef-f9d4-4dc7-8550-c2468dc434b6" providerId="ADAL" clId="{D6928B1C-9F52-421B-9342-026BE9FF4D95}" dt="2024-01-26T15:16:18.984" v="1852" actId="478"/>
          <ac:spMkLst>
            <pc:docMk/>
            <pc:sldMk cId="290379592" sldId="453"/>
            <ac:spMk id="28" creationId="{69BA9230-B62B-48B4-B819-F1F6F0A2B45A}"/>
          </ac:spMkLst>
        </pc:spChg>
        <pc:spChg chg="add del">
          <ac:chgData name="Luke Leibkuchler" userId="a7c1e1ef-f9d4-4dc7-8550-c2468dc434b6" providerId="ADAL" clId="{D6928B1C-9F52-421B-9342-026BE9FF4D95}" dt="2024-01-26T15:16:30.208" v="1854" actId="478"/>
          <ac:spMkLst>
            <pc:docMk/>
            <pc:sldMk cId="290379592" sldId="453"/>
            <ac:spMk id="29" creationId="{74D82ECD-DA94-4D5A-908C-8832D6AA3566}"/>
          </ac:spMkLst>
        </pc:spChg>
        <pc:grpChg chg="del">
          <ac:chgData name="Luke Leibkuchler" userId="a7c1e1ef-f9d4-4dc7-8550-c2468dc434b6" providerId="ADAL" clId="{D6928B1C-9F52-421B-9342-026BE9FF4D95}" dt="2024-01-26T15:15:39.440" v="1849" actId="478"/>
          <ac:grpSpMkLst>
            <pc:docMk/>
            <pc:sldMk cId="290379592" sldId="453"/>
            <ac:grpSpMk id="25" creationId="{274CCE57-31C3-4156-B497-350276E524C7}"/>
          </ac:grpSpMkLst>
        </pc:grpChg>
        <pc:picChg chg="add del mod">
          <ac:chgData name="Luke Leibkuchler" userId="a7c1e1ef-f9d4-4dc7-8550-c2468dc434b6" providerId="ADAL" clId="{D6928B1C-9F52-421B-9342-026BE9FF4D95}" dt="2024-01-26T15:17:41.470" v="1857" actId="478"/>
          <ac:picMkLst>
            <pc:docMk/>
            <pc:sldMk cId="290379592" sldId="453"/>
            <ac:picMk id="13" creationId="{8042BB62-BFB8-49EE-B8EE-4A21F0A4EF95}"/>
          </ac:picMkLst>
        </pc:picChg>
        <pc:picChg chg="add del mod">
          <ac:chgData name="Luke Leibkuchler" userId="a7c1e1ef-f9d4-4dc7-8550-c2468dc434b6" providerId="ADAL" clId="{D6928B1C-9F52-421B-9342-026BE9FF4D95}" dt="2024-01-26T15:19:39.542" v="1862" actId="478"/>
          <ac:picMkLst>
            <pc:docMk/>
            <pc:sldMk cId="290379592" sldId="453"/>
            <ac:picMk id="15" creationId="{81573617-F814-47DF-B457-DD08F9FA48FB}"/>
          </ac:picMkLst>
        </pc:picChg>
        <pc:picChg chg="del">
          <ac:chgData name="Luke Leibkuchler" userId="a7c1e1ef-f9d4-4dc7-8550-c2468dc434b6" providerId="ADAL" clId="{D6928B1C-9F52-421B-9342-026BE9FF4D95}" dt="2024-01-26T15:15:37.639" v="1848" actId="478"/>
          <ac:picMkLst>
            <pc:docMk/>
            <pc:sldMk cId="290379592" sldId="453"/>
            <ac:picMk id="21" creationId="{5E4F232A-CDD3-40F1-9CC7-B8517E0A75CA}"/>
          </ac:picMkLst>
        </pc:picChg>
        <pc:picChg chg="del">
          <ac:chgData name="Luke Leibkuchler" userId="a7c1e1ef-f9d4-4dc7-8550-c2468dc434b6" providerId="ADAL" clId="{D6928B1C-9F52-421B-9342-026BE9FF4D95}" dt="2024-01-26T15:15:37.639" v="1848" actId="478"/>
          <ac:picMkLst>
            <pc:docMk/>
            <pc:sldMk cId="290379592" sldId="453"/>
            <ac:picMk id="22" creationId="{7770180C-DBB2-4458-BBBD-730AAA9D67C6}"/>
          </ac:picMkLst>
        </pc:picChg>
        <pc:picChg chg="del">
          <ac:chgData name="Luke Leibkuchler" userId="a7c1e1ef-f9d4-4dc7-8550-c2468dc434b6" providerId="ADAL" clId="{D6928B1C-9F52-421B-9342-026BE9FF4D95}" dt="2024-01-26T15:15:37.639" v="1848" actId="478"/>
          <ac:picMkLst>
            <pc:docMk/>
            <pc:sldMk cId="290379592" sldId="453"/>
            <ac:picMk id="26" creationId="{46403655-0F2A-46A6-AB93-054235D54019}"/>
          </ac:picMkLst>
        </pc:picChg>
        <pc:picChg chg="del">
          <ac:chgData name="Luke Leibkuchler" userId="a7c1e1ef-f9d4-4dc7-8550-c2468dc434b6" providerId="ADAL" clId="{D6928B1C-9F52-421B-9342-026BE9FF4D95}" dt="2024-01-26T15:15:37.639" v="1848" actId="478"/>
          <ac:picMkLst>
            <pc:docMk/>
            <pc:sldMk cId="290379592" sldId="453"/>
            <ac:picMk id="27" creationId="{F984377D-E079-432D-85C5-069DCADDEF87}"/>
          </ac:picMkLst>
        </pc:picChg>
        <pc:picChg chg="add del mod">
          <ac:chgData name="Luke Leibkuchler" userId="a7c1e1ef-f9d4-4dc7-8550-c2468dc434b6" providerId="ADAL" clId="{D6928B1C-9F52-421B-9342-026BE9FF4D95}" dt="2024-01-26T15:24:03.677" v="1869" actId="478"/>
          <ac:picMkLst>
            <pc:docMk/>
            <pc:sldMk cId="290379592" sldId="453"/>
            <ac:picMk id="31" creationId="{7E3D475A-82F3-418D-BDD7-9D7D85B381E8}"/>
          </ac:picMkLst>
        </pc:picChg>
        <pc:picChg chg="add del mod">
          <ac:chgData name="Luke Leibkuchler" userId="a7c1e1ef-f9d4-4dc7-8550-c2468dc434b6" providerId="ADAL" clId="{D6928B1C-9F52-421B-9342-026BE9FF4D95}" dt="2024-01-26T15:24:25.565" v="1876" actId="478"/>
          <ac:picMkLst>
            <pc:docMk/>
            <pc:sldMk cId="290379592" sldId="453"/>
            <ac:picMk id="33" creationId="{EEC5BA4E-C314-4B8B-B2B6-D23CCDCA7B1E}"/>
          </ac:picMkLst>
        </pc:picChg>
        <pc:picChg chg="add del mod">
          <ac:chgData name="Luke Leibkuchler" userId="a7c1e1ef-f9d4-4dc7-8550-c2468dc434b6" providerId="ADAL" clId="{D6928B1C-9F52-421B-9342-026BE9FF4D95}" dt="2024-01-26T15:25:56.741" v="1883" actId="478"/>
          <ac:picMkLst>
            <pc:docMk/>
            <pc:sldMk cId="290379592" sldId="453"/>
            <ac:picMk id="35" creationId="{0E779577-8146-48D7-9B01-E8580B9D784C}"/>
          </ac:picMkLst>
        </pc:picChg>
        <pc:picChg chg="add del mod">
          <ac:chgData name="Luke Leibkuchler" userId="a7c1e1ef-f9d4-4dc7-8550-c2468dc434b6" providerId="ADAL" clId="{D6928B1C-9F52-421B-9342-026BE9FF4D95}" dt="2024-01-26T15:26:58.701" v="1894" actId="478"/>
          <ac:picMkLst>
            <pc:docMk/>
            <pc:sldMk cId="290379592" sldId="453"/>
            <ac:picMk id="37" creationId="{C506B43F-E269-4BFD-A6CF-4F95104E0D26}"/>
          </ac:picMkLst>
        </pc:picChg>
        <pc:cxnChg chg="mod">
          <ac:chgData name="Luke Leibkuchler" userId="a7c1e1ef-f9d4-4dc7-8550-c2468dc434b6" providerId="ADAL" clId="{D6928B1C-9F52-421B-9342-026BE9FF4D95}" dt="2024-01-26T15:15:39.440" v="1849" actId="478"/>
          <ac:cxnSpMkLst>
            <pc:docMk/>
            <pc:sldMk cId="290379592" sldId="453"/>
            <ac:cxnSpMk id="20" creationId="{72384455-EFC5-4B6C-ADBB-DAD8149EE1ED}"/>
          </ac:cxnSpMkLst>
        </pc:cxnChg>
      </pc:sldChg>
      <pc:sldChg chg="addSp delSp modSp add mod ord modAnim modShow">
        <pc:chgData name="Luke Leibkuchler" userId="a7c1e1ef-f9d4-4dc7-8550-c2468dc434b6" providerId="ADAL" clId="{D6928B1C-9F52-421B-9342-026BE9FF4D95}" dt="2024-01-29T22:04:55.215" v="2415"/>
        <pc:sldMkLst>
          <pc:docMk/>
          <pc:sldMk cId="867132079" sldId="453"/>
        </pc:sldMkLst>
        <pc:spChg chg="add mod">
          <ac:chgData name="Luke Leibkuchler" userId="a7c1e1ef-f9d4-4dc7-8550-c2468dc434b6" providerId="ADAL" clId="{D6928B1C-9F52-421B-9342-026BE9FF4D95}" dt="2024-01-26T15:50:55.050" v="2365" actId="164"/>
          <ac:spMkLst>
            <pc:docMk/>
            <pc:sldMk cId="867132079" sldId="453"/>
            <ac:spMk id="2" creationId="{9082500D-578B-4611-8C2D-D5151557484B}"/>
          </ac:spMkLst>
        </pc:spChg>
        <pc:spChg chg="del">
          <ac:chgData name="Luke Leibkuchler" userId="a7c1e1ef-f9d4-4dc7-8550-c2468dc434b6" providerId="ADAL" clId="{D6928B1C-9F52-421B-9342-026BE9FF4D95}" dt="2024-01-26T15:42:31.757" v="2303" actId="478"/>
          <ac:spMkLst>
            <pc:docMk/>
            <pc:sldMk cId="867132079" sldId="453"/>
            <ac:spMk id="3" creationId="{93A29599-0FA4-4C7F-876D-7568E1E1C28E}"/>
          </ac:spMkLst>
        </pc:spChg>
        <pc:spChg chg="del">
          <ac:chgData name="Luke Leibkuchler" userId="a7c1e1ef-f9d4-4dc7-8550-c2468dc434b6" providerId="ADAL" clId="{D6928B1C-9F52-421B-9342-026BE9FF4D95}" dt="2024-01-26T15:42:31.757" v="2303" actId="478"/>
          <ac:spMkLst>
            <pc:docMk/>
            <pc:sldMk cId="867132079" sldId="453"/>
            <ac:spMk id="5" creationId="{E848CCB5-0A23-4DF4-852D-9CE0714898BC}"/>
          </ac:spMkLst>
        </pc:spChg>
        <pc:spChg chg="del">
          <ac:chgData name="Luke Leibkuchler" userId="a7c1e1ef-f9d4-4dc7-8550-c2468dc434b6" providerId="ADAL" clId="{D6928B1C-9F52-421B-9342-026BE9FF4D95}" dt="2024-01-26T15:42:31.757" v="2303" actId="478"/>
          <ac:spMkLst>
            <pc:docMk/>
            <pc:sldMk cId="867132079" sldId="453"/>
            <ac:spMk id="9" creationId="{C33C6D79-2E02-4CD3-AF63-DBF9A57B15CF}"/>
          </ac:spMkLst>
        </pc:spChg>
        <pc:spChg chg="del">
          <ac:chgData name="Luke Leibkuchler" userId="a7c1e1ef-f9d4-4dc7-8550-c2468dc434b6" providerId="ADAL" clId="{D6928B1C-9F52-421B-9342-026BE9FF4D95}" dt="2024-01-26T15:42:31.757" v="2303" actId="478"/>
          <ac:spMkLst>
            <pc:docMk/>
            <pc:sldMk cId="867132079" sldId="453"/>
            <ac:spMk id="11" creationId="{2B026A0D-94A9-4FED-B772-8DAE2519D6A9}"/>
          </ac:spMkLst>
        </pc:spChg>
        <pc:spChg chg="del">
          <ac:chgData name="Luke Leibkuchler" userId="a7c1e1ef-f9d4-4dc7-8550-c2468dc434b6" providerId="ADAL" clId="{D6928B1C-9F52-421B-9342-026BE9FF4D95}" dt="2024-01-26T15:42:31.757" v="2303" actId="478"/>
          <ac:spMkLst>
            <pc:docMk/>
            <pc:sldMk cId="867132079" sldId="453"/>
            <ac:spMk id="16" creationId="{6556B843-08FC-4D1D-A360-1456DA998F01}"/>
          </ac:spMkLst>
        </pc:spChg>
        <pc:grpChg chg="add mod">
          <ac:chgData name="Luke Leibkuchler" userId="a7c1e1ef-f9d4-4dc7-8550-c2468dc434b6" providerId="ADAL" clId="{D6928B1C-9F52-421B-9342-026BE9FF4D95}" dt="2024-01-26T15:50:55.050" v="2365" actId="164"/>
          <ac:grpSpMkLst>
            <pc:docMk/>
            <pc:sldMk cId="867132079" sldId="453"/>
            <ac:grpSpMk id="6" creationId="{CFE90ADD-1B4C-4303-B885-B5C7425C654E}"/>
          </ac:grpSpMkLst>
        </pc:grpChg>
        <pc:picChg chg="add mod">
          <ac:chgData name="Luke Leibkuchler" userId="a7c1e1ef-f9d4-4dc7-8550-c2468dc434b6" providerId="ADAL" clId="{D6928B1C-9F52-421B-9342-026BE9FF4D95}" dt="2024-01-26T15:42:50.624" v="2308" actId="1076"/>
          <ac:picMkLst>
            <pc:docMk/>
            <pc:sldMk cId="867132079" sldId="453"/>
            <ac:picMk id="14" creationId="{150919E5-E419-416C-8CFD-9E271F4CF0BA}"/>
          </ac:picMkLst>
        </pc:picChg>
        <pc:picChg chg="add mod ord">
          <ac:chgData name="Luke Leibkuchler" userId="a7c1e1ef-f9d4-4dc7-8550-c2468dc434b6" providerId="ADAL" clId="{D6928B1C-9F52-421B-9342-026BE9FF4D95}" dt="2024-01-26T15:50:55.050" v="2365" actId="164"/>
          <ac:picMkLst>
            <pc:docMk/>
            <pc:sldMk cId="867132079" sldId="453"/>
            <ac:picMk id="17" creationId="{0364A539-CC98-4368-872B-C326E43BE590}"/>
          </ac:picMkLst>
        </pc:picChg>
        <pc:picChg chg="add del mod">
          <ac:chgData name="Luke Leibkuchler" userId="a7c1e1ef-f9d4-4dc7-8550-c2468dc434b6" providerId="ADAL" clId="{D6928B1C-9F52-421B-9342-026BE9FF4D95}" dt="2024-01-26T16:19:33.865" v="2404" actId="478"/>
          <ac:picMkLst>
            <pc:docMk/>
            <pc:sldMk cId="867132079" sldId="453"/>
            <ac:picMk id="1026" creationId="{E579CFDA-186C-4CA3-96A5-3BEE9FD432B8}"/>
          </ac:picMkLst>
        </pc:picChg>
        <pc:cxnChg chg="del mod">
          <ac:chgData name="Luke Leibkuchler" userId="a7c1e1ef-f9d4-4dc7-8550-c2468dc434b6" providerId="ADAL" clId="{D6928B1C-9F52-421B-9342-026BE9FF4D95}" dt="2024-01-26T15:42:31.757" v="2303" actId="478"/>
          <ac:cxnSpMkLst>
            <pc:docMk/>
            <pc:sldMk cId="867132079" sldId="453"/>
            <ac:cxnSpMk id="8" creationId="{1AB69FF0-8931-449B-A9B8-C31A3DCCE164}"/>
          </ac:cxnSpMkLst>
        </pc:cxnChg>
        <pc:cxnChg chg="del mod">
          <ac:chgData name="Luke Leibkuchler" userId="a7c1e1ef-f9d4-4dc7-8550-c2468dc434b6" providerId="ADAL" clId="{D6928B1C-9F52-421B-9342-026BE9FF4D95}" dt="2024-01-26T15:42:31.757" v="2303" actId="478"/>
          <ac:cxnSpMkLst>
            <pc:docMk/>
            <pc:sldMk cId="867132079" sldId="453"/>
            <ac:cxnSpMk id="13" creationId="{8298CA2C-1B6C-4826-97A8-CAD7D04D4749}"/>
          </ac:cxnSpMkLst>
        </pc:cxnChg>
        <pc:cxnChg chg="del mod">
          <ac:chgData name="Luke Leibkuchler" userId="a7c1e1ef-f9d4-4dc7-8550-c2468dc434b6" providerId="ADAL" clId="{D6928B1C-9F52-421B-9342-026BE9FF4D95}" dt="2024-01-26T15:42:31.757" v="2303" actId="478"/>
          <ac:cxnSpMkLst>
            <pc:docMk/>
            <pc:sldMk cId="867132079" sldId="453"/>
            <ac:cxnSpMk id="15" creationId="{FA991C7D-71A8-413B-923B-8B772FBE202E}"/>
          </ac:cxnSpMkLst>
        </pc:cxnChg>
      </pc:sldChg>
      <pc:sldChg chg="new del">
        <pc:chgData name="Luke Leibkuchler" userId="a7c1e1ef-f9d4-4dc7-8550-c2468dc434b6" providerId="ADAL" clId="{D6928B1C-9F52-421B-9342-026BE9FF4D95}" dt="2024-01-26T15:15:31.825" v="1846" actId="680"/>
        <pc:sldMkLst>
          <pc:docMk/>
          <pc:sldMk cId="1305181242" sldId="453"/>
        </pc:sldMkLst>
      </pc:sldChg>
      <pc:sldChg chg="addSp delSp modSp add mod ord delAnim modAnim modShow">
        <pc:chgData name="Luke Leibkuchler" userId="a7c1e1ef-f9d4-4dc7-8550-c2468dc434b6" providerId="ADAL" clId="{D6928B1C-9F52-421B-9342-026BE9FF4D95}" dt="2024-01-29T22:04:55.215" v="2415"/>
        <pc:sldMkLst>
          <pc:docMk/>
          <pc:sldMk cId="677137198" sldId="454"/>
        </pc:sldMkLst>
        <pc:picChg chg="add del mod">
          <ac:chgData name="Luke Leibkuchler" userId="a7c1e1ef-f9d4-4dc7-8550-c2468dc434b6" providerId="ADAL" clId="{D6928B1C-9F52-421B-9342-026BE9FF4D95}" dt="2024-01-26T16:19:35.695" v="2405" actId="478"/>
          <ac:picMkLst>
            <pc:docMk/>
            <pc:sldMk cId="677137198" sldId="454"/>
            <ac:picMk id="7" creationId="{4201801C-1439-4A0C-8738-673DCA1A1067}"/>
          </ac:picMkLst>
        </pc:picChg>
        <pc:picChg chg="del">
          <ac:chgData name="Luke Leibkuchler" userId="a7c1e1ef-f9d4-4dc7-8550-c2468dc434b6" providerId="ADAL" clId="{D6928B1C-9F52-421B-9342-026BE9FF4D95}" dt="2024-01-26T15:51:15.942" v="2367" actId="478"/>
          <ac:picMkLst>
            <pc:docMk/>
            <pc:sldMk cId="677137198" sldId="454"/>
            <ac:picMk id="17" creationId="{0364A539-CC98-4368-872B-C326E43BE590}"/>
          </ac:picMkLst>
        </pc:picChg>
      </pc:sldChg>
      <pc:sldChg chg="delSp add del mod delAnim modAnim">
        <pc:chgData name="Luke Leibkuchler" userId="a7c1e1ef-f9d4-4dc7-8550-c2468dc434b6" providerId="ADAL" clId="{D6928B1C-9F52-421B-9342-026BE9FF4D95}" dt="2024-01-26T15:49:39.807" v="2358" actId="2696"/>
        <pc:sldMkLst>
          <pc:docMk/>
          <pc:sldMk cId="3362776168" sldId="454"/>
        </pc:sldMkLst>
        <pc:picChg chg="del">
          <ac:chgData name="Luke Leibkuchler" userId="a7c1e1ef-f9d4-4dc7-8550-c2468dc434b6" providerId="ADAL" clId="{D6928B1C-9F52-421B-9342-026BE9FF4D95}" dt="2024-01-26T15:47:05.657" v="2349" actId="478"/>
          <ac:picMkLst>
            <pc:docMk/>
            <pc:sldMk cId="3362776168" sldId="454"/>
            <ac:picMk id="17" creationId="{0364A539-CC98-4368-872B-C326E43BE590}"/>
          </ac:picMkLst>
        </pc:picChg>
      </pc:sldChg>
      <pc:sldChg chg="addSp delSp modSp add mod modShow">
        <pc:chgData name="Luke Leibkuchler" userId="a7c1e1ef-f9d4-4dc7-8550-c2468dc434b6" providerId="ADAL" clId="{D6928B1C-9F52-421B-9342-026BE9FF4D95}" dt="2024-01-30T02:18:46.047" v="3289" actId="729"/>
        <pc:sldMkLst>
          <pc:docMk/>
          <pc:sldMk cId="642333829" sldId="455"/>
        </pc:sldMkLst>
        <pc:spChg chg="mod">
          <ac:chgData name="Luke Leibkuchler" userId="a7c1e1ef-f9d4-4dc7-8550-c2468dc434b6" providerId="ADAL" clId="{D6928B1C-9F52-421B-9342-026BE9FF4D95}" dt="2024-01-29T22:38:17.520" v="2565" actId="164"/>
          <ac:spMkLst>
            <pc:docMk/>
            <pc:sldMk cId="642333829" sldId="455"/>
            <ac:spMk id="2" creationId="{3F78AEE2-BB72-A56D-D88C-C4FF8B968FA3}"/>
          </ac:spMkLst>
        </pc:spChg>
        <pc:spChg chg="mod topLvl">
          <ac:chgData name="Luke Leibkuchler" userId="a7c1e1ef-f9d4-4dc7-8550-c2468dc434b6" providerId="ADAL" clId="{D6928B1C-9F52-421B-9342-026BE9FF4D95}" dt="2024-01-29T22:38:17.520" v="2565" actId="164"/>
          <ac:spMkLst>
            <pc:docMk/>
            <pc:sldMk cId="642333829" sldId="455"/>
            <ac:spMk id="3" creationId="{93A29599-0FA4-4C7F-876D-7568E1E1C28E}"/>
          </ac:spMkLst>
        </pc:spChg>
        <pc:spChg chg="mod topLvl">
          <ac:chgData name="Luke Leibkuchler" userId="a7c1e1ef-f9d4-4dc7-8550-c2468dc434b6" providerId="ADAL" clId="{D6928B1C-9F52-421B-9342-026BE9FF4D95}" dt="2024-01-29T22:38:17.520" v="2565" actId="164"/>
          <ac:spMkLst>
            <pc:docMk/>
            <pc:sldMk cId="642333829" sldId="455"/>
            <ac:spMk id="5" creationId="{E848CCB5-0A23-4DF4-852D-9CE0714898BC}"/>
          </ac:spMkLst>
        </pc:spChg>
        <pc:spChg chg="mod topLvl">
          <ac:chgData name="Luke Leibkuchler" userId="a7c1e1ef-f9d4-4dc7-8550-c2468dc434b6" providerId="ADAL" clId="{D6928B1C-9F52-421B-9342-026BE9FF4D95}" dt="2024-01-26T16:18:40.500" v="2391" actId="165"/>
          <ac:spMkLst>
            <pc:docMk/>
            <pc:sldMk cId="642333829" sldId="455"/>
            <ac:spMk id="9" creationId="{C33C6D79-2E02-4CD3-AF63-DBF9A57B15CF}"/>
          </ac:spMkLst>
        </pc:spChg>
        <pc:spChg chg="mod topLvl">
          <ac:chgData name="Luke Leibkuchler" userId="a7c1e1ef-f9d4-4dc7-8550-c2468dc434b6" providerId="ADAL" clId="{D6928B1C-9F52-421B-9342-026BE9FF4D95}" dt="2024-01-29T22:38:17.520" v="2565" actId="164"/>
          <ac:spMkLst>
            <pc:docMk/>
            <pc:sldMk cId="642333829" sldId="455"/>
            <ac:spMk id="11" creationId="{2B026A0D-94A9-4FED-B772-8DAE2519D6A9}"/>
          </ac:spMkLst>
        </pc:spChg>
        <pc:spChg chg="mod topLvl">
          <ac:chgData name="Luke Leibkuchler" userId="a7c1e1ef-f9d4-4dc7-8550-c2468dc434b6" providerId="ADAL" clId="{D6928B1C-9F52-421B-9342-026BE9FF4D95}" dt="2024-01-29T22:38:17.520" v="2565" actId="164"/>
          <ac:spMkLst>
            <pc:docMk/>
            <pc:sldMk cId="642333829" sldId="455"/>
            <ac:spMk id="16" creationId="{6556B843-08FC-4D1D-A360-1456DA998F01}"/>
          </ac:spMkLst>
        </pc:spChg>
        <pc:grpChg chg="add mod">
          <ac:chgData name="Luke Leibkuchler" userId="a7c1e1ef-f9d4-4dc7-8550-c2468dc434b6" providerId="ADAL" clId="{D6928B1C-9F52-421B-9342-026BE9FF4D95}" dt="2024-01-29T22:38:23.551" v="2567" actId="14100"/>
          <ac:grpSpMkLst>
            <pc:docMk/>
            <pc:sldMk cId="642333829" sldId="455"/>
            <ac:grpSpMk id="17" creationId="{17749994-42C0-408B-8CDA-DC3701361216}"/>
          </ac:grpSpMkLst>
        </pc:grpChg>
        <pc:grpChg chg="del">
          <ac:chgData name="Luke Leibkuchler" userId="a7c1e1ef-f9d4-4dc7-8550-c2468dc434b6" providerId="ADAL" clId="{D6928B1C-9F52-421B-9342-026BE9FF4D95}" dt="2024-01-26T16:18:40.500" v="2391" actId="165"/>
          <ac:grpSpMkLst>
            <pc:docMk/>
            <pc:sldMk cId="642333829" sldId="455"/>
            <ac:grpSpMk id="19" creationId="{562939DB-7AFA-4EDC-84CF-944FB55438A6}"/>
          </ac:grpSpMkLst>
        </pc:grpChg>
        <pc:cxnChg chg="mod topLvl">
          <ac:chgData name="Luke Leibkuchler" userId="a7c1e1ef-f9d4-4dc7-8550-c2468dc434b6" providerId="ADAL" clId="{D6928B1C-9F52-421B-9342-026BE9FF4D95}" dt="2024-01-29T22:38:17.520" v="2565" actId="164"/>
          <ac:cxnSpMkLst>
            <pc:docMk/>
            <pc:sldMk cId="642333829" sldId="455"/>
            <ac:cxnSpMk id="8" creationId="{1AB69FF0-8931-449B-A9B8-C31A3DCCE164}"/>
          </ac:cxnSpMkLst>
        </pc:cxnChg>
        <pc:cxnChg chg="mod topLvl">
          <ac:chgData name="Luke Leibkuchler" userId="a7c1e1ef-f9d4-4dc7-8550-c2468dc434b6" providerId="ADAL" clId="{D6928B1C-9F52-421B-9342-026BE9FF4D95}" dt="2024-01-29T22:38:17.520" v="2565" actId="164"/>
          <ac:cxnSpMkLst>
            <pc:docMk/>
            <pc:sldMk cId="642333829" sldId="455"/>
            <ac:cxnSpMk id="13" creationId="{8298CA2C-1B6C-4826-97A8-CAD7D04D4749}"/>
          </ac:cxnSpMkLst>
        </pc:cxnChg>
        <pc:cxnChg chg="mod topLvl">
          <ac:chgData name="Luke Leibkuchler" userId="a7c1e1ef-f9d4-4dc7-8550-c2468dc434b6" providerId="ADAL" clId="{D6928B1C-9F52-421B-9342-026BE9FF4D95}" dt="2024-01-29T22:38:17.520" v="2565" actId="164"/>
          <ac:cxnSpMkLst>
            <pc:docMk/>
            <pc:sldMk cId="642333829" sldId="455"/>
            <ac:cxnSpMk id="15" creationId="{FA991C7D-71A8-413B-923B-8B772FBE202E}"/>
          </ac:cxnSpMkLst>
        </pc:cxnChg>
      </pc:sldChg>
      <pc:sldChg chg="new del">
        <pc:chgData name="Luke Leibkuchler" userId="a7c1e1ef-f9d4-4dc7-8550-c2468dc434b6" providerId="ADAL" clId="{D6928B1C-9F52-421B-9342-026BE9FF4D95}" dt="2024-01-26T16:18:23.900" v="2389" actId="680"/>
        <pc:sldMkLst>
          <pc:docMk/>
          <pc:sldMk cId="3423628434" sldId="455"/>
        </pc:sldMkLst>
      </pc:sldChg>
      <pc:sldChg chg="mod modShow">
        <pc:chgData name="Luke Leibkuchler" userId="a7c1e1ef-f9d4-4dc7-8550-c2468dc434b6" providerId="ADAL" clId="{D6928B1C-9F52-421B-9342-026BE9FF4D95}" dt="2024-01-30T02:38:22.417" v="3618" actId="729"/>
        <pc:sldMkLst>
          <pc:docMk/>
          <pc:sldMk cId="3149079221" sldId="457"/>
        </pc:sldMkLst>
      </pc:sldChg>
      <pc:sldChg chg="delSp mod modShow">
        <pc:chgData name="Luke Leibkuchler" userId="a7c1e1ef-f9d4-4dc7-8550-c2468dc434b6" providerId="ADAL" clId="{D6928B1C-9F52-421B-9342-026BE9FF4D95}" dt="2024-01-30T02:38:22.417" v="3618" actId="729"/>
        <pc:sldMkLst>
          <pc:docMk/>
          <pc:sldMk cId="2147099899" sldId="459"/>
        </pc:sldMkLst>
        <pc:picChg chg="del">
          <ac:chgData name="Luke Leibkuchler" userId="a7c1e1ef-f9d4-4dc7-8550-c2468dc434b6" providerId="ADAL" clId="{D6928B1C-9F52-421B-9342-026BE9FF4D95}" dt="2024-01-30T02:37:40.656" v="3600" actId="478"/>
          <ac:picMkLst>
            <pc:docMk/>
            <pc:sldMk cId="2147099899" sldId="459"/>
            <ac:picMk id="2" creationId="{D9D870C4-AF19-4C34-AFE4-493715659BFB}"/>
          </ac:picMkLst>
        </pc:picChg>
      </pc:sldChg>
      <pc:sldChg chg="mod modShow">
        <pc:chgData name="Luke Leibkuchler" userId="a7c1e1ef-f9d4-4dc7-8550-c2468dc434b6" providerId="ADAL" clId="{D6928B1C-9F52-421B-9342-026BE9FF4D95}" dt="2024-01-30T02:38:22.417" v="3618" actId="729"/>
        <pc:sldMkLst>
          <pc:docMk/>
          <pc:sldMk cId="493134340" sldId="460"/>
        </pc:sldMkLst>
      </pc:sldChg>
      <pc:sldChg chg="modSp mod">
        <pc:chgData name="Luke Leibkuchler" userId="a7c1e1ef-f9d4-4dc7-8550-c2468dc434b6" providerId="ADAL" clId="{D6928B1C-9F52-421B-9342-026BE9FF4D95}" dt="2024-01-30T03:05:53.064" v="3758" actId="208"/>
        <pc:sldMkLst>
          <pc:docMk/>
          <pc:sldMk cId="3018957981" sldId="464"/>
        </pc:sldMkLst>
        <pc:spChg chg="mod">
          <ac:chgData name="Luke Leibkuchler" userId="a7c1e1ef-f9d4-4dc7-8550-c2468dc434b6" providerId="ADAL" clId="{D6928B1C-9F52-421B-9342-026BE9FF4D95}" dt="2024-01-30T03:05:53.064" v="3758" actId="208"/>
          <ac:spMkLst>
            <pc:docMk/>
            <pc:sldMk cId="3018957981" sldId="464"/>
            <ac:spMk id="13" creationId="{DD42416D-8BE8-D77D-0FC1-C34DF950CB62}"/>
          </ac:spMkLst>
        </pc:spChg>
        <pc:spChg chg="mod">
          <ac:chgData name="Luke Leibkuchler" userId="a7c1e1ef-f9d4-4dc7-8550-c2468dc434b6" providerId="ADAL" clId="{D6928B1C-9F52-421B-9342-026BE9FF4D95}" dt="2024-01-30T03:05:53.064" v="3758" actId="208"/>
          <ac:spMkLst>
            <pc:docMk/>
            <pc:sldMk cId="3018957981" sldId="464"/>
            <ac:spMk id="15" creationId="{9B32BE8E-A574-7993-1BEF-ACBDC0CE59C1}"/>
          </ac:spMkLst>
        </pc:spChg>
      </pc:sldChg>
      <pc:sldChg chg="modSp mod">
        <pc:chgData name="Luke Leibkuchler" userId="a7c1e1ef-f9d4-4dc7-8550-c2468dc434b6" providerId="ADAL" clId="{D6928B1C-9F52-421B-9342-026BE9FF4D95}" dt="2024-01-30T03:05:45.063" v="3757" actId="208"/>
        <pc:sldMkLst>
          <pc:docMk/>
          <pc:sldMk cId="1025123846" sldId="467"/>
        </pc:sldMkLst>
        <pc:spChg chg="mod">
          <ac:chgData name="Luke Leibkuchler" userId="a7c1e1ef-f9d4-4dc7-8550-c2468dc434b6" providerId="ADAL" clId="{D6928B1C-9F52-421B-9342-026BE9FF4D95}" dt="2024-01-30T03:05:45.063" v="3757" actId="208"/>
          <ac:spMkLst>
            <pc:docMk/>
            <pc:sldMk cId="1025123846" sldId="467"/>
            <ac:spMk id="41" creationId="{9E26B866-0C59-99FE-1A76-A32D3CC8FC21}"/>
          </ac:spMkLst>
        </pc:spChg>
        <pc:spChg chg="mod">
          <ac:chgData name="Luke Leibkuchler" userId="a7c1e1ef-f9d4-4dc7-8550-c2468dc434b6" providerId="ADAL" clId="{D6928B1C-9F52-421B-9342-026BE9FF4D95}" dt="2024-01-30T03:05:45.063" v="3757" actId="208"/>
          <ac:spMkLst>
            <pc:docMk/>
            <pc:sldMk cId="1025123846" sldId="467"/>
            <ac:spMk id="43" creationId="{A5335532-6848-FC45-241C-39F9D4BBB1A4}"/>
          </ac:spMkLst>
        </pc:spChg>
      </pc:sldChg>
      <pc:sldChg chg="modSp mod">
        <pc:chgData name="Luke Leibkuchler" userId="a7c1e1ef-f9d4-4dc7-8550-c2468dc434b6" providerId="ADAL" clId="{D6928B1C-9F52-421B-9342-026BE9FF4D95}" dt="2024-01-29T22:27:30.992" v="2501" actId="1076"/>
        <pc:sldMkLst>
          <pc:docMk/>
          <pc:sldMk cId="4060665334" sldId="468"/>
        </pc:sldMkLst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12" creationId="{B36DC379-E329-1F8E-F838-DC1BFDA520B2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14" creationId="{C6FE9E4E-9597-A3E8-CE6E-F6D1606730D4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23" creationId="{C6C6A3AB-457A-D4B6-3012-47E4CBC073A7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25" creationId="{90AEB4DD-7593-B14C-7DA0-EBD001496D32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27" creationId="{F0FB449A-AB45-C577-69F1-39BF655CA6FD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28" creationId="{99AFBDDF-3473-F7F6-6C89-E884DF149D00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34" creationId="{EEAFA8B2-9856-F32B-C04F-1A470677934B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48" creationId="{EFF401B9-8F8C-FDFF-D312-A39F91FA98F4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50" creationId="{99015754-1B63-1B23-99AB-0B2D7D9B94D0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55" creationId="{94498670-E705-5C1C-2D10-319F328CAD55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56" creationId="{6245726B-2BF7-3BFB-6A85-E6D36DBD5139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57" creationId="{EAF1722E-76D7-3121-1D12-150072AC252F}"/>
          </ac:spMkLst>
        </pc:spChg>
        <pc:picChg chg="mod">
          <ac:chgData name="Luke Leibkuchler" userId="a7c1e1ef-f9d4-4dc7-8550-c2468dc434b6" providerId="ADAL" clId="{D6928B1C-9F52-421B-9342-026BE9FF4D95}" dt="2024-01-29T22:27:30.992" v="2501" actId="1076"/>
          <ac:picMkLst>
            <pc:docMk/>
            <pc:sldMk cId="4060665334" sldId="468"/>
            <ac:picMk id="49" creationId="{88647BD2-E8E2-C389-2364-C1DB39861DD8}"/>
          </ac:picMkLst>
        </pc:picChg>
        <pc:picChg chg="mod">
          <ac:chgData name="Luke Leibkuchler" userId="a7c1e1ef-f9d4-4dc7-8550-c2468dc434b6" providerId="ADAL" clId="{D6928B1C-9F52-421B-9342-026BE9FF4D95}" dt="2024-01-29T22:27:30.992" v="2501" actId="1076"/>
          <ac:picMkLst>
            <pc:docMk/>
            <pc:sldMk cId="4060665334" sldId="468"/>
            <ac:picMk id="53" creationId="{C03D273A-0B99-FAA9-083B-D8A0ABA250B5}"/>
          </ac:picMkLst>
        </pc:picChg>
        <pc:picChg chg="mod">
          <ac:chgData name="Luke Leibkuchler" userId="a7c1e1ef-f9d4-4dc7-8550-c2468dc434b6" providerId="ADAL" clId="{D6928B1C-9F52-421B-9342-026BE9FF4D95}" dt="2024-01-29T22:27:30.992" v="2501" actId="1076"/>
          <ac:picMkLst>
            <pc:docMk/>
            <pc:sldMk cId="4060665334" sldId="468"/>
            <ac:picMk id="54" creationId="{D8D24379-DE27-A5DE-C202-DA1AC3FAFFD3}"/>
          </ac:picMkLst>
        </pc:picChg>
        <pc:cxnChg chg="mod">
          <ac:chgData name="Luke Leibkuchler" userId="a7c1e1ef-f9d4-4dc7-8550-c2468dc434b6" providerId="ADAL" clId="{D6928B1C-9F52-421B-9342-026BE9FF4D95}" dt="2024-01-29T22:27:30.992" v="2501" actId="1076"/>
          <ac:cxnSpMkLst>
            <pc:docMk/>
            <pc:sldMk cId="4060665334" sldId="468"/>
            <ac:cxnSpMk id="32" creationId="{98688201-8A18-2DA7-0BC9-859E6A5C740A}"/>
          </ac:cxnSpMkLst>
        </pc:cxnChg>
        <pc:cxnChg chg="mod">
          <ac:chgData name="Luke Leibkuchler" userId="a7c1e1ef-f9d4-4dc7-8550-c2468dc434b6" providerId="ADAL" clId="{D6928B1C-9F52-421B-9342-026BE9FF4D95}" dt="2024-01-29T22:27:30.992" v="2501" actId="1076"/>
          <ac:cxnSpMkLst>
            <pc:docMk/>
            <pc:sldMk cId="4060665334" sldId="468"/>
            <ac:cxnSpMk id="38" creationId="{BF3EC6EC-C1A0-16DC-F3ED-5A1B90282A3C}"/>
          </ac:cxnSpMkLst>
        </pc:cxnChg>
        <pc:cxnChg chg="mod">
          <ac:chgData name="Luke Leibkuchler" userId="a7c1e1ef-f9d4-4dc7-8550-c2468dc434b6" providerId="ADAL" clId="{D6928B1C-9F52-421B-9342-026BE9FF4D95}" dt="2024-01-29T22:27:30.992" v="2501" actId="1076"/>
          <ac:cxnSpMkLst>
            <pc:docMk/>
            <pc:sldMk cId="4060665334" sldId="468"/>
            <ac:cxnSpMk id="43" creationId="{6CFA3B49-151D-1F2E-C948-05C355F8A0D4}"/>
          </ac:cxnSpMkLst>
        </pc:cxnChg>
      </pc:sldChg>
      <pc:sldChg chg="mod modShow">
        <pc:chgData name="Luke Leibkuchler" userId="a7c1e1ef-f9d4-4dc7-8550-c2468dc434b6" providerId="ADAL" clId="{D6928B1C-9F52-421B-9342-026BE9FF4D95}" dt="2024-01-30T02:38:22.417" v="3618" actId="729"/>
        <pc:sldMkLst>
          <pc:docMk/>
          <pc:sldMk cId="582122556" sldId="470"/>
        </pc:sldMkLst>
      </pc:sldChg>
      <pc:sldChg chg="mod modShow">
        <pc:chgData name="Luke Leibkuchler" userId="a7c1e1ef-f9d4-4dc7-8550-c2468dc434b6" providerId="ADAL" clId="{D6928B1C-9F52-421B-9342-026BE9FF4D95}" dt="2024-01-30T00:34:25.572" v="3029" actId="729"/>
        <pc:sldMkLst>
          <pc:docMk/>
          <pc:sldMk cId="3530075448" sldId="472"/>
        </pc:sldMkLst>
      </pc:sldChg>
      <pc:sldChg chg="mod modShow">
        <pc:chgData name="Luke Leibkuchler" userId="a7c1e1ef-f9d4-4dc7-8550-c2468dc434b6" providerId="ADAL" clId="{D6928B1C-9F52-421B-9342-026BE9FF4D95}" dt="2024-01-30T00:34:25.572" v="3029" actId="729"/>
        <pc:sldMkLst>
          <pc:docMk/>
          <pc:sldMk cId="1337393363" sldId="473"/>
        </pc:sldMkLst>
      </pc:sldChg>
      <pc:sldChg chg="mod modShow">
        <pc:chgData name="Luke Leibkuchler" userId="a7c1e1ef-f9d4-4dc7-8550-c2468dc434b6" providerId="ADAL" clId="{D6928B1C-9F52-421B-9342-026BE9FF4D95}" dt="2024-01-30T00:34:25.572" v="3029" actId="729"/>
        <pc:sldMkLst>
          <pc:docMk/>
          <pc:sldMk cId="3258873340" sldId="474"/>
        </pc:sldMkLst>
      </pc:sldChg>
      <pc:sldChg chg="mod modShow">
        <pc:chgData name="Luke Leibkuchler" userId="a7c1e1ef-f9d4-4dc7-8550-c2468dc434b6" providerId="ADAL" clId="{D6928B1C-9F52-421B-9342-026BE9FF4D95}" dt="2024-01-30T00:34:25.572" v="3029" actId="729"/>
        <pc:sldMkLst>
          <pc:docMk/>
          <pc:sldMk cId="3327612219" sldId="475"/>
        </pc:sldMkLst>
      </pc:sldChg>
      <pc:sldChg chg="mod modShow">
        <pc:chgData name="Luke Leibkuchler" userId="a7c1e1ef-f9d4-4dc7-8550-c2468dc434b6" providerId="ADAL" clId="{D6928B1C-9F52-421B-9342-026BE9FF4D95}" dt="2024-01-30T00:34:25.572" v="3029" actId="729"/>
        <pc:sldMkLst>
          <pc:docMk/>
          <pc:sldMk cId="241728111" sldId="476"/>
        </pc:sldMkLst>
      </pc:sldChg>
      <pc:sldChg chg="mod modShow">
        <pc:chgData name="Luke Leibkuchler" userId="a7c1e1ef-f9d4-4dc7-8550-c2468dc434b6" providerId="ADAL" clId="{D6928B1C-9F52-421B-9342-026BE9FF4D95}" dt="2024-01-30T00:34:25.572" v="3029" actId="729"/>
        <pc:sldMkLst>
          <pc:docMk/>
          <pc:sldMk cId="4205708839" sldId="477"/>
        </pc:sldMkLst>
      </pc:sldChg>
      <pc:sldChg chg="mod modShow">
        <pc:chgData name="Luke Leibkuchler" userId="a7c1e1ef-f9d4-4dc7-8550-c2468dc434b6" providerId="ADAL" clId="{D6928B1C-9F52-421B-9342-026BE9FF4D95}" dt="2024-01-30T00:34:25.572" v="3029" actId="729"/>
        <pc:sldMkLst>
          <pc:docMk/>
          <pc:sldMk cId="3835841806" sldId="478"/>
        </pc:sldMkLst>
      </pc:sldChg>
      <pc:sldChg chg="ord">
        <pc:chgData name="Luke Leibkuchler" userId="a7c1e1ef-f9d4-4dc7-8550-c2468dc434b6" providerId="ADAL" clId="{D6928B1C-9F52-421B-9342-026BE9FF4D95}" dt="2024-01-29T22:21:37.407" v="2495"/>
        <pc:sldMkLst>
          <pc:docMk/>
          <pc:sldMk cId="1109395397" sldId="479"/>
        </pc:sldMkLst>
      </pc:sldChg>
      <pc:sldChg chg="modSp mod">
        <pc:chgData name="Luke Leibkuchler" userId="a7c1e1ef-f9d4-4dc7-8550-c2468dc434b6" providerId="ADAL" clId="{D6928B1C-9F52-421B-9342-026BE9FF4D95}" dt="2024-01-29T22:28:54.876" v="2506" actId="404"/>
        <pc:sldMkLst>
          <pc:docMk/>
          <pc:sldMk cId="2015398613" sldId="480"/>
        </pc:sldMkLst>
        <pc:spChg chg="mod">
          <ac:chgData name="Luke Leibkuchler" userId="a7c1e1ef-f9d4-4dc7-8550-c2468dc434b6" providerId="ADAL" clId="{D6928B1C-9F52-421B-9342-026BE9FF4D95}" dt="2024-01-29T22:28:54.876" v="2506" actId="404"/>
          <ac:spMkLst>
            <pc:docMk/>
            <pc:sldMk cId="2015398613" sldId="480"/>
            <ac:spMk id="32" creationId="{44239B53-C8D6-C425-8DC6-C0C8014D1042}"/>
          </ac:spMkLst>
        </pc:spChg>
      </pc:sldChg>
      <pc:sldChg chg="del">
        <pc:chgData name="Luke Leibkuchler" userId="a7c1e1ef-f9d4-4dc7-8550-c2468dc434b6" providerId="ADAL" clId="{D6928B1C-9F52-421B-9342-026BE9FF4D95}" dt="2024-01-29T22:29:36.351" v="2514" actId="2696"/>
        <pc:sldMkLst>
          <pc:docMk/>
          <pc:sldMk cId="1481758776" sldId="482"/>
        </pc:sldMkLst>
      </pc:sldChg>
      <pc:sldChg chg="delSp modSp mod">
        <pc:chgData name="Luke Leibkuchler" userId="a7c1e1ef-f9d4-4dc7-8550-c2468dc434b6" providerId="ADAL" clId="{D6928B1C-9F52-421B-9342-026BE9FF4D95}" dt="2024-01-29T22:29:49.459" v="2517" actId="478"/>
        <pc:sldMkLst>
          <pc:docMk/>
          <pc:sldMk cId="568036930" sldId="483"/>
        </pc:sldMkLst>
        <pc:spChg chg="del mod">
          <ac:chgData name="Luke Leibkuchler" userId="a7c1e1ef-f9d4-4dc7-8550-c2468dc434b6" providerId="ADAL" clId="{D6928B1C-9F52-421B-9342-026BE9FF4D95}" dt="2024-01-29T22:29:44.642" v="2516" actId="478"/>
          <ac:spMkLst>
            <pc:docMk/>
            <pc:sldMk cId="568036930" sldId="483"/>
            <ac:spMk id="8" creationId="{2BE2B985-147C-9812-BF84-5B8FFBF9637A}"/>
          </ac:spMkLst>
        </pc:spChg>
        <pc:spChg chg="mod">
          <ac:chgData name="Luke Leibkuchler" userId="a7c1e1ef-f9d4-4dc7-8550-c2468dc434b6" providerId="ADAL" clId="{D6928B1C-9F52-421B-9342-026BE9FF4D95}" dt="2024-01-29T22:29:23.350" v="2512" actId="1038"/>
          <ac:spMkLst>
            <pc:docMk/>
            <pc:sldMk cId="568036930" sldId="483"/>
            <ac:spMk id="34" creationId="{B2F0B13B-E9F8-F973-129F-6E2C34AEF1E4}"/>
          </ac:spMkLst>
        </pc:spChg>
        <pc:spChg chg="del">
          <ac:chgData name="Luke Leibkuchler" userId="a7c1e1ef-f9d4-4dc7-8550-c2468dc434b6" providerId="ADAL" clId="{D6928B1C-9F52-421B-9342-026BE9FF4D95}" dt="2024-01-29T22:29:49.459" v="2517" actId="478"/>
          <ac:spMkLst>
            <pc:docMk/>
            <pc:sldMk cId="568036930" sldId="483"/>
            <ac:spMk id="35" creationId="{A66632EB-34EE-AF28-1611-B1FA6E4C285C}"/>
          </ac:spMkLst>
        </pc:spChg>
      </pc:sldChg>
      <pc:sldChg chg="modSp mod">
        <pc:chgData name="Luke Leibkuchler" userId="a7c1e1ef-f9d4-4dc7-8550-c2468dc434b6" providerId="ADAL" clId="{D6928B1C-9F52-421B-9342-026BE9FF4D95}" dt="2024-01-29T22:23:46.310" v="2499" actId="1076"/>
        <pc:sldMkLst>
          <pc:docMk/>
          <pc:sldMk cId="2086330003" sldId="484"/>
        </pc:sldMkLst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4" creationId="{13DDBCAD-EFC5-2962-EDEF-B6C3CD0F3D6E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6" creationId="{3CC1FF07-8CD4-4413-C397-E075B6E335B3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7" creationId="{D812984D-88BF-07BB-1480-2538E8EBF212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8" creationId="{FA506B8E-10D3-02BD-FE88-3A836C810DC9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9" creationId="{C43CEBAC-2F10-1A7A-117C-1299732744DF}"/>
          </ac:spMkLst>
        </pc:spChg>
        <pc:spChg chg="mod">
          <ac:chgData name="Luke Leibkuchler" userId="a7c1e1ef-f9d4-4dc7-8550-c2468dc434b6" providerId="ADAL" clId="{D6928B1C-9F52-421B-9342-026BE9FF4D95}" dt="2024-01-29T22:23:46.310" v="2499" actId="1076"/>
          <ac:spMkLst>
            <pc:docMk/>
            <pc:sldMk cId="2086330003" sldId="484"/>
            <ac:spMk id="10" creationId="{33E30505-295E-B843-FFA9-B5212A55A9A9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11" creationId="{646A9301-7ADE-B40F-BE7C-60FF3F95E8D4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13" creationId="{927133CA-1E84-A0FC-BAD1-9E0510D3393F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14" creationId="{BCC70038-36AE-47E1-A256-4F6B65B583D6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15" creationId="{49C9946B-BD3B-A6E4-2089-33C6389D0240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16" creationId="{57A3FCC5-86B5-C8CA-02BE-4B4F6F5F2176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17" creationId="{C0CA0E68-B899-4D12-5315-F3562BADAE1F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18" creationId="{C77ACDAE-5B11-680F-68C0-347F7F99F658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19" creationId="{153B58D5-968D-2FAF-0C4F-F202352B84A6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20" creationId="{FDE00763-53EB-43C3-9E19-6F185FEDD4DA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21" creationId="{05F5AFF7-58C6-4DCA-AE38-48131E9EE872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22" creationId="{50F32C4F-A63F-073E-9FA8-DD20E3F2A8B9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38" creationId="{A9C4EE0E-FF44-49F8-870A-29C59D97A684}"/>
          </ac:spMkLst>
        </pc:spChg>
      </pc:sldChg>
      <pc:sldChg chg="modNotesTx">
        <pc:chgData name="Luke Leibkuchler" userId="a7c1e1ef-f9d4-4dc7-8550-c2468dc434b6" providerId="ADAL" clId="{D6928B1C-9F52-421B-9342-026BE9FF4D95}" dt="2024-01-30T02:20:33.178" v="3381" actId="20577"/>
        <pc:sldMkLst>
          <pc:docMk/>
          <pc:sldMk cId="235004763" sldId="485"/>
        </pc:sldMkLst>
      </pc:sldChg>
      <pc:sldChg chg="del">
        <pc:chgData name="Luke Leibkuchler" userId="a7c1e1ef-f9d4-4dc7-8550-c2468dc434b6" providerId="ADAL" clId="{D6928B1C-9F52-421B-9342-026BE9FF4D95}" dt="2024-01-30T00:12:13.875" v="2933" actId="2696"/>
        <pc:sldMkLst>
          <pc:docMk/>
          <pc:sldMk cId="4115091449" sldId="486"/>
        </pc:sldMkLst>
      </pc:sldChg>
      <pc:sldChg chg="modCm">
        <pc:chgData name="Luke Leibkuchler" userId="a7c1e1ef-f9d4-4dc7-8550-c2468dc434b6" providerId="ADAL" clId="{D6928B1C-9F52-421B-9342-026BE9FF4D95}" dt="2024-01-30T02:17:16.382" v="3288"/>
        <pc:sldMkLst>
          <pc:docMk/>
          <pc:sldMk cId="3970350442" sldId="487"/>
        </pc:sldMkLst>
      </pc:sldChg>
      <pc:sldChg chg="addSp delSp modSp del mod">
        <pc:chgData name="Luke Leibkuchler" userId="a7c1e1ef-f9d4-4dc7-8550-c2468dc434b6" providerId="ADAL" clId="{D6928B1C-9F52-421B-9342-026BE9FF4D95}" dt="2024-01-30T03:04:36.337" v="3749" actId="2696"/>
        <pc:sldMkLst>
          <pc:docMk/>
          <pc:sldMk cId="269248832" sldId="488"/>
        </pc:sldMkLst>
        <pc:spChg chg="mod topLvl">
          <ac:chgData name="Luke Leibkuchler" userId="a7c1e1ef-f9d4-4dc7-8550-c2468dc434b6" providerId="ADAL" clId="{D6928B1C-9F52-421B-9342-026BE9FF4D95}" dt="2024-01-30T00:21:13.650" v="2979" actId="165"/>
          <ac:spMkLst>
            <pc:docMk/>
            <pc:sldMk cId="269248832" sldId="488"/>
            <ac:spMk id="2" creationId="{B306FE71-7D0D-0F68-AD9F-9B84C9518AFA}"/>
          </ac:spMkLst>
        </pc:spChg>
        <pc:spChg chg="del mod topLvl">
          <ac:chgData name="Luke Leibkuchler" userId="a7c1e1ef-f9d4-4dc7-8550-c2468dc434b6" providerId="ADAL" clId="{D6928B1C-9F52-421B-9342-026BE9FF4D95}" dt="2024-01-30T00:32:30.805" v="3023" actId="478"/>
          <ac:spMkLst>
            <pc:docMk/>
            <pc:sldMk cId="269248832" sldId="488"/>
            <ac:spMk id="3" creationId="{6994ABE0-83F8-7E32-ACE4-7A30D56DE12C}"/>
          </ac:spMkLst>
        </pc:spChg>
        <pc:spChg chg="del mod topLvl">
          <ac:chgData name="Luke Leibkuchler" userId="a7c1e1ef-f9d4-4dc7-8550-c2468dc434b6" providerId="ADAL" clId="{D6928B1C-9F52-421B-9342-026BE9FF4D95}" dt="2024-01-30T02:08:19.092" v="3171" actId="478"/>
          <ac:spMkLst>
            <pc:docMk/>
            <pc:sldMk cId="269248832" sldId="488"/>
            <ac:spMk id="4" creationId="{9B98F5AC-2ED3-426E-F7DF-44948E46A498}"/>
          </ac:spMkLst>
        </pc:spChg>
        <pc:spChg chg="del mod topLvl">
          <ac:chgData name="Luke Leibkuchler" userId="a7c1e1ef-f9d4-4dc7-8550-c2468dc434b6" providerId="ADAL" clId="{D6928B1C-9F52-421B-9342-026BE9FF4D95}" dt="2024-01-30T02:09:39.419" v="3180" actId="478"/>
          <ac:spMkLst>
            <pc:docMk/>
            <pc:sldMk cId="269248832" sldId="488"/>
            <ac:spMk id="7" creationId="{99409426-1427-C03E-A72D-699E810D41A3}"/>
          </ac:spMkLst>
        </pc:spChg>
        <pc:spChg chg="del mod topLvl">
          <ac:chgData name="Luke Leibkuchler" userId="a7c1e1ef-f9d4-4dc7-8550-c2468dc434b6" providerId="ADAL" clId="{D6928B1C-9F52-421B-9342-026BE9FF4D95}" dt="2024-01-30T02:08:19.092" v="3171" actId="478"/>
          <ac:spMkLst>
            <pc:docMk/>
            <pc:sldMk cId="269248832" sldId="488"/>
            <ac:spMk id="8" creationId="{E9617B6A-5F98-CE77-C01A-C1F1D710E710}"/>
          </ac:spMkLst>
        </pc:spChg>
        <pc:spChg chg="mod topLvl">
          <ac:chgData name="Luke Leibkuchler" userId="a7c1e1ef-f9d4-4dc7-8550-c2468dc434b6" providerId="ADAL" clId="{D6928B1C-9F52-421B-9342-026BE9FF4D95}" dt="2024-01-30T00:21:13.650" v="2979" actId="165"/>
          <ac:spMkLst>
            <pc:docMk/>
            <pc:sldMk cId="269248832" sldId="488"/>
            <ac:spMk id="11" creationId="{0F8231EF-B0D7-4851-52A7-F54B011FB9E7}"/>
          </ac:spMkLst>
        </pc:spChg>
        <pc:spChg chg="mod topLvl">
          <ac:chgData name="Luke Leibkuchler" userId="a7c1e1ef-f9d4-4dc7-8550-c2468dc434b6" providerId="ADAL" clId="{D6928B1C-9F52-421B-9342-026BE9FF4D95}" dt="2024-01-30T00:21:13.650" v="2979" actId="165"/>
          <ac:spMkLst>
            <pc:docMk/>
            <pc:sldMk cId="269248832" sldId="488"/>
            <ac:spMk id="12" creationId="{81E5AC86-A015-6225-00EA-6B36855F78C0}"/>
          </ac:spMkLst>
        </pc:spChg>
        <pc:spChg chg="mod topLvl">
          <ac:chgData name="Luke Leibkuchler" userId="a7c1e1ef-f9d4-4dc7-8550-c2468dc434b6" providerId="ADAL" clId="{D6928B1C-9F52-421B-9342-026BE9FF4D95}" dt="2024-01-30T00:21:13.650" v="2979" actId="165"/>
          <ac:spMkLst>
            <pc:docMk/>
            <pc:sldMk cId="269248832" sldId="488"/>
            <ac:spMk id="13" creationId="{18293311-D851-F7BD-4797-BEDA9954406C}"/>
          </ac:spMkLst>
        </pc:spChg>
        <pc:spChg chg="add del mod">
          <ac:chgData name="Luke Leibkuchler" userId="a7c1e1ef-f9d4-4dc7-8550-c2468dc434b6" providerId="ADAL" clId="{D6928B1C-9F52-421B-9342-026BE9FF4D95}" dt="2024-01-30T02:10:55.827" v="3195" actId="478"/>
          <ac:spMkLst>
            <pc:docMk/>
            <pc:sldMk cId="269248832" sldId="488"/>
            <ac:spMk id="19" creationId="{663E75CD-A32B-476F-A818-C782115D4B54}"/>
          </ac:spMkLst>
        </pc:spChg>
        <pc:spChg chg="add del mod ord">
          <ac:chgData name="Luke Leibkuchler" userId="a7c1e1ef-f9d4-4dc7-8550-c2468dc434b6" providerId="ADAL" clId="{D6928B1C-9F52-421B-9342-026BE9FF4D95}" dt="2024-01-30T02:10:55.827" v="3195" actId="478"/>
          <ac:spMkLst>
            <pc:docMk/>
            <pc:sldMk cId="269248832" sldId="488"/>
            <ac:spMk id="20" creationId="{BD0B9776-8E47-40FB-9473-7875E3756225}"/>
          </ac:spMkLst>
        </pc:spChg>
        <pc:spChg chg="add del mod">
          <ac:chgData name="Luke Leibkuchler" userId="a7c1e1ef-f9d4-4dc7-8550-c2468dc434b6" providerId="ADAL" clId="{D6928B1C-9F52-421B-9342-026BE9FF4D95}" dt="2024-01-30T02:10:55.827" v="3195" actId="478"/>
          <ac:spMkLst>
            <pc:docMk/>
            <pc:sldMk cId="269248832" sldId="488"/>
            <ac:spMk id="21" creationId="{FF49A851-DFC4-43B7-A235-61F7A3EC5D89}"/>
          </ac:spMkLst>
        </pc:spChg>
        <pc:spChg chg="del mod topLvl">
          <ac:chgData name="Luke Leibkuchler" userId="a7c1e1ef-f9d4-4dc7-8550-c2468dc434b6" providerId="ADAL" clId="{D6928B1C-9F52-421B-9342-026BE9FF4D95}" dt="2024-01-30T02:08:19.092" v="3171" actId="478"/>
          <ac:spMkLst>
            <pc:docMk/>
            <pc:sldMk cId="269248832" sldId="488"/>
            <ac:spMk id="22" creationId="{5D484232-9900-23EA-C88F-74F1738BDDA9}"/>
          </ac:spMkLst>
        </pc:spChg>
        <pc:spChg chg="add del mod">
          <ac:chgData name="Luke Leibkuchler" userId="a7c1e1ef-f9d4-4dc7-8550-c2468dc434b6" providerId="ADAL" clId="{D6928B1C-9F52-421B-9342-026BE9FF4D95}" dt="2024-01-30T02:10:48.203" v="3193" actId="478"/>
          <ac:spMkLst>
            <pc:docMk/>
            <pc:sldMk cId="269248832" sldId="488"/>
            <ac:spMk id="23" creationId="{97AAD0CD-8321-4CE2-A194-10F818A56281}"/>
          </ac:spMkLst>
        </pc:spChg>
        <pc:spChg chg="mod">
          <ac:chgData name="Luke Leibkuchler" userId="a7c1e1ef-f9d4-4dc7-8550-c2468dc434b6" providerId="ADAL" clId="{D6928B1C-9F52-421B-9342-026BE9FF4D95}" dt="2024-01-30T02:11:43.281" v="3231" actId="20577"/>
          <ac:spMkLst>
            <pc:docMk/>
            <pc:sldMk cId="269248832" sldId="488"/>
            <ac:spMk id="25" creationId="{C8E32BCC-A931-037C-4576-8A1E37F7FCEA}"/>
          </ac:spMkLst>
        </pc:spChg>
        <pc:spChg chg="add mod">
          <ac:chgData name="Luke Leibkuchler" userId="a7c1e1ef-f9d4-4dc7-8550-c2468dc434b6" providerId="ADAL" clId="{D6928B1C-9F52-421B-9342-026BE9FF4D95}" dt="2024-01-30T02:10:51.757" v="3194"/>
          <ac:spMkLst>
            <pc:docMk/>
            <pc:sldMk cId="269248832" sldId="488"/>
            <ac:spMk id="27" creationId="{82175C3F-79E1-4198-9AD2-B1BDFFA5F531}"/>
          </ac:spMkLst>
        </pc:spChg>
        <pc:spChg chg="add del mod">
          <ac:chgData name="Luke Leibkuchler" userId="a7c1e1ef-f9d4-4dc7-8550-c2468dc434b6" providerId="ADAL" clId="{D6928B1C-9F52-421B-9342-026BE9FF4D95}" dt="2024-01-30T02:11:01.630" v="3197"/>
          <ac:spMkLst>
            <pc:docMk/>
            <pc:sldMk cId="269248832" sldId="488"/>
            <ac:spMk id="28" creationId="{8C7810BC-EFA4-4DB3-9FBF-259253E6B325}"/>
          </ac:spMkLst>
        </pc:spChg>
        <pc:spChg chg="add mod">
          <ac:chgData name="Luke Leibkuchler" userId="a7c1e1ef-f9d4-4dc7-8550-c2468dc434b6" providerId="ADAL" clId="{D6928B1C-9F52-421B-9342-026BE9FF4D95}" dt="2024-01-30T02:11:06.373" v="3198"/>
          <ac:spMkLst>
            <pc:docMk/>
            <pc:sldMk cId="269248832" sldId="488"/>
            <ac:spMk id="29" creationId="{99D671AF-8FEF-4CA3-A9B5-25FC5A3E5173}"/>
          </ac:spMkLst>
        </pc:spChg>
        <pc:spChg chg="add mod">
          <ac:chgData name="Luke Leibkuchler" userId="a7c1e1ef-f9d4-4dc7-8550-c2468dc434b6" providerId="ADAL" clId="{D6928B1C-9F52-421B-9342-026BE9FF4D95}" dt="2024-01-30T02:11:06.373" v="3198"/>
          <ac:spMkLst>
            <pc:docMk/>
            <pc:sldMk cId="269248832" sldId="488"/>
            <ac:spMk id="30" creationId="{CCFA9531-91B4-4D25-9023-0B23D8E2693A}"/>
          </ac:spMkLst>
        </pc:spChg>
        <pc:spChg chg="add mod">
          <ac:chgData name="Luke Leibkuchler" userId="a7c1e1ef-f9d4-4dc7-8550-c2468dc434b6" providerId="ADAL" clId="{D6928B1C-9F52-421B-9342-026BE9FF4D95}" dt="2024-01-30T02:11:06.373" v="3198"/>
          <ac:spMkLst>
            <pc:docMk/>
            <pc:sldMk cId="269248832" sldId="488"/>
            <ac:spMk id="31" creationId="{6088EF7D-A947-4514-9D96-36C6DCD8DA8B}"/>
          </ac:spMkLst>
        </pc:spChg>
        <pc:spChg chg="mod">
          <ac:chgData name="Luke Leibkuchler" userId="a7c1e1ef-f9d4-4dc7-8550-c2468dc434b6" providerId="ADAL" clId="{D6928B1C-9F52-421B-9342-026BE9FF4D95}" dt="2024-01-30T02:12:49.703" v="3241"/>
          <ac:spMkLst>
            <pc:docMk/>
            <pc:sldMk cId="269248832" sldId="488"/>
            <ac:spMk id="33" creationId="{D111F7CE-247A-422A-B5DF-B91159529535}"/>
          </ac:spMkLst>
        </pc:spChg>
        <pc:spChg chg="mod">
          <ac:chgData name="Luke Leibkuchler" userId="a7c1e1ef-f9d4-4dc7-8550-c2468dc434b6" providerId="ADAL" clId="{D6928B1C-9F52-421B-9342-026BE9FF4D95}" dt="2024-01-30T02:12:49.703" v="3241"/>
          <ac:spMkLst>
            <pc:docMk/>
            <pc:sldMk cId="269248832" sldId="488"/>
            <ac:spMk id="34" creationId="{DDA5361E-0D4D-41EF-A003-F05416C59A18}"/>
          </ac:spMkLst>
        </pc:spChg>
        <pc:spChg chg="mod">
          <ac:chgData name="Luke Leibkuchler" userId="a7c1e1ef-f9d4-4dc7-8550-c2468dc434b6" providerId="ADAL" clId="{D6928B1C-9F52-421B-9342-026BE9FF4D95}" dt="2024-01-30T02:12:49.703" v="3241"/>
          <ac:spMkLst>
            <pc:docMk/>
            <pc:sldMk cId="269248832" sldId="488"/>
            <ac:spMk id="35" creationId="{DE3287CA-9113-4268-B669-7D4579BD6FE4}"/>
          </ac:spMkLst>
        </pc:spChg>
        <pc:spChg chg="mod">
          <ac:chgData name="Luke Leibkuchler" userId="a7c1e1ef-f9d4-4dc7-8550-c2468dc434b6" providerId="ADAL" clId="{D6928B1C-9F52-421B-9342-026BE9FF4D95}" dt="2024-01-30T02:12:49.703" v="3241"/>
          <ac:spMkLst>
            <pc:docMk/>
            <pc:sldMk cId="269248832" sldId="488"/>
            <ac:spMk id="36" creationId="{F9FFF0E7-B96B-4F9D-B5B0-BC2E3514E041}"/>
          </ac:spMkLst>
        </pc:spChg>
        <pc:spChg chg="mod">
          <ac:chgData name="Luke Leibkuchler" userId="a7c1e1ef-f9d4-4dc7-8550-c2468dc434b6" providerId="ADAL" clId="{D6928B1C-9F52-421B-9342-026BE9FF4D95}" dt="2024-01-30T02:12:49.703" v="3241"/>
          <ac:spMkLst>
            <pc:docMk/>
            <pc:sldMk cId="269248832" sldId="488"/>
            <ac:spMk id="37" creationId="{C24F3F74-6637-48F2-9D92-58D97D09B1B0}"/>
          </ac:spMkLst>
        </pc:spChg>
        <pc:spChg chg="add del mod">
          <ac:chgData name="Luke Leibkuchler" userId="a7c1e1ef-f9d4-4dc7-8550-c2468dc434b6" providerId="ADAL" clId="{D6928B1C-9F52-421B-9342-026BE9FF4D95}" dt="2024-01-30T02:35:23.686" v="3579" actId="478"/>
          <ac:spMkLst>
            <pc:docMk/>
            <pc:sldMk cId="269248832" sldId="488"/>
            <ac:spMk id="38" creationId="{51AC1106-FCFA-44CF-AA5D-82CE2DF08952}"/>
          </ac:spMkLst>
        </pc:spChg>
        <pc:spChg chg="add mod">
          <ac:chgData name="Luke Leibkuchler" userId="a7c1e1ef-f9d4-4dc7-8550-c2468dc434b6" providerId="ADAL" clId="{D6928B1C-9F52-421B-9342-026BE9FF4D95}" dt="2024-01-30T02:14:07.324" v="3254"/>
          <ac:spMkLst>
            <pc:docMk/>
            <pc:sldMk cId="269248832" sldId="488"/>
            <ac:spMk id="39" creationId="{AE4ECD56-5071-439C-B97D-65537CE3E7C9}"/>
          </ac:spMkLst>
        </pc:spChg>
        <pc:spChg chg="add mod">
          <ac:chgData name="Luke Leibkuchler" userId="a7c1e1ef-f9d4-4dc7-8550-c2468dc434b6" providerId="ADAL" clId="{D6928B1C-9F52-421B-9342-026BE9FF4D95}" dt="2024-01-30T02:14:07.324" v="3254"/>
          <ac:spMkLst>
            <pc:docMk/>
            <pc:sldMk cId="269248832" sldId="488"/>
            <ac:spMk id="41" creationId="{DB9DA6CD-DB4A-406E-98C6-AC3353AA3F9C}"/>
          </ac:spMkLst>
        </pc:spChg>
        <pc:spChg chg="add del mod">
          <ac:chgData name="Luke Leibkuchler" userId="a7c1e1ef-f9d4-4dc7-8550-c2468dc434b6" providerId="ADAL" clId="{D6928B1C-9F52-421B-9342-026BE9FF4D95}" dt="2024-01-30T02:35:26.944" v="3580" actId="478"/>
          <ac:spMkLst>
            <pc:docMk/>
            <pc:sldMk cId="269248832" sldId="488"/>
            <ac:spMk id="44" creationId="{8D34F99D-72F9-4949-84DD-36F3141EED2C}"/>
          </ac:spMkLst>
        </pc:spChg>
        <pc:spChg chg="add del">
          <ac:chgData name="Luke Leibkuchler" userId="a7c1e1ef-f9d4-4dc7-8550-c2468dc434b6" providerId="ADAL" clId="{D6928B1C-9F52-421B-9342-026BE9FF4D95}" dt="2024-01-30T02:26:09.751" v="3411" actId="478"/>
          <ac:spMkLst>
            <pc:docMk/>
            <pc:sldMk cId="269248832" sldId="488"/>
            <ac:spMk id="75" creationId="{1A0D32F8-E48B-4A38-9BA0-C4DD7D9FBB8F}"/>
          </ac:spMkLst>
        </pc:spChg>
        <pc:spChg chg="add del mod">
          <ac:chgData name="Luke Leibkuchler" userId="a7c1e1ef-f9d4-4dc7-8550-c2468dc434b6" providerId="ADAL" clId="{D6928B1C-9F52-421B-9342-026BE9FF4D95}" dt="2024-01-30T02:26:15.633" v="3414" actId="478"/>
          <ac:spMkLst>
            <pc:docMk/>
            <pc:sldMk cId="269248832" sldId="488"/>
            <ac:spMk id="76" creationId="{C8EFD27E-C455-4930-94D2-AD69F512EB44}"/>
          </ac:spMkLst>
        </pc:spChg>
        <pc:spChg chg="add del">
          <ac:chgData name="Luke Leibkuchler" userId="a7c1e1ef-f9d4-4dc7-8550-c2468dc434b6" providerId="ADAL" clId="{D6928B1C-9F52-421B-9342-026BE9FF4D95}" dt="2024-01-30T02:26:26.890" v="3416" actId="478"/>
          <ac:spMkLst>
            <pc:docMk/>
            <pc:sldMk cId="269248832" sldId="488"/>
            <ac:spMk id="77" creationId="{1DEE735D-59FA-4AD3-99D5-4CDF7D8E7D2F}"/>
          </ac:spMkLst>
        </pc:spChg>
        <pc:spChg chg="add mod">
          <ac:chgData name="Luke Leibkuchler" userId="a7c1e1ef-f9d4-4dc7-8550-c2468dc434b6" providerId="ADAL" clId="{D6928B1C-9F52-421B-9342-026BE9FF4D95}" dt="2024-01-30T02:27:58.314" v="3432" actId="20577"/>
          <ac:spMkLst>
            <pc:docMk/>
            <pc:sldMk cId="269248832" sldId="488"/>
            <ac:spMk id="82" creationId="{966B8558-7684-4D8F-AAF8-01E6D572E02E}"/>
          </ac:spMkLst>
        </pc:spChg>
        <pc:grpChg chg="mod">
          <ac:chgData name="Luke Leibkuchler" userId="a7c1e1ef-f9d4-4dc7-8550-c2468dc434b6" providerId="ADAL" clId="{D6928B1C-9F52-421B-9342-026BE9FF4D95}" dt="2024-01-29T22:27:33.846" v="2502" actId="1076"/>
          <ac:grpSpMkLst>
            <pc:docMk/>
            <pc:sldMk cId="269248832" sldId="488"/>
            <ac:grpSpMk id="13" creationId="{BA2C2B66-2045-C2A7-4B58-4DA5D580D3A6}"/>
          </ac:grpSpMkLst>
        </pc:grpChg>
        <pc:grpChg chg="del">
          <ac:chgData name="Luke Leibkuchler" userId="a7c1e1ef-f9d4-4dc7-8550-c2468dc434b6" providerId="ADAL" clId="{D6928B1C-9F52-421B-9342-026BE9FF4D95}" dt="2024-01-30T00:21:13.650" v="2979" actId="165"/>
          <ac:grpSpMkLst>
            <pc:docMk/>
            <pc:sldMk cId="269248832" sldId="488"/>
            <ac:grpSpMk id="27" creationId="{917818B8-E66F-0A6E-D98B-5776B733AC65}"/>
          </ac:grpSpMkLst>
        </pc:grpChg>
        <pc:grpChg chg="add mod">
          <ac:chgData name="Luke Leibkuchler" userId="a7c1e1ef-f9d4-4dc7-8550-c2468dc434b6" providerId="ADAL" clId="{D6928B1C-9F52-421B-9342-026BE9FF4D95}" dt="2024-01-30T02:33:05.855" v="3523" actId="1037"/>
          <ac:grpSpMkLst>
            <pc:docMk/>
            <pc:sldMk cId="269248832" sldId="488"/>
            <ac:grpSpMk id="32" creationId="{5D4402B4-5594-499D-8ED4-8085B5F89510}"/>
          </ac:grpSpMkLst>
        </pc:grpChg>
        <pc:cxnChg chg="add del mod">
          <ac:chgData name="Luke Leibkuchler" userId="a7c1e1ef-f9d4-4dc7-8550-c2468dc434b6" providerId="ADAL" clId="{D6928B1C-9F52-421B-9342-026BE9FF4D95}" dt="2024-01-30T02:35:23.686" v="3579" actId="478"/>
          <ac:cxnSpMkLst>
            <pc:docMk/>
            <pc:sldMk cId="269248832" sldId="488"/>
            <ac:cxnSpMk id="14" creationId="{587CA76F-D9E0-47F6-9DFB-CF24703401C5}"/>
          </ac:cxnSpMkLst>
        </pc:cxnChg>
        <pc:cxnChg chg="add mod">
          <ac:chgData name="Luke Leibkuchler" userId="a7c1e1ef-f9d4-4dc7-8550-c2468dc434b6" providerId="ADAL" clId="{D6928B1C-9F52-421B-9342-026BE9FF4D95}" dt="2024-01-30T02:33:09.901" v="3524" actId="14100"/>
          <ac:cxnSpMkLst>
            <pc:docMk/>
            <pc:sldMk cId="269248832" sldId="488"/>
            <ac:cxnSpMk id="40" creationId="{9BB28EE6-1E95-4FBA-A8A6-BBFBEC241876}"/>
          </ac:cxnSpMkLst>
        </pc:cxnChg>
        <pc:cxnChg chg="add mod">
          <ac:chgData name="Luke Leibkuchler" userId="a7c1e1ef-f9d4-4dc7-8550-c2468dc434b6" providerId="ADAL" clId="{D6928B1C-9F52-421B-9342-026BE9FF4D95}" dt="2024-01-30T02:33:38.727" v="3529" actId="14100"/>
          <ac:cxnSpMkLst>
            <pc:docMk/>
            <pc:sldMk cId="269248832" sldId="488"/>
            <ac:cxnSpMk id="42" creationId="{C0CB2DB3-9549-4F73-B642-D05023786040}"/>
          </ac:cxnSpMkLst>
        </pc:cxnChg>
        <pc:cxnChg chg="add del mod">
          <ac:chgData name="Luke Leibkuchler" userId="a7c1e1ef-f9d4-4dc7-8550-c2468dc434b6" providerId="ADAL" clId="{D6928B1C-9F52-421B-9342-026BE9FF4D95}" dt="2024-01-30T02:24:30.849" v="3404" actId="478"/>
          <ac:cxnSpMkLst>
            <pc:docMk/>
            <pc:sldMk cId="269248832" sldId="488"/>
            <ac:cxnSpMk id="47" creationId="{B97F32C7-5C52-4A13-826C-D11C45B43A91}"/>
          </ac:cxnSpMkLst>
        </pc:cxnChg>
        <pc:cxnChg chg="add del mod">
          <ac:chgData name="Luke Leibkuchler" userId="a7c1e1ef-f9d4-4dc7-8550-c2468dc434b6" providerId="ADAL" clId="{D6928B1C-9F52-421B-9342-026BE9FF4D95}" dt="2024-01-30T02:53:17.238" v="3729" actId="478"/>
          <ac:cxnSpMkLst>
            <pc:docMk/>
            <pc:sldMk cId="269248832" sldId="488"/>
            <ac:cxnSpMk id="57" creationId="{418E729B-C94B-4B19-B5E5-4D4DE98D76BF}"/>
          </ac:cxnSpMkLst>
        </pc:cxnChg>
        <pc:cxnChg chg="add del mod">
          <ac:chgData name="Luke Leibkuchler" userId="a7c1e1ef-f9d4-4dc7-8550-c2468dc434b6" providerId="ADAL" clId="{D6928B1C-9F52-421B-9342-026BE9FF4D95}" dt="2024-01-30T02:25:59.465" v="3409" actId="478"/>
          <ac:cxnSpMkLst>
            <pc:docMk/>
            <pc:sldMk cId="269248832" sldId="488"/>
            <ac:cxnSpMk id="72" creationId="{E22EAA3E-0E2A-402C-8F64-DFC087C852E9}"/>
          </ac:cxnSpMkLst>
        </pc:cxnChg>
        <pc:cxnChg chg="add mod">
          <ac:chgData name="Luke Leibkuchler" userId="a7c1e1ef-f9d4-4dc7-8550-c2468dc434b6" providerId="ADAL" clId="{D6928B1C-9F52-421B-9342-026BE9FF4D95}" dt="2024-01-30T02:33:05.855" v="3523" actId="1037"/>
          <ac:cxnSpMkLst>
            <pc:docMk/>
            <pc:sldMk cId="269248832" sldId="488"/>
            <ac:cxnSpMk id="78" creationId="{EDA48D6E-0E69-4F02-8214-9A978F7032DC}"/>
          </ac:cxnSpMkLst>
        </pc:cxnChg>
        <pc:cxnChg chg="add mod">
          <ac:chgData name="Luke Leibkuchler" userId="a7c1e1ef-f9d4-4dc7-8550-c2468dc434b6" providerId="ADAL" clId="{D6928B1C-9F52-421B-9342-026BE9FF4D95}" dt="2024-01-30T02:28:13.063" v="3436" actId="14100"/>
          <ac:cxnSpMkLst>
            <pc:docMk/>
            <pc:sldMk cId="269248832" sldId="488"/>
            <ac:cxnSpMk id="83" creationId="{4F4B44B4-9791-4BB8-88E7-D20917277AB2}"/>
          </ac:cxnSpMkLst>
        </pc:cxnChg>
        <pc:cxnChg chg="add mod ord">
          <ac:chgData name="Luke Leibkuchler" userId="a7c1e1ef-f9d4-4dc7-8550-c2468dc434b6" providerId="ADAL" clId="{D6928B1C-9F52-421B-9342-026BE9FF4D95}" dt="2024-01-30T03:04:09.635" v="3745" actId="166"/>
          <ac:cxnSpMkLst>
            <pc:docMk/>
            <pc:sldMk cId="269248832" sldId="488"/>
            <ac:cxnSpMk id="86" creationId="{77D38C24-CCFC-43AB-BB5D-BF329EE188DB}"/>
          </ac:cxnSpMkLst>
        </pc:cxnChg>
        <pc:cxnChg chg="add del mod">
          <ac:chgData name="Luke Leibkuchler" userId="a7c1e1ef-f9d4-4dc7-8550-c2468dc434b6" providerId="ADAL" clId="{D6928B1C-9F52-421B-9342-026BE9FF4D95}" dt="2024-01-30T02:53:39.125" v="3737" actId="478"/>
          <ac:cxnSpMkLst>
            <pc:docMk/>
            <pc:sldMk cId="269248832" sldId="488"/>
            <ac:cxnSpMk id="94" creationId="{02A18A47-E54F-419D-927C-5F44E10F2CB9}"/>
          </ac:cxnSpMkLst>
        </pc:cxnChg>
        <pc:cxnChg chg="add mod">
          <ac:chgData name="Luke Leibkuchler" userId="a7c1e1ef-f9d4-4dc7-8550-c2468dc434b6" providerId="ADAL" clId="{D6928B1C-9F52-421B-9342-026BE9FF4D95}" dt="2024-01-30T02:53:42.854" v="3738"/>
          <ac:cxnSpMkLst>
            <pc:docMk/>
            <pc:sldMk cId="269248832" sldId="488"/>
            <ac:cxnSpMk id="97" creationId="{26E1D106-1170-4F0A-97B6-575CD0415066}"/>
          </ac:cxnSpMkLst>
        </pc:cxnChg>
      </pc:sldChg>
      <pc:sldChg chg="add">
        <pc:chgData name="Luke Leibkuchler" userId="a7c1e1ef-f9d4-4dc7-8550-c2468dc434b6" providerId="ADAL" clId="{D6928B1C-9F52-421B-9342-026BE9FF4D95}" dt="2024-01-29T22:29:31.847" v="2513" actId="2890"/>
        <pc:sldMkLst>
          <pc:docMk/>
          <pc:sldMk cId="1789892350" sldId="489"/>
        </pc:sldMkLst>
      </pc:sldChg>
      <pc:sldChg chg="addSp delSp modSp del mod">
        <pc:chgData name="Luke Leibkuchler" userId="a7c1e1ef-f9d4-4dc7-8550-c2468dc434b6" providerId="ADAL" clId="{D6928B1C-9F52-421B-9342-026BE9FF4D95}" dt="2024-01-30T02:28:49.484" v="3441" actId="2696"/>
        <pc:sldMkLst>
          <pc:docMk/>
          <pc:sldMk cId="3618428884" sldId="490"/>
        </pc:sldMkLst>
        <pc:spChg chg="mod topLvl">
          <ac:chgData name="Luke Leibkuchler" userId="a7c1e1ef-f9d4-4dc7-8550-c2468dc434b6" providerId="ADAL" clId="{D6928B1C-9F52-421B-9342-026BE9FF4D95}" dt="2024-01-30T00:21:53.456" v="2983" actId="165"/>
          <ac:spMkLst>
            <pc:docMk/>
            <pc:sldMk cId="3618428884" sldId="490"/>
            <ac:spMk id="9" creationId="{43C0B172-33E5-BB2F-2B9C-604AA7E92370}"/>
          </ac:spMkLst>
        </pc:spChg>
        <pc:spChg chg="add del mod topLvl">
          <ac:chgData name="Luke Leibkuchler" userId="a7c1e1ef-f9d4-4dc7-8550-c2468dc434b6" providerId="ADAL" clId="{D6928B1C-9F52-421B-9342-026BE9FF4D95}" dt="2024-01-30T02:10:39.450" v="3191" actId="478"/>
          <ac:spMkLst>
            <pc:docMk/>
            <pc:sldMk cId="3618428884" sldId="490"/>
            <ac:spMk id="11" creationId="{9EF07DE6-1D40-93D5-678A-2EA602FF5F49}"/>
          </ac:spMkLst>
        </pc:spChg>
        <pc:spChg chg="add del mod topLvl">
          <ac:chgData name="Luke Leibkuchler" userId="a7c1e1ef-f9d4-4dc7-8550-c2468dc434b6" providerId="ADAL" clId="{D6928B1C-9F52-421B-9342-026BE9FF4D95}" dt="2024-01-30T02:10:39.450" v="3191" actId="478"/>
          <ac:spMkLst>
            <pc:docMk/>
            <pc:sldMk cId="3618428884" sldId="490"/>
            <ac:spMk id="12" creationId="{6B27AC1B-9F18-5C7E-9C66-5615BC62D667}"/>
          </ac:spMkLst>
        </pc:spChg>
        <pc:spChg chg="del mod topLvl">
          <ac:chgData name="Luke Leibkuchler" userId="a7c1e1ef-f9d4-4dc7-8550-c2468dc434b6" providerId="ADAL" clId="{D6928B1C-9F52-421B-9342-026BE9FF4D95}" dt="2024-01-30T02:10:39.450" v="3191" actId="478"/>
          <ac:spMkLst>
            <pc:docMk/>
            <pc:sldMk cId="3618428884" sldId="490"/>
            <ac:spMk id="13" creationId="{1E663397-6DA5-F425-785C-FB67AD224189}"/>
          </ac:spMkLst>
        </pc:spChg>
        <pc:spChg chg="add del mod topLvl">
          <ac:chgData name="Luke Leibkuchler" userId="a7c1e1ef-f9d4-4dc7-8550-c2468dc434b6" providerId="ADAL" clId="{D6928B1C-9F52-421B-9342-026BE9FF4D95}" dt="2024-01-30T02:27:18.145" v="3421" actId="478"/>
          <ac:spMkLst>
            <pc:docMk/>
            <pc:sldMk cId="3618428884" sldId="490"/>
            <ac:spMk id="14" creationId="{44BAEF33-C450-63C4-AD5D-0DF4263DCE04}"/>
          </ac:spMkLst>
        </pc:spChg>
        <pc:spChg chg="mod topLvl">
          <ac:chgData name="Luke Leibkuchler" userId="a7c1e1ef-f9d4-4dc7-8550-c2468dc434b6" providerId="ADAL" clId="{D6928B1C-9F52-421B-9342-026BE9FF4D95}" dt="2024-01-30T00:21:53.456" v="2983" actId="165"/>
          <ac:spMkLst>
            <pc:docMk/>
            <pc:sldMk cId="3618428884" sldId="490"/>
            <ac:spMk id="15" creationId="{06E29DA3-11EA-8061-CBF6-4F33D78C98D2}"/>
          </ac:spMkLst>
        </pc:spChg>
        <pc:spChg chg="add del mod">
          <ac:chgData name="Luke Leibkuchler" userId="a7c1e1ef-f9d4-4dc7-8550-c2468dc434b6" providerId="ADAL" clId="{D6928B1C-9F52-421B-9342-026BE9FF4D95}" dt="2024-01-30T02:10:30.269" v="3187" actId="478"/>
          <ac:spMkLst>
            <pc:docMk/>
            <pc:sldMk cId="3618428884" sldId="490"/>
            <ac:spMk id="21" creationId="{14C4C62E-C21F-4303-BA4F-8952795D0F27}"/>
          </ac:spMkLst>
        </pc:spChg>
        <pc:spChg chg="add mod">
          <ac:chgData name="Luke Leibkuchler" userId="a7c1e1ef-f9d4-4dc7-8550-c2468dc434b6" providerId="ADAL" clId="{D6928B1C-9F52-421B-9342-026BE9FF4D95}" dt="2024-01-30T02:10:30.963" v="3188"/>
          <ac:spMkLst>
            <pc:docMk/>
            <pc:sldMk cId="3618428884" sldId="490"/>
            <ac:spMk id="22" creationId="{B63C012B-F823-4619-AF98-1A661A3EDEED}"/>
          </ac:spMkLst>
        </pc:spChg>
        <pc:spChg chg="add mod">
          <ac:chgData name="Luke Leibkuchler" userId="a7c1e1ef-f9d4-4dc7-8550-c2468dc434b6" providerId="ADAL" clId="{D6928B1C-9F52-421B-9342-026BE9FF4D95}" dt="2024-01-30T02:10:44.998" v="3192"/>
          <ac:spMkLst>
            <pc:docMk/>
            <pc:sldMk cId="3618428884" sldId="490"/>
            <ac:spMk id="23" creationId="{116B328D-653F-40EE-A89F-08039E5FB13B}"/>
          </ac:spMkLst>
        </pc:spChg>
        <pc:spChg chg="add del mod">
          <ac:chgData name="Luke Leibkuchler" userId="a7c1e1ef-f9d4-4dc7-8550-c2468dc434b6" providerId="ADAL" clId="{D6928B1C-9F52-421B-9342-026BE9FF4D95}" dt="2024-01-30T00:32:00.115" v="3018"/>
          <ac:spMkLst>
            <pc:docMk/>
            <pc:sldMk cId="3618428884" sldId="490"/>
            <ac:spMk id="23" creationId="{7E5F6A56-9F1B-4EEF-823D-1F7448917687}"/>
          </ac:spMkLst>
        </pc:spChg>
        <pc:spChg chg="del mod topLvl">
          <ac:chgData name="Luke Leibkuchler" userId="a7c1e1ef-f9d4-4dc7-8550-c2468dc434b6" providerId="ADAL" clId="{D6928B1C-9F52-421B-9342-026BE9FF4D95}" dt="2024-01-30T02:10:18.970" v="3185" actId="478"/>
          <ac:spMkLst>
            <pc:docMk/>
            <pc:sldMk cId="3618428884" sldId="490"/>
            <ac:spMk id="28" creationId="{3DE85E6D-6C5A-DD08-B98F-5B7476FCFD63}"/>
          </ac:spMkLst>
        </pc:spChg>
        <pc:spChg chg="del">
          <ac:chgData name="Luke Leibkuchler" userId="a7c1e1ef-f9d4-4dc7-8550-c2468dc434b6" providerId="ADAL" clId="{D6928B1C-9F52-421B-9342-026BE9FF4D95}" dt="2024-01-30T00:32:02.225" v="3019" actId="478"/>
          <ac:spMkLst>
            <pc:docMk/>
            <pc:sldMk cId="3618428884" sldId="490"/>
            <ac:spMk id="30" creationId="{37329134-0CDE-52B6-CD69-EBC27704F5C7}"/>
          </ac:spMkLst>
        </pc:spChg>
        <pc:spChg chg="add mod">
          <ac:chgData name="Luke Leibkuchler" userId="a7c1e1ef-f9d4-4dc7-8550-c2468dc434b6" providerId="ADAL" clId="{D6928B1C-9F52-421B-9342-026BE9FF4D95}" dt="2024-01-30T02:10:44.998" v="3192"/>
          <ac:spMkLst>
            <pc:docMk/>
            <pc:sldMk cId="3618428884" sldId="490"/>
            <ac:spMk id="30" creationId="{A8016746-1760-4A09-BDF7-C4CFFA527E2E}"/>
          </ac:spMkLst>
        </pc:spChg>
        <pc:spChg chg="mod topLvl">
          <ac:chgData name="Luke Leibkuchler" userId="a7c1e1ef-f9d4-4dc7-8550-c2468dc434b6" providerId="ADAL" clId="{D6928B1C-9F52-421B-9342-026BE9FF4D95}" dt="2024-01-30T00:21:53.456" v="2983" actId="165"/>
          <ac:spMkLst>
            <pc:docMk/>
            <pc:sldMk cId="3618428884" sldId="490"/>
            <ac:spMk id="31" creationId="{4FCA9F58-680E-744B-8DE2-E89879AC01D9}"/>
          </ac:spMkLst>
        </pc:spChg>
        <pc:spChg chg="mod topLvl">
          <ac:chgData name="Luke Leibkuchler" userId="a7c1e1ef-f9d4-4dc7-8550-c2468dc434b6" providerId="ADAL" clId="{D6928B1C-9F52-421B-9342-026BE9FF4D95}" dt="2024-01-30T00:21:53.456" v="2983" actId="165"/>
          <ac:spMkLst>
            <pc:docMk/>
            <pc:sldMk cId="3618428884" sldId="490"/>
            <ac:spMk id="32" creationId="{2E7EEE29-B748-E36D-F500-3C638AEF9BD4}"/>
          </ac:spMkLst>
        </pc:spChg>
        <pc:spChg chg="add mod">
          <ac:chgData name="Luke Leibkuchler" userId="a7c1e1ef-f9d4-4dc7-8550-c2468dc434b6" providerId="ADAL" clId="{D6928B1C-9F52-421B-9342-026BE9FF4D95}" dt="2024-01-30T00:32:09.569" v="3020"/>
          <ac:spMkLst>
            <pc:docMk/>
            <pc:sldMk cId="3618428884" sldId="490"/>
            <ac:spMk id="33" creationId="{86437F9B-CE1A-42E5-8E64-9F43751674B6}"/>
          </ac:spMkLst>
        </pc:spChg>
        <pc:spChg chg="add mod">
          <ac:chgData name="Luke Leibkuchler" userId="a7c1e1ef-f9d4-4dc7-8550-c2468dc434b6" providerId="ADAL" clId="{D6928B1C-9F52-421B-9342-026BE9FF4D95}" dt="2024-01-30T02:10:44.998" v="3192"/>
          <ac:spMkLst>
            <pc:docMk/>
            <pc:sldMk cId="3618428884" sldId="490"/>
            <ac:spMk id="34" creationId="{4103DD8A-A370-4DF9-99A5-732DC638A5AD}"/>
          </ac:spMkLst>
        </pc:spChg>
        <pc:spChg chg="mod">
          <ac:chgData name="Luke Leibkuchler" userId="a7c1e1ef-f9d4-4dc7-8550-c2468dc434b6" providerId="ADAL" clId="{D6928B1C-9F52-421B-9342-026BE9FF4D95}" dt="2024-01-30T02:12:58.699" v="3243"/>
          <ac:spMkLst>
            <pc:docMk/>
            <pc:sldMk cId="3618428884" sldId="490"/>
            <ac:spMk id="36" creationId="{943FE13C-0974-4B49-B6A7-F6980AD403F6}"/>
          </ac:spMkLst>
        </pc:spChg>
        <pc:spChg chg="mod">
          <ac:chgData name="Luke Leibkuchler" userId="a7c1e1ef-f9d4-4dc7-8550-c2468dc434b6" providerId="ADAL" clId="{D6928B1C-9F52-421B-9342-026BE9FF4D95}" dt="2024-01-30T02:12:58.699" v="3243"/>
          <ac:spMkLst>
            <pc:docMk/>
            <pc:sldMk cId="3618428884" sldId="490"/>
            <ac:spMk id="37" creationId="{A2E7C597-6AC1-49FB-B424-430739A5BF9C}"/>
          </ac:spMkLst>
        </pc:spChg>
        <pc:spChg chg="mod">
          <ac:chgData name="Luke Leibkuchler" userId="a7c1e1ef-f9d4-4dc7-8550-c2468dc434b6" providerId="ADAL" clId="{D6928B1C-9F52-421B-9342-026BE9FF4D95}" dt="2024-01-30T02:12:58.699" v="3243"/>
          <ac:spMkLst>
            <pc:docMk/>
            <pc:sldMk cId="3618428884" sldId="490"/>
            <ac:spMk id="38" creationId="{EC71A996-C6D8-4A7A-9A2B-E80564294A7A}"/>
          </ac:spMkLst>
        </pc:spChg>
        <pc:spChg chg="mod">
          <ac:chgData name="Luke Leibkuchler" userId="a7c1e1ef-f9d4-4dc7-8550-c2468dc434b6" providerId="ADAL" clId="{D6928B1C-9F52-421B-9342-026BE9FF4D95}" dt="2024-01-30T02:12:58.699" v="3243"/>
          <ac:spMkLst>
            <pc:docMk/>
            <pc:sldMk cId="3618428884" sldId="490"/>
            <ac:spMk id="39" creationId="{DE6DD691-4475-40F6-8F4A-095C42A9C5A0}"/>
          </ac:spMkLst>
        </pc:spChg>
        <pc:spChg chg="mod">
          <ac:chgData name="Luke Leibkuchler" userId="a7c1e1ef-f9d4-4dc7-8550-c2468dc434b6" providerId="ADAL" clId="{D6928B1C-9F52-421B-9342-026BE9FF4D95}" dt="2024-01-30T02:12:58.699" v="3243"/>
          <ac:spMkLst>
            <pc:docMk/>
            <pc:sldMk cId="3618428884" sldId="490"/>
            <ac:spMk id="40" creationId="{EA7786A5-2E53-4288-AC7F-FAF439D40EEA}"/>
          </ac:spMkLst>
        </pc:spChg>
        <pc:grpChg chg="del">
          <ac:chgData name="Luke Leibkuchler" userId="a7c1e1ef-f9d4-4dc7-8550-c2468dc434b6" providerId="ADAL" clId="{D6928B1C-9F52-421B-9342-026BE9FF4D95}" dt="2024-01-30T00:21:53.456" v="2983" actId="165"/>
          <ac:grpSpMkLst>
            <pc:docMk/>
            <pc:sldMk cId="3618428884" sldId="490"/>
            <ac:grpSpMk id="2" creationId="{7C5A1119-EF49-5AFA-9E8C-B835723BF079}"/>
          </ac:grpSpMkLst>
        </pc:grpChg>
        <pc:grpChg chg="add mod">
          <ac:chgData name="Luke Leibkuchler" userId="a7c1e1ef-f9d4-4dc7-8550-c2468dc434b6" providerId="ADAL" clId="{D6928B1C-9F52-421B-9342-026BE9FF4D95}" dt="2024-01-30T02:12:58.699" v="3243"/>
          <ac:grpSpMkLst>
            <pc:docMk/>
            <pc:sldMk cId="3618428884" sldId="490"/>
            <ac:grpSpMk id="35" creationId="{E94DA48A-AAF8-4D7F-B463-0BF448AE1B62}"/>
          </ac:grpSpMkLst>
        </pc:grpChg>
      </pc:sldChg>
      <pc:sldChg chg="addSp delSp modSp del mod">
        <pc:chgData name="Luke Leibkuchler" userId="a7c1e1ef-f9d4-4dc7-8550-c2468dc434b6" providerId="ADAL" clId="{D6928B1C-9F52-421B-9342-026BE9FF4D95}" dt="2024-01-30T02:34:59.600" v="3575" actId="2696"/>
        <pc:sldMkLst>
          <pc:docMk/>
          <pc:sldMk cId="212931970" sldId="491"/>
        </pc:sldMkLst>
        <pc:spChg chg="add del">
          <ac:chgData name="Luke Leibkuchler" userId="a7c1e1ef-f9d4-4dc7-8550-c2468dc434b6" providerId="ADAL" clId="{D6928B1C-9F52-421B-9342-026BE9FF4D95}" dt="2024-01-30T00:32:53.691" v="3028" actId="478"/>
          <ac:spMkLst>
            <pc:docMk/>
            <pc:sldMk cId="212931970" sldId="491"/>
            <ac:spMk id="4" creationId="{2D47D3E6-EB31-42D4-8C89-9FA0D8899F5D}"/>
          </ac:spMkLst>
        </pc:spChg>
        <pc:spChg chg="mod topLvl">
          <ac:chgData name="Luke Leibkuchler" userId="a7c1e1ef-f9d4-4dc7-8550-c2468dc434b6" providerId="ADAL" clId="{D6928B1C-9F52-421B-9342-026BE9FF4D95}" dt="2024-01-30T00:29:48.576" v="3007" actId="1076"/>
          <ac:spMkLst>
            <pc:docMk/>
            <pc:sldMk cId="212931970" sldId="491"/>
            <ac:spMk id="41" creationId="{9BF01B47-80DC-56B5-CE13-9E59CFAD3F4B}"/>
          </ac:spMkLst>
        </pc:spChg>
        <pc:spChg chg="del mod topLvl">
          <ac:chgData name="Luke Leibkuchler" userId="a7c1e1ef-f9d4-4dc7-8550-c2468dc434b6" providerId="ADAL" clId="{D6928B1C-9F52-421B-9342-026BE9FF4D95}" dt="2024-01-30T02:07:58.923" v="3168" actId="478"/>
          <ac:spMkLst>
            <pc:docMk/>
            <pc:sldMk cId="212931970" sldId="491"/>
            <ac:spMk id="42" creationId="{74E2A2DC-EC56-7D42-F8F1-2E0CFB6BEB1F}"/>
          </ac:spMkLst>
        </pc:spChg>
        <pc:spChg chg="del mod topLvl">
          <ac:chgData name="Luke Leibkuchler" userId="a7c1e1ef-f9d4-4dc7-8550-c2468dc434b6" providerId="ADAL" clId="{D6928B1C-9F52-421B-9342-026BE9FF4D95}" dt="2024-01-30T02:07:58.923" v="3168" actId="478"/>
          <ac:spMkLst>
            <pc:docMk/>
            <pc:sldMk cId="212931970" sldId="491"/>
            <ac:spMk id="43" creationId="{C9A9C7B4-FE3B-13EF-EB27-6C8A853414FF}"/>
          </ac:spMkLst>
        </pc:spChg>
        <pc:spChg chg="del mod topLvl">
          <ac:chgData name="Luke Leibkuchler" userId="a7c1e1ef-f9d4-4dc7-8550-c2468dc434b6" providerId="ADAL" clId="{D6928B1C-9F52-421B-9342-026BE9FF4D95}" dt="2024-01-30T02:07:58.923" v="3168" actId="478"/>
          <ac:spMkLst>
            <pc:docMk/>
            <pc:sldMk cId="212931970" sldId="491"/>
            <ac:spMk id="44" creationId="{0A788DB5-CB10-D4AB-7FA8-57BC991B90B5}"/>
          </ac:spMkLst>
        </pc:spChg>
        <pc:spChg chg="del mod topLvl">
          <ac:chgData name="Luke Leibkuchler" userId="a7c1e1ef-f9d4-4dc7-8550-c2468dc434b6" providerId="ADAL" clId="{D6928B1C-9F52-421B-9342-026BE9FF4D95}" dt="2024-01-30T00:32:35.805" v="3025" actId="478"/>
          <ac:spMkLst>
            <pc:docMk/>
            <pc:sldMk cId="212931970" sldId="491"/>
            <ac:spMk id="45" creationId="{D4FE57D3-4AC9-ABD9-88E3-E79B056F24B0}"/>
          </ac:spMkLst>
        </pc:spChg>
        <pc:spChg chg="mod topLvl">
          <ac:chgData name="Luke Leibkuchler" userId="a7c1e1ef-f9d4-4dc7-8550-c2468dc434b6" providerId="ADAL" clId="{D6928B1C-9F52-421B-9342-026BE9FF4D95}" dt="2024-01-30T00:22:04.350" v="2984" actId="165"/>
          <ac:spMkLst>
            <pc:docMk/>
            <pc:sldMk cId="212931970" sldId="491"/>
            <ac:spMk id="46" creationId="{56567FAF-5CD9-6B17-231C-5A3E25CBCED6}"/>
          </ac:spMkLst>
        </pc:spChg>
        <pc:spChg chg="mod topLvl">
          <ac:chgData name="Luke Leibkuchler" userId="a7c1e1ef-f9d4-4dc7-8550-c2468dc434b6" providerId="ADAL" clId="{D6928B1C-9F52-421B-9342-026BE9FF4D95}" dt="2024-01-30T00:22:04.350" v="2984" actId="165"/>
          <ac:spMkLst>
            <pc:docMk/>
            <pc:sldMk cId="212931970" sldId="491"/>
            <ac:spMk id="47" creationId="{E8FEFF65-7125-E6DF-C387-EAF4E13C7EF2}"/>
          </ac:spMkLst>
        </pc:spChg>
        <pc:spChg chg="add del mod">
          <ac:chgData name="Luke Leibkuchler" userId="a7c1e1ef-f9d4-4dc7-8550-c2468dc434b6" providerId="ADAL" clId="{D6928B1C-9F52-421B-9342-026BE9FF4D95}" dt="2024-01-30T02:27:20.562" v="3422" actId="478"/>
          <ac:spMkLst>
            <pc:docMk/>
            <pc:sldMk cId="212931970" sldId="491"/>
            <ac:spMk id="48" creationId="{9BEFB8B0-6F63-4F61-92DE-B07F292787FA}"/>
          </ac:spMkLst>
        </pc:spChg>
        <pc:spChg chg="mod topLvl">
          <ac:chgData name="Luke Leibkuchler" userId="a7c1e1ef-f9d4-4dc7-8550-c2468dc434b6" providerId="ADAL" clId="{D6928B1C-9F52-421B-9342-026BE9FF4D95}" dt="2024-01-30T00:22:04.350" v="2984" actId="165"/>
          <ac:spMkLst>
            <pc:docMk/>
            <pc:sldMk cId="212931970" sldId="491"/>
            <ac:spMk id="49" creationId="{B2FB7185-E237-EE06-631F-166C25002A26}"/>
          </ac:spMkLst>
        </pc:spChg>
        <pc:spChg chg="mod topLvl">
          <ac:chgData name="Luke Leibkuchler" userId="a7c1e1ef-f9d4-4dc7-8550-c2468dc434b6" providerId="ADAL" clId="{D6928B1C-9F52-421B-9342-026BE9FF4D95}" dt="2024-01-30T00:22:04.350" v="2984" actId="165"/>
          <ac:spMkLst>
            <pc:docMk/>
            <pc:sldMk cId="212931970" sldId="491"/>
            <ac:spMk id="50" creationId="{69E1A2A3-8C88-4AE2-E886-1C174356C95C}"/>
          </ac:spMkLst>
        </pc:spChg>
        <pc:spChg chg="mod topLvl">
          <ac:chgData name="Luke Leibkuchler" userId="a7c1e1ef-f9d4-4dc7-8550-c2468dc434b6" providerId="ADAL" clId="{D6928B1C-9F52-421B-9342-026BE9FF4D95}" dt="2024-01-30T02:07:19.734" v="3163" actId="1076"/>
          <ac:spMkLst>
            <pc:docMk/>
            <pc:sldMk cId="212931970" sldId="491"/>
            <ac:spMk id="63" creationId="{9446B1E2-5F74-71A7-DBD4-647AEC8C6BE5}"/>
          </ac:spMkLst>
        </pc:spChg>
        <pc:spChg chg="mod topLvl">
          <ac:chgData name="Luke Leibkuchler" userId="a7c1e1ef-f9d4-4dc7-8550-c2468dc434b6" providerId="ADAL" clId="{D6928B1C-9F52-421B-9342-026BE9FF4D95}" dt="2024-01-30T02:12:23.330" v="3238" actId="165"/>
          <ac:spMkLst>
            <pc:docMk/>
            <pc:sldMk cId="212931970" sldId="491"/>
            <ac:spMk id="64" creationId="{7AF5EBC5-35C7-3D2E-42C5-884C2EFEBEAB}"/>
          </ac:spMkLst>
        </pc:spChg>
        <pc:spChg chg="mod topLvl">
          <ac:chgData name="Luke Leibkuchler" userId="a7c1e1ef-f9d4-4dc7-8550-c2468dc434b6" providerId="ADAL" clId="{D6928B1C-9F52-421B-9342-026BE9FF4D95}" dt="2024-01-30T02:12:23.330" v="3238" actId="165"/>
          <ac:spMkLst>
            <pc:docMk/>
            <pc:sldMk cId="212931970" sldId="491"/>
            <ac:spMk id="65" creationId="{5719A423-2024-469E-C648-6E79B73054F0}"/>
          </ac:spMkLst>
        </pc:spChg>
        <pc:spChg chg="mod topLvl">
          <ac:chgData name="Luke Leibkuchler" userId="a7c1e1ef-f9d4-4dc7-8550-c2468dc434b6" providerId="ADAL" clId="{D6928B1C-9F52-421B-9342-026BE9FF4D95}" dt="2024-01-30T02:12:23.330" v="3238" actId="165"/>
          <ac:spMkLst>
            <pc:docMk/>
            <pc:sldMk cId="212931970" sldId="491"/>
            <ac:spMk id="66" creationId="{CD972AC0-81CD-9E9D-CC21-C4443C7D6D46}"/>
          </ac:spMkLst>
        </pc:spChg>
        <pc:spChg chg="del mod topLvl">
          <ac:chgData name="Luke Leibkuchler" userId="a7c1e1ef-f9d4-4dc7-8550-c2468dc434b6" providerId="ADAL" clId="{D6928B1C-9F52-421B-9342-026BE9FF4D95}" dt="2024-01-30T02:13:16.243" v="3245" actId="478"/>
          <ac:spMkLst>
            <pc:docMk/>
            <pc:sldMk cId="212931970" sldId="491"/>
            <ac:spMk id="67" creationId="{38B0EA91-BB2F-2F33-D64C-06C6D4DCD84B}"/>
          </ac:spMkLst>
        </pc:spChg>
        <pc:spChg chg="mod topLvl">
          <ac:chgData name="Luke Leibkuchler" userId="a7c1e1ef-f9d4-4dc7-8550-c2468dc434b6" providerId="ADAL" clId="{D6928B1C-9F52-421B-9342-026BE9FF4D95}" dt="2024-01-30T00:27:50.867" v="2998" actId="165"/>
          <ac:spMkLst>
            <pc:docMk/>
            <pc:sldMk cId="212931970" sldId="491"/>
            <ac:spMk id="68" creationId="{6C8AF09D-442B-D426-481B-8E2F6E3D219D}"/>
          </ac:spMkLst>
        </pc:spChg>
        <pc:spChg chg="mod topLvl">
          <ac:chgData name="Luke Leibkuchler" userId="a7c1e1ef-f9d4-4dc7-8550-c2468dc434b6" providerId="ADAL" clId="{D6928B1C-9F52-421B-9342-026BE9FF4D95}" dt="2024-01-30T00:27:50.867" v="2998" actId="165"/>
          <ac:spMkLst>
            <pc:docMk/>
            <pc:sldMk cId="212931970" sldId="491"/>
            <ac:spMk id="69" creationId="{91938FF8-1289-89C4-E828-295F1629B0B4}"/>
          </ac:spMkLst>
        </pc:spChg>
        <pc:spChg chg="mod topLvl">
          <ac:chgData name="Luke Leibkuchler" userId="a7c1e1ef-f9d4-4dc7-8550-c2468dc434b6" providerId="ADAL" clId="{D6928B1C-9F52-421B-9342-026BE9FF4D95}" dt="2024-01-30T00:27:50.867" v="2998" actId="165"/>
          <ac:spMkLst>
            <pc:docMk/>
            <pc:sldMk cId="212931970" sldId="491"/>
            <ac:spMk id="70" creationId="{563BAB80-6305-B018-856B-ED10C117152E}"/>
          </ac:spMkLst>
        </pc:spChg>
        <pc:spChg chg="mod topLvl">
          <ac:chgData name="Luke Leibkuchler" userId="a7c1e1ef-f9d4-4dc7-8550-c2468dc434b6" providerId="ADAL" clId="{D6928B1C-9F52-421B-9342-026BE9FF4D95}" dt="2024-01-30T00:27:50.867" v="2998" actId="165"/>
          <ac:spMkLst>
            <pc:docMk/>
            <pc:sldMk cId="212931970" sldId="491"/>
            <ac:spMk id="73" creationId="{B00215DA-080E-AFBA-0FA9-481AD00CA6A7}"/>
          </ac:spMkLst>
        </pc:spChg>
        <pc:spChg chg="mod topLvl">
          <ac:chgData name="Luke Leibkuchler" userId="a7c1e1ef-f9d4-4dc7-8550-c2468dc434b6" providerId="ADAL" clId="{D6928B1C-9F52-421B-9342-026BE9FF4D95}" dt="2024-01-30T02:12:42.923" v="3240" actId="164"/>
          <ac:spMkLst>
            <pc:docMk/>
            <pc:sldMk cId="212931970" sldId="491"/>
            <ac:spMk id="74" creationId="{14EB589C-8949-43BA-D3B8-44A74850326D}"/>
          </ac:spMkLst>
        </pc:spChg>
        <pc:spChg chg="mod topLvl">
          <ac:chgData name="Luke Leibkuchler" userId="a7c1e1ef-f9d4-4dc7-8550-c2468dc434b6" providerId="ADAL" clId="{D6928B1C-9F52-421B-9342-026BE9FF4D95}" dt="2024-01-30T02:12:42.923" v="3240" actId="164"/>
          <ac:spMkLst>
            <pc:docMk/>
            <pc:sldMk cId="212931970" sldId="491"/>
            <ac:spMk id="75" creationId="{F175B069-5839-CB89-44DB-39D318904FBD}"/>
          </ac:spMkLst>
        </pc:spChg>
        <pc:spChg chg="mod topLvl">
          <ac:chgData name="Luke Leibkuchler" userId="a7c1e1ef-f9d4-4dc7-8550-c2468dc434b6" providerId="ADAL" clId="{D6928B1C-9F52-421B-9342-026BE9FF4D95}" dt="2024-01-30T02:12:42.923" v="3240" actId="164"/>
          <ac:spMkLst>
            <pc:docMk/>
            <pc:sldMk cId="212931970" sldId="491"/>
            <ac:spMk id="76" creationId="{F32F216F-6584-7E48-DC77-406F00D8B0CE}"/>
          </ac:spMkLst>
        </pc:spChg>
        <pc:spChg chg="mod topLvl">
          <ac:chgData name="Luke Leibkuchler" userId="a7c1e1ef-f9d4-4dc7-8550-c2468dc434b6" providerId="ADAL" clId="{D6928B1C-9F52-421B-9342-026BE9FF4D95}" dt="2024-01-30T02:12:42.923" v="3240" actId="164"/>
          <ac:spMkLst>
            <pc:docMk/>
            <pc:sldMk cId="212931970" sldId="491"/>
            <ac:spMk id="77" creationId="{A9595605-1D0A-4C4E-D278-7405E170B026}"/>
          </ac:spMkLst>
        </pc:spChg>
        <pc:spChg chg="mod topLvl">
          <ac:chgData name="Luke Leibkuchler" userId="a7c1e1ef-f9d4-4dc7-8550-c2468dc434b6" providerId="ADAL" clId="{D6928B1C-9F52-421B-9342-026BE9FF4D95}" dt="2024-01-30T02:12:42.923" v="3240" actId="164"/>
          <ac:spMkLst>
            <pc:docMk/>
            <pc:sldMk cId="212931970" sldId="491"/>
            <ac:spMk id="78" creationId="{54D804BA-6149-AA8E-92F0-40336546B281}"/>
          </ac:spMkLst>
        </pc:spChg>
        <pc:spChg chg="add mod">
          <ac:chgData name="Luke Leibkuchler" userId="a7c1e1ef-f9d4-4dc7-8550-c2468dc434b6" providerId="ADAL" clId="{D6928B1C-9F52-421B-9342-026BE9FF4D95}" dt="2024-01-30T02:07:13.266" v="3161" actId="571"/>
          <ac:spMkLst>
            <pc:docMk/>
            <pc:sldMk cId="212931970" sldId="491"/>
            <ac:spMk id="81" creationId="{FE15BF95-79B6-47B8-B6BB-B0EAF8DD019A}"/>
          </ac:spMkLst>
        </pc:spChg>
        <pc:spChg chg="add mod">
          <ac:chgData name="Luke Leibkuchler" userId="a7c1e1ef-f9d4-4dc7-8550-c2468dc434b6" providerId="ADAL" clId="{D6928B1C-9F52-421B-9342-026BE9FF4D95}" dt="2024-01-30T02:07:13.266" v="3161" actId="571"/>
          <ac:spMkLst>
            <pc:docMk/>
            <pc:sldMk cId="212931970" sldId="491"/>
            <ac:spMk id="83" creationId="{3529171C-92F5-408E-A1B5-54C064B928C2}"/>
          </ac:spMkLst>
        </pc:spChg>
        <pc:spChg chg="add mod">
          <ac:chgData name="Luke Leibkuchler" userId="a7c1e1ef-f9d4-4dc7-8550-c2468dc434b6" providerId="ADAL" clId="{D6928B1C-9F52-421B-9342-026BE9FF4D95}" dt="2024-01-30T02:07:13.266" v="3161" actId="571"/>
          <ac:spMkLst>
            <pc:docMk/>
            <pc:sldMk cId="212931970" sldId="491"/>
            <ac:spMk id="84" creationId="{C3CB84BA-BDC3-4A0C-B412-CBA96D25E0AA}"/>
          </ac:spMkLst>
        </pc:spChg>
        <pc:spChg chg="add del mod">
          <ac:chgData name="Luke Leibkuchler" userId="a7c1e1ef-f9d4-4dc7-8550-c2468dc434b6" providerId="ADAL" clId="{D6928B1C-9F52-421B-9342-026BE9FF4D95}" dt="2024-01-30T02:12:19.248" v="3237" actId="478"/>
          <ac:spMkLst>
            <pc:docMk/>
            <pc:sldMk cId="212931970" sldId="491"/>
            <ac:spMk id="85" creationId="{CC1FFA59-A564-49C3-AF6C-33DC849213C5}"/>
          </ac:spMkLst>
        </pc:spChg>
        <pc:spChg chg="add del mod">
          <ac:chgData name="Luke Leibkuchler" userId="a7c1e1ef-f9d4-4dc7-8550-c2468dc434b6" providerId="ADAL" clId="{D6928B1C-9F52-421B-9342-026BE9FF4D95}" dt="2024-01-30T02:12:19.248" v="3237" actId="478"/>
          <ac:spMkLst>
            <pc:docMk/>
            <pc:sldMk cId="212931970" sldId="491"/>
            <ac:spMk id="86" creationId="{444C9BF2-12DA-4E29-8599-4D3D4847F0B2}"/>
          </ac:spMkLst>
        </pc:spChg>
        <pc:spChg chg="add del mod">
          <ac:chgData name="Luke Leibkuchler" userId="a7c1e1ef-f9d4-4dc7-8550-c2468dc434b6" providerId="ADAL" clId="{D6928B1C-9F52-421B-9342-026BE9FF4D95}" dt="2024-01-30T02:12:19.248" v="3237" actId="478"/>
          <ac:spMkLst>
            <pc:docMk/>
            <pc:sldMk cId="212931970" sldId="491"/>
            <ac:spMk id="87" creationId="{FCCAE29C-5E2D-4CEE-8D26-AE3F1DC90E2D}"/>
          </ac:spMkLst>
        </pc:spChg>
        <pc:spChg chg="add del mod">
          <ac:chgData name="Luke Leibkuchler" userId="a7c1e1ef-f9d4-4dc7-8550-c2468dc434b6" providerId="ADAL" clId="{D6928B1C-9F52-421B-9342-026BE9FF4D95}" dt="2024-01-30T02:10:15.030" v="3184" actId="478"/>
          <ac:spMkLst>
            <pc:docMk/>
            <pc:sldMk cId="212931970" sldId="491"/>
            <ac:spMk id="88" creationId="{E997621C-E5CD-416A-900E-E73CFC843E03}"/>
          </ac:spMkLst>
        </pc:spChg>
        <pc:spChg chg="mod">
          <ac:chgData name="Luke Leibkuchler" userId="a7c1e1ef-f9d4-4dc7-8550-c2468dc434b6" providerId="ADAL" clId="{D6928B1C-9F52-421B-9342-026BE9FF4D95}" dt="2024-01-30T02:13:00.573" v="3244"/>
          <ac:spMkLst>
            <pc:docMk/>
            <pc:sldMk cId="212931970" sldId="491"/>
            <ac:spMk id="90" creationId="{C9C85495-11FC-41E1-BDB2-AA5E300F72B4}"/>
          </ac:spMkLst>
        </pc:spChg>
        <pc:spChg chg="mod">
          <ac:chgData name="Luke Leibkuchler" userId="a7c1e1ef-f9d4-4dc7-8550-c2468dc434b6" providerId="ADAL" clId="{D6928B1C-9F52-421B-9342-026BE9FF4D95}" dt="2024-01-30T02:13:00.573" v="3244"/>
          <ac:spMkLst>
            <pc:docMk/>
            <pc:sldMk cId="212931970" sldId="491"/>
            <ac:spMk id="91" creationId="{C2F34EFC-BD79-41B6-9EDC-BF2A913DB994}"/>
          </ac:spMkLst>
        </pc:spChg>
        <pc:spChg chg="mod">
          <ac:chgData name="Luke Leibkuchler" userId="a7c1e1ef-f9d4-4dc7-8550-c2468dc434b6" providerId="ADAL" clId="{D6928B1C-9F52-421B-9342-026BE9FF4D95}" dt="2024-01-30T02:13:00.573" v="3244"/>
          <ac:spMkLst>
            <pc:docMk/>
            <pc:sldMk cId="212931970" sldId="491"/>
            <ac:spMk id="92" creationId="{81E2A3A0-F8F6-440E-981A-7D40A1A9B2DE}"/>
          </ac:spMkLst>
        </pc:spChg>
        <pc:spChg chg="del mod topLvl">
          <ac:chgData name="Luke Leibkuchler" userId="a7c1e1ef-f9d4-4dc7-8550-c2468dc434b6" providerId="ADAL" clId="{D6928B1C-9F52-421B-9342-026BE9FF4D95}" dt="2024-01-30T02:28:03.184" v="3433" actId="478"/>
          <ac:spMkLst>
            <pc:docMk/>
            <pc:sldMk cId="212931970" sldId="491"/>
            <ac:spMk id="94" creationId="{A8FBF7F2-8B85-5130-BE84-0E77CC992BC7}"/>
          </ac:spMkLst>
        </pc:spChg>
        <pc:spChg chg="mod">
          <ac:chgData name="Luke Leibkuchler" userId="a7c1e1ef-f9d4-4dc7-8550-c2468dc434b6" providerId="ADAL" clId="{D6928B1C-9F52-421B-9342-026BE9FF4D95}" dt="2024-01-30T02:13:00.573" v="3244"/>
          <ac:spMkLst>
            <pc:docMk/>
            <pc:sldMk cId="212931970" sldId="491"/>
            <ac:spMk id="95" creationId="{CC56DEF3-98EF-4FE2-88C6-DE3202CE3B54}"/>
          </ac:spMkLst>
        </pc:spChg>
        <pc:spChg chg="mod">
          <ac:chgData name="Luke Leibkuchler" userId="a7c1e1ef-f9d4-4dc7-8550-c2468dc434b6" providerId="ADAL" clId="{D6928B1C-9F52-421B-9342-026BE9FF4D95}" dt="2024-01-30T02:13:00.573" v="3244"/>
          <ac:spMkLst>
            <pc:docMk/>
            <pc:sldMk cId="212931970" sldId="491"/>
            <ac:spMk id="96" creationId="{8F8BBC25-662E-446F-875F-956778AEB9DF}"/>
          </ac:spMkLst>
        </pc:spChg>
        <pc:grpChg chg="del">
          <ac:chgData name="Luke Leibkuchler" userId="a7c1e1ef-f9d4-4dc7-8550-c2468dc434b6" providerId="ADAL" clId="{D6928B1C-9F52-421B-9342-026BE9FF4D95}" dt="2024-01-30T00:22:04.350" v="2984" actId="165"/>
          <ac:grpSpMkLst>
            <pc:docMk/>
            <pc:sldMk cId="212931970" sldId="491"/>
            <ac:grpSpMk id="40" creationId="{9EEB3C40-1287-A9DD-0CF6-87C5C1013121}"/>
          </ac:grpSpMkLst>
        </pc:grpChg>
        <pc:grpChg chg="add del mod topLvl">
          <ac:chgData name="Luke Leibkuchler" userId="a7c1e1ef-f9d4-4dc7-8550-c2468dc434b6" providerId="ADAL" clId="{D6928B1C-9F52-421B-9342-026BE9FF4D95}" dt="2024-01-30T02:12:41.087" v="3239" actId="165"/>
          <ac:grpSpMkLst>
            <pc:docMk/>
            <pc:sldMk cId="212931970" sldId="491"/>
            <ac:grpSpMk id="51" creationId="{4EA81F37-35EE-40E8-A8DC-A06B56EBA737}"/>
          </ac:grpSpMkLst>
        </pc:grpChg>
        <pc:grpChg chg="add del mod">
          <ac:chgData name="Luke Leibkuchler" userId="a7c1e1ef-f9d4-4dc7-8550-c2468dc434b6" providerId="ADAL" clId="{D6928B1C-9F52-421B-9342-026BE9FF4D95}" dt="2024-01-30T02:12:23.330" v="3238" actId="165"/>
          <ac:grpSpMkLst>
            <pc:docMk/>
            <pc:sldMk cId="212931970" sldId="491"/>
            <ac:grpSpMk id="52" creationId="{CDC69D2E-EE9A-475C-A478-CB3B6FE59460}"/>
          </ac:grpSpMkLst>
        </pc:grpChg>
        <pc:grpChg chg="add mod">
          <ac:chgData name="Luke Leibkuchler" userId="a7c1e1ef-f9d4-4dc7-8550-c2468dc434b6" providerId="ADAL" clId="{D6928B1C-9F52-421B-9342-026BE9FF4D95}" dt="2024-01-30T02:12:42.923" v="3240" actId="164"/>
          <ac:grpSpMkLst>
            <pc:docMk/>
            <pc:sldMk cId="212931970" sldId="491"/>
            <ac:grpSpMk id="53" creationId="{17C31C1B-8859-4E78-9CCF-60CC11858D52}"/>
          </ac:grpSpMkLst>
        </pc:grpChg>
        <pc:grpChg chg="del">
          <ac:chgData name="Luke Leibkuchler" userId="a7c1e1ef-f9d4-4dc7-8550-c2468dc434b6" providerId="ADAL" clId="{D6928B1C-9F52-421B-9342-026BE9FF4D95}" dt="2024-01-30T00:27:50.867" v="2998" actId="165"/>
          <ac:grpSpMkLst>
            <pc:docMk/>
            <pc:sldMk cId="212931970" sldId="491"/>
            <ac:grpSpMk id="62" creationId="{86207D10-8BDD-E04A-C29A-4B2BE7A14469}"/>
          </ac:grpSpMkLst>
        </pc:grpChg>
        <pc:grpChg chg="add mod">
          <ac:chgData name="Luke Leibkuchler" userId="a7c1e1ef-f9d4-4dc7-8550-c2468dc434b6" providerId="ADAL" clId="{D6928B1C-9F52-421B-9342-026BE9FF4D95}" dt="2024-01-30T02:13:00.573" v="3244"/>
          <ac:grpSpMkLst>
            <pc:docMk/>
            <pc:sldMk cId="212931970" sldId="491"/>
            <ac:grpSpMk id="89" creationId="{229254E0-CD73-46C1-8A56-576E51016BDA}"/>
          </ac:grpSpMkLst>
        </pc:grpChg>
        <pc:cxnChg chg="add del mod">
          <ac:chgData name="Luke Leibkuchler" userId="a7c1e1ef-f9d4-4dc7-8550-c2468dc434b6" providerId="ADAL" clId="{D6928B1C-9F52-421B-9342-026BE9FF4D95}" dt="2024-01-30T00:30:37.722" v="3010" actId="11529"/>
          <ac:cxnSpMkLst>
            <pc:docMk/>
            <pc:sldMk cId="212931970" sldId="491"/>
            <ac:cxnSpMk id="3" creationId="{B934162F-78FD-4761-98CC-F37590A14045}"/>
          </ac:cxnSpMkLst>
        </pc:cxnChg>
        <pc:cxnChg chg="add del mod">
          <ac:chgData name="Luke Leibkuchler" userId="a7c1e1ef-f9d4-4dc7-8550-c2468dc434b6" providerId="ADAL" clId="{D6928B1C-9F52-421B-9342-026BE9FF4D95}" dt="2024-01-30T02:28:03.184" v="3433" actId="478"/>
          <ac:cxnSpMkLst>
            <pc:docMk/>
            <pc:sldMk cId="212931970" sldId="491"/>
            <ac:cxnSpMk id="37" creationId="{DC86CA3C-83EB-4481-9696-79128968E0EA}"/>
          </ac:cxnSpMkLst>
        </pc:cxnChg>
        <pc:cxnChg chg="add del mod">
          <ac:chgData name="Luke Leibkuchler" userId="a7c1e1ef-f9d4-4dc7-8550-c2468dc434b6" providerId="ADAL" clId="{D6928B1C-9F52-421B-9342-026BE9FF4D95}" dt="2024-01-30T02:07:29.668" v="3165" actId="478"/>
          <ac:cxnSpMkLst>
            <pc:docMk/>
            <pc:sldMk cId="212931970" sldId="491"/>
            <ac:cxnSpMk id="45" creationId="{A4CF8084-F6A2-4A39-8288-D8A3A17C5374}"/>
          </ac:cxnSpMkLst>
        </pc:cxnChg>
        <pc:cxnChg chg="add del mod">
          <ac:chgData name="Luke Leibkuchler" userId="a7c1e1ef-f9d4-4dc7-8550-c2468dc434b6" providerId="ADAL" clId="{D6928B1C-9F52-421B-9342-026BE9FF4D95}" dt="2024-01-30T02:07:26.611" v="3164" actId="478"/>
          <ac:cxnSpMkLst>
            <pc:docMk/>
            <pc:sldMk cId="212931970" sldId="491"/>
            <ac:cxnSpMk id="56" creationId="{078D5663-E560-476E-8DA7-88A8CF38091D}"/>
          </ac:cxnSpMkLst>
        </pc:cxnChg>
        <pc:cxnChg chg="add del mod">
          <ac:chgData name="Luke Leibkuchler" userId="a7c1e1ef-f9d4-4dc7-8550-c2468dc434b6" providerId="ADAL" clId="{D6928B1C-9F52-421B-9342-026BE9FF4D95}" dt="2024-01-30T02:28:03.184" v="3433" actId="478"/>
          <ac:cxnSpMkLst>
            <pc:docMk/>
            <pc:sldMk cId="212931970" sldId="491"/>
            <ac:cxnSpMk id="72" creationId="{DFDF261A-5005-4444-8637-7D88122D2159}"/>
          </ac:cxnSpMkLst>
        </pc:cxnChg>
        <pc:cxnChg chg="del mod">
          <ac:chgData name="Luke Leibkuchler" userId="a7c1e1ef-f9d4-4dc7-8550-c2468dc434b6" providerId="ADAL" clId="{D6928B1C-9F52-421B-9342-026BE9FF4D95}" dt="2024-01-30T02:07:26.611" v="3164" actId="478"/>
          <ac:cxnSpMkLst>
            <pc:docMk/>
            <pc:sldMk cId="212931970" sldId="491"/>
            <ac:cxnSpMk id="80" creationId="{6E6E5288-2215-B856-55FD-2C34EEB26B19}"/>
          </ac:cxnSpMkLst>
        </pc:cxnChg>
        <pc:cxnChg chg="del mod">
          <ac:chgData name="Luke Leibkuchler" userId="a7c1e1ef-f9d4-4dc7-8550-c2468dc434b6" providerId="ADAL" clId="{D6928B1C-9F52-421B-9342-026BE9FF4D95}" dt="2024-01-30T02:07:29.668" v="3165" actId="478"/>
          <ac:cxnSpMkLst>
            <pc:docMk/>
            <pc:sldMk cId="212931970" sldId="491"/>
            <ac:cxnSpMk id="82" creationId="{6D490EC2-C12B-35CF-4781-16365B684E30}"/>
          </ac:cxnSpMkLst>
        </pc:cxnChg>
      </pc:sldChg>
      <pc:sldChg chg="addSp delSp modSp add del mod">
        <pc:chgData name="Luke Leibkuchler" userId="a7c1e1ef-f9d4-4dc7-8550-c2468dc434b6" providerId="ADAL" clId="{D6928B1C-9F52-421B-9342-026BE9FF4D95}" dt="2024-01-29T23:45:03.149" v="2672" actId="2696"/>
        <pc:sldMkLst>
          <pc:docMk/>
          <pc:sldMk cId="733008498" sldId="492"/>
        </pc:sldMkLst>
        <pc:picChg chg="add del">
          <ac:chgData name="Luke Leibkuchler" userId="a7c1e1ef-f9d4-4dc7-8550-c2468dc434b6" providerId="ADAL" clId="{D6928B1C-9F52-421B-9342-026BE9FF4D95}" dt="2024-01-29T23:44:56.621" v="2668" actId="478"/>
          <ac:picMkLst>
            <pc:docMk/>
            <pc:sldMk cId="733008498" sldId="492"/>
            <ac:picMk id="12" creationId="{9CBF3F48-BE5D-4302-8FF3-099C85BD9ABA}"/>
          </ac:picMkLst>
        </pc:picChg>
        <pc:picChg chg="mod">
          <ac:chgData name="Luke Leibkuchler" userId="a7c1e1ef-f9d4-4dc7-8550-c2468dc434b6" providerId="ADAL" clId="{D6928B1C-9F52-421B-9342-026BE9FF4D95}" dt="2024-01-29T23:44:56.159" v="2667" actId="1076"/>
          <ac:picMkLst>
            <pc:docMk/>
            <pc:sldMk cId="733008498" sldId="492"/>
            <ac:picMk id="14" creationId="{EFD21078-C700-4A28-A967-F0B464468E09}"/>
          </ac:picMkLst>
        </pc:picChg>
      </pc:sldChg>
      <pc:sldChg chg="addSp delSp modSp new mod ord modShow">
        <pc:chgData name="Luke Leibkuchler" userId="a7c1e1ef-f9d4-4dc7-8550-c2468dc434b6" providerId="ADAL" clId="{D6928B1C-9F52-421B-9342-026BE9FF4D95}" dt="2024-01-30T00:30:58.931" v="3012" actId="208"/>
        <pc:sldMkLst>
          <pc:docMk/>
          <pc:sldMk cId="3377655899" sldId="492"/>
        </pc:sldMkLst>
        <pc:spChg chg="del">
          <ac:chgData name="Luke Leibkuchler" userId="a7c1e1ef-f9d4-4dc7-8550-c2468dc434b6" providerId="ADAL" clId="{D6928B1C-9F52-421B-9342-026BE9FF4D95}" dt="2024-01-29T23:54:46.385" v="2791" actId="478"/>
          <ac:spMkLst>
            <pc:docMk/>
            <pc:sldMk cId="3377655899" sldId="492"/>
            <ac:spMk id="2" creationId="{852D7F9B-4C2E-4C77-BD16-2E78CD4280E3}"/>
          </ac:spMkLst>
        </pc:spChg>
        <pc:spChg chg="del">
          <ac:chgData name="Luke Leibkuchler" userId="a7c1e1ef-f9d4-4dc7-8550-c2468dc434b6" providerId="ADAL" clId="{D6928B1C-9F52-421B-9342-026BE9FF4D95}" dt="2024-01-29T23:54:43.093" v="2790" actId="478"/>
          <ac:spMkLst>
            <pc:docMk/>
            <pc:sldMk cId="3377655899" sldId="492"/>
            <ac:spMk id="5" creationId="{3D7D603E-D83A-42DB-B92E-D50564805BBC}"/>
          </ac:spMkLst>
        </pc:spChg>
        <pc:picChg chg="add mod">
          <ac:chgData name="Luke Leibkuchler" userId="a7c1e1ef-f9d4-4dc7-8550-c2468dc434b6" providerId="ADAL" clId="{D6928B1C-9F52-421B-9342-026BE9FF4D95}" dt="2024-01-30T00:21:44.344" v="2982" actId="208"/>
          <ac:picMkLst>
            <pc:docMk/>
            <pc:sldMk cId="3377655899" sldId="492"/>
            <ac:picMk id="7" creationId="{258CBFD7-BF2D-470E-BE68-F8917B54ACC5}"/>
          </ac:picMkLst>
        </pc:picChg>
        <pc:picChg chg="add mod">
          <ac:chgData name="Luke Leibkuchler" userId="a7c1e1ef-f9d4-4dc7-8550-c2468dc434b6" providerId="ADAL" clId="{D6928B1C-9F52-421B-9342-026BE9FF4D95}" dt="2024-01-30T00:21:01.150" v="2978" actId="208"/>
          <ac:picMkLst>
            <pc:docMk/>
            <pc:sldMk cId="3377655899" sldId="492"/>
            <ac:picMk id="9" creationId="{ADBDD895-8D8C-4595-8EC9-294A4B1CC172}"/>
          </ac:picMkLst>
        </pc:picChg>
        <pc:picChg chg="add mod">
          <ac:chgData name="Luke Leibkuchler" userId="a7c1e1ef-f9d4-4dc7-8550-c2468dc434b6" providerId="ADAL" clId="{D6928B1C-9F52-421B-9342-026BE9FF4D95}" dt="2024-01-30T00:23:06.933" v="2990" actId="208"/>
          <ac:picMkLst>
            <pc:docMk/>
            <pc:sldMk cId="3377655899" sldId="492"/>
            <ac:picMk id="11" creationId="{BCCF3049-D410-4533-AD4E-0045BCC23CA5}"/>
          </ac:picMkLst>
        </pc:picChg>
        <pc:picChg chg="add mod">
          <ac:chgData name="Luke Leibkuchler" userId="a7c1e1ef-f9d4-4dc7-8550-c2468dc434b6" providerId="ADAL" clId="{D6928B1C-9F52-421B-9342-026BE9FF4D95}" dt="2024-01-30T00:30:58.931" v="3012" actId="208"/>
          <ac:picMkLst>
            <pc:docMk/>
            <pc:sldMk cId="3377655899" sldId="492"/>
            <ac:picMk id="13" creationId="{5D719A1B-A4DF-42E9-9EB3-D5C40F211098}"/>
          </ac:picMkLst>
        </pc:picChg>
        <pc:picChg chg="add mod">
          <ac:chgData name="Luke Leibkuchler" userId="a7c1e1ef-f9d4-4dc7-8550-c2468dc434b6" providerId="ADAL" clId="{D6928B1C-9F52-421B-9342-026BE9FF4D95}" dt="2024-01-29T23:57:18.896" v="2815" actId="1076"/>
          <ac:picMkLst>
            <pc:docMk/>
            <pc:sldMk cId="3377655899" sldId="492"/>
            <ac:picMk id="15" creationId="{64CA2C8F-9895-49B3-A5FE-D197048FF1B7}"/>
          </ac:picMkLst>
        </pc:picChg>
      </pc:sldChg>
      <pc:sldChg chg="addSp modSp add mod">
        <pc:chgData name="Luke Leibkuchler" userId="a7c1e1ef-f9d4-4dc7-8550-c2468dc434b6" providerId="ADAL" clId="{D6928B1C-9F52-421B-9342-026BE9FF4D95}" dt="2024-01-30T00:09:39.969" v="2926" actId="1076"/>
        <pc:sldMkLst>
          <pc:docMk/>
          <pc:sldMk cId="3599819066" sldId="493"/>
        </pc:sldMkLst>
        <pc:spChg chg="mod">
          <ac:chgData name="Luke Leibkuchler" userId="a7c1e1ef-f9d4-4dc7-8550-c2468dc434b6" providerId="ADAL" clId="{D6928B1C-9F52-421B-9342-026BE9FF4D95}" dt="2024-01-30T00:06:07.620" v="2907" actId="27636"/>
          <ac:spMkLst>
            <pc:docMk/>
            <pc:sldMk cId="3599819066" sldId="493"/>
            <ac:spMk id="5" creationId="{C7E91482-6119-D665-1B34-DC438710EBB5}"/>
          </ac:spMkLst>
        </pc:spChg>
        <pc:picChg chg="add mod">
          <ac:chgData name="Luke Leibkuchler" userId="a7c1e1ef-f9d4-4dc7-8550-c2468dc434b6" providerId="ADAL" clId="{D6928B1C-9F52-421B-9342-026BE9FF4D95}" dt="2024-01-30T00:09:39.969" v="2926" actId="1076"/>
          <ac:picMkLst>
            <pc:docMk/>
            <pc:sldMk cId="3599819066" sldId="493"/>
            <ac:picMk id="3" creationId="{2DFDE3E8-6B3C-431C-809F-56897A8AA2B5}"/>
          </ac:picMkLst>
        </pc:picChg>
      </pc:sldChg>
      <pc:sldChg chg="addSp modSp add mod">
        <pc:chgData name="Luke Leibkuchler" userId="a7c1e1ef-f9d4-4dc7-8550-c2468dc434b6" providerId="ADAL" clId="{D6928B1C-9F52-421B-9342-026BE9FF4D95}" dt="2024-01-30T03:31:37.514" v="4075" actId="14100"/>
        <pc:sldMkLst>
          <pc:docMk/>
          <pc:sldMk cId="3210789932" sldId="495"/>
        </pc:sldMkLst>
        <pc:spChg chg="add mod">
          <ac:chgData name="Luke Leibkuchler" userId="a7c1e1ef-f9d4-4dc7-8550-c2468dc434b6" providerId="ADAL" clId="{D6928B1C-9F52-421B-9342-026BE9FF4D95}" dt="2024-01-30T02:23:52.037" v="3402" actId="1582"/>
          <ac:spMkLst>
            <pc:docMk/>
            <pc:sldMk cId="3210789932" sldId="495"/>
            <ac:spMk id="9" creationId="{924DBF6C-AE0C-40B7-AD20-F646D3822DA6}"/>
          </ac:spMkLst>
        </pc:spChg>
        <pc:spChg chg="mod">
          <ac:chgData name="Luke Leibkuchler" userId="a7c1e1ef-f9d4-4dc7-8550-c2468dc434b6" providerId="ADAL" clId="{D6928B1C-9F52-421B-9342-026BE9FF4D95}" dt="2024-01-30T03:05:58.529" v="3759" actId="208"/>
          <ac:spMkLst>
            <pc:docMk/>
            <pc:sldMk cId="3210789932" sldId="495"/>
            <ac:spMk id="13" creationId="{DD42416D-8BE8-D77D-0FC1-C34DF950CB62}"/>
          </ac:spMkLst>
        </pc:spChg>
        <pc:spChg chg="mod">
          <ac:chgData name="Luke Leibkuchler" userId="a7c1e1ef-f9d4-4dc7-8550-c2468dc434b6" providerId="ADAL" clId="{D6928B1C-9F52-421B-9342-026BE9FF4D95}" dt="2024-01-30T03:05:58.529" v="3759" actId="208"/>
          <ac:spMkLst>
            <pc:docMk/>
            <pc:sldMk cId="3210789932" sldId="495"/>
            <ac:spMk id="15" creationId="{9B32BE8E-A574-7993-1BEF-ACBDC0CE59C1}"/>
          </ac:spMkLst>
        </pc:spChg>
        <pc:spChg chg="add mod">
          <ac:chgData name="Luke Leibkuchler" userId="a7c1e1ef-f9d4-4dc7-8550-c2468dc434b6" providerId="ADAL" clId="{D6928B1C-9F52-421B-9342-026BE9FF4D95}" dt="2024-01-30T02:01:14.651" v="3094" actId="571"/>
          <ac:spMkLst>
            <pc:docMk/>
            <pc:sldMk cId="3210789932" sldId="495"/>
            <ac:spMk id="16" creationId="{FFCB2C38-3346-4FE0-8FFF-E1968327C5C4}"/>
          </ac:spMkLst>
        </pc:spChg>
        <pc:spChg chg="add mod">
          <ac:chgData name="Luke Leibkuchler" userId="a7c1e1ef-f9d4-4dc7-8550-c2468dc434b6" providerId="ADAL" clId="{D6928B1C-9F52-421B-9342-026BE9FF4D95}" dt="2024-01-30T02:01:14.651" v="3094" actId="571"/>
          <ac:spMkLst>
            <pc:docMk/>
            <pc:sldMk cId="3210789932" sldId="495"/>
            <ac:spMk id="17" creationId="{111424AA-CE96-4D45-8B45-7486DA71F361}"/>
          </ac:spMkLst>
        </pc:spChg>
        <pc:spChg chg="add mod">
          <ac:chgData name="Luke Leibkuchler" userId="a7c1e1ef-f9d4-4dc7-8550-c2468dc434b6" providerId="ADAL" clId="{D6928B1C-9F52-421B-9342-026BE9FF4D95}" dt="2024-01-30T02:02:16.453" v="3110" actId="20577"/>
          <ac:spMkLst>
            <pc:docMk/>
            <pc:sldMk cId="3210789932" sldId="495"/>
            <ac:spMk id="19" creationId="{F0FB460D-E9A3-4263-A3A5-FA928C7DA57C}"/>
          </ac:spMkLst>
        </pc:spChg>
        <pc:spChg chg="add mod">
          <ac:chgData name="Luke Leibkuchler" userId="a7c1e1ef-f9d4-4dc7-8550-c2468dc434b6" providerId="ADAL" clId="{D6928B1C-9F52-421B-9342-026BE9FF4D95}" dt="2024-01-30T02:02:32.373" v="3151" actId="20577"/>
          <ac:spMkLst>
            <pc:docMk/>
            <pc:sldMk cId="3210789932" sldId="495"/>
            <ac:spMk id="20" creationId="{1563B19A-9BB8-44F3-980B-0D2B99BA35AD}"/>
          </ac:spMkLst>
        </pc:spChg>
        <pc:spChg chg="add mod">
          <ac:chgData name="Luke Leibkuchler" userId="a7c1e1ef-f9d4-4dc7-8550-c2468dc434b6" providerId="ADAL" clId="{D6928B1C-9F52-421B-9342-026BE9FF4D95}" dt="2024-01-30T02:01:46.062" v="3101" actId="571"/>
          <ac:spMkLst>
            <pc:docMk/>
            <pc:sldMk cId="3210789932" sldId="495"/>
            <ac:spMk id="21" creationId="{BA5C9387-3A95-4D2F-83CA-1B4323705F02}"/>
          </ac:spMkLst>
        </pc:spChg>
        <pc:spChg chg="add mod">
          <ac:chgData name="Luke Leibkuchler" userId="a7c1e1ef-f9d4-4dc7-8550-c2468dc434b6" providerId="ADAL" clId="{D6928B1C-9F52-421B-9342-026BE9FF4D95}" dt="2024-01-30T03:30:55.489" v="4069" actId="207"/>
          <ac:spMkLst>
            <pc:docMk/>
            <pc:sldMk cId="3210789932" sldId="495"/>
            <ac:spMk id="21" creationId="{F382A569-EFB6-4675-9027-AE8627DA7BAA}"/>
          </ac:spMkLst>
        </pc:spChg>
        <pc:spChg chg="add mod">
          <ac:chgData name="Luke Leibkuchler" userId="a7c1e1ef-f9d4-4dc7-8550-c2468dc434b6" providerId="ADAL" clId="{D6928B1C-9F52-421B-9342-026BE9FF4D95}" dt="2024-01-30T02:01:46.062" v="3101" actId="571"/>
          <ac:spMkLst>
            <pc:docMk/>
            <pc:sldMk cId="3210789932" sldId="495"/>
            <ac:spMk id="22" creationId="{122D88C6-A192-4AFA-A663-B5D387404FDB}"/>
          </ac:spMkLst>
        </pc:spChg>
        <pc:spChg chg="add mod">
          <ac:chgData name="Luke Leibkuchler" userId="a7c1e1ef-f9d4-4dc7-8550-c2468dc434b6" providerId="ADAL" clId="{D6928B1C-9F52-421B-9342-026BE9FF4D95}" dt="2024-01-30T03:31:37.514" v="4075" actId="14100"/>
          <ac:spMkLst>
            <pc:docMk/>
            <pc:sldMk cId="3210789932" sldId="495"/>
            <ac:spMk id="22" creationId="{2E2CA87C-B605-40E5-A271-E2DA5CE0765F}"/>
          </ac:spMkLst>
        </pc:spChg>
        <pc:spChg chg="mod">
          <ac:chgData name="Luke Leibkuchler" userId="a7c1e1ef-f9d4-4dc7-8550-c2468dc434b6" providerId="ADAL" clId="{D6928B1C-9F52-421B-9342-026BE9FF4D95}" dt="2024-01-30T02:01:35.234" v="3098" actId="1076"/>
          <ac:spMkLst>
            <pc:docMk/>
            <pc:sldMk cId="3210789932" sldId="495"/>
            <ac:spMk id="38" creationId="{B15850A5-6C5C-C53F-E5E0-25E2E3840AD9}"/>
          </ac:spMkLst>
        </pc:spChg>
        <pc:spChg chg="mod">
          <ac:chgData name="Luke Leibkuchler" userId="a7c1e1ef-f9d4-4dc7-8550-c2468dc434b6" providerId="ADAL" clId="{D6928B1C-9F52-421B-9342-026BE9FF4D95}" dt="2024-01-30T02:01:35.234" v="3098" actId="1076"/>
          <ac:spMkLst>
            <pc:docMk/>
            <pc:sldMk cId="3210789932" sldId="495"/>
            <ac:spMk id="39" creationId="{76BF5C96-117E-187E-5442-01BB976CDED6}"/>
          </ac:spMkLst>
        </pc:spChg>
        <pc:cxnChg chg="add mod">
          <ac:chgData name="Luke Leibkuchler" userId="a7c1e1ef-f9d4-4dc7-8550-c2468dc434b6" providerId="ADAL" clId="{D6928B1C-9F52-421B-9342-026BE9FF4D95}" dt="2024-01-30T02:59:13.499" v="3744" actId="14100"/>
          <ac:cxnSpMkLst>
            <pc:docMk/>
            <pc:sldMk cId="3210789932" sldId="495"/>
            <ac:cxnSpMk id="23" creationId="{4A181C60-B540-4450-8D37-496FC2C47CB7}"/>
          </ac:cxnSpMkLst>
        </pc:cxnChg>
        <pc:cxnChg chg="add mod">
          <ac:chgData name="Luke Leibkuchler" userId="a7c1e1ef-f9d4-4dc7-8550-c2468dc434b6" providerId="ADAL" clId="{D6928B1C-9F52-421B-9342-026BE9FF4D95}" dt="2024-01-30T03:31:37.514" v="4075" actId="14100"/>
          <ac:cxnSpMkLst>
            <pc:docMk/>
            <pc:sldMk cId="3210789932" sldId="495"/>
            <ac:cxnSpMk id="24" creationId="{A7865E45-C334-4144-BB60-A343C0D09162}"/>
          </ac:cxnSpMkLst>
        </pc:cxnChg>
      </pc:sldChg>
      <pc:sldChg chg="addSp delSp modSp add mod">
        <pc:chgData name="Luke Leibkuchler" userId="a7c1e1ef-f9d4-4dc7-8550-c2468dc434b6" providerId="ADAL" clId="{D6928B1C-9F52-421B-9342-026BE9FF4D95}" dt="2024-01-30T02:36:44.481" v="3599" actId="478"/>
        <pc:sldMkLst>
          <pc:docMk/>
          <pc:sldMk cId="3774657337" sldId="496"/>
        </pc:sldMkLst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2" creationId="{B306FE71-7D0D-0F68-AD9F-9B84C9518AFA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11" creationId="{0F8231EF-B0D7-4851-52A7-F54B011FB9E7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12" creationId="{81E5AC86-A015-6225-00EA-6B36855F78C0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13" creationId="{18293311-D851-F7BD-4797-BEDA9954406C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24" creationId="{DBACD463-A68D-CEAF-8078-68873EB36DF2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25" creationId="{C8E32BCC-A931-037C-4576-8A1E37F7FCEA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26" creationId="{487228DE-33C4-2C60-FA72-171BD8D2A449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27" creationId="{82175C3F-79E1-4198-9AD2-B1BDFFA5F531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29" creationId="{99D671AF-8FEF-4CA3-A9B5-25FC5A3E5173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30" creationId="{CCFA9531-91B4-4D25-9023-0B23D8E2693A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31" creationId="{6088EF7D-A947-4514-9D96-36C6DCD8DA8B}"/>
          </ac:spMkLst>
        </pc:spChg>
        <pc:spChg chg="del">
          <ac:chgData name="Luke Leibkuchler" userId="a7c1e1ef-f9d4-4dc7-8550-c2468dc434b6" providerId="ADAL" clId="{D6928B1C-9F52-421B-9342-026BE9FF4D95}" dt="2024-01-30T02:30:08.138" v="3490" actId="478"/>
          <ac:spMkLst>
            <pc:docMk/>
            <pc:sldMk cId="3774657337" sldId="496"/>
            <ac:spMk id="38" creationId="{51AC1106-FCFA-44CF-AA5D-82CE2DF08952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39" creationId="{AE4ECD56-5071-439C-B97D-65537CE3E7C9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41" creationId="{DB9DA6CD-DB4A-406E-98C6-AC3353AA3F9C}"/>
          </ac:spMkLst>
        </pc:spChg>
        <pc:spChg chg="add 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43" creationId="{A836191D-8A1B-4DC8-835A-5472F00B8942}"/>
          </ac:spMkLst>
        </pc:spChg>
        <pc:spChg chg="del">
          <ac:chgData name="Luke Leibkuchler" userId="a7c1e1ef-f9d4-4dc7-8550-c2468dc434b6" providerId="ADAL" clId="{D6928B1C-9F52-421B-9342-026BE9FF4D95}" dt="2024-01-30T02:30:09.746" v="3491" actId="478"/>
          <ac:spMkLst>
            <pc:docMk/>
            <pc:sldMk cId="3774657337" sldId="496"/>
            <ac:spMk id="44" creationId="{8D34F99D-72F9-4949-84DD-36F3141EED2C}"/>
          </ac:spMkLst>
        </pc:spChg>
        <pc:spChg chg="add mod">
          <ac:chgData name="Luke Leibkuchler" userId="a7c1e1ef-f9d4-4dc7-8550-c2468dc434b6" providerId="ADAL" clId="{D6928B1C-9F52-421B-9342-026BE9FF4D95}" dt="2024-01-30T02:29:51.404" v="3487" actId="122"/>
          <ac:spMkLst>
            <pc:docMk/>
            <pc:sldMk cId="3774657337" sldId="496"/>
            <ac:spMk id="45" creationId="{EF2922C7-ECF9-4E5F-887F-189469901C00}"/>
          </ac:spMkLst>
        </pc:spChg>
        <pc:spChg chg="add 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46" creationId="{E13D0D36-6654-4009-8AC8-AB8EEF18E5B5}"/>
          </ac:spMkLst>
        </pc:spChg>
        <pc:spChg chg="add 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47" creationId="{C24FB20D-45C4-469E-8784-2EAA519AA506}"/>
          </ac:spMkLst>
        </pc:spChg>
        <pc:spChg chg="add 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48" creationId="{3CD7B90A-A634-41E0-BD19-7FCA7D9407D1}"/>
          </ac:spMkLst>
        </pc:spChg>
        <pc:spChg chg="add 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49" creationId="{DCAEA831-CD4A-49B6-A1F4-868E666A101D}"/>
          </ac:spMkLst>
        </pc:spChg>
        <pc:spChg chg="add 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50" creationId="{5EB86277-CFEC-4377-B8E8-D371EF1103FC}"/>
          </ac:spMkLst>
        </pc:spChg>
        <pc:spChg chg="add del mod">
          <ac:chgData name="Luke Leibkuchler" userId="a7c1e1ef-f9d4-4dc7-8550-c2468dc434b6" providerId="ADAL" clId="{D6928B1C-9F52-421B-9342-026BE9FF4D95}" dt="2024-01-30T02:31:00.952" v="3495" actId="478"/>
          <ac:spMkLst>
            <pc:docMk/>
            <pc:sldMk cId="3774657337" sldId="496"/>
            <ac:spMk id="51" creationId="{408CB4A7-C772-4ADC-A23E-CE8A04B3167A}"/>
          </ac:spMkLst>
        </pc:spChg>
        <pc:spChg chg="add del mod">
          <ac:chgData name="Luke Leibkuchler" userId="a7c1e1ef-f9d4-4dc7-8550-c2468dc434b6" providerId="ADAL" clId="{D6928B1C-9F52-421B-9342-026BE9FF4D95}" dt="2024-01-30T02:31:02.345" v="3496" actId="478"/>
          <ac:spMkLst>
            <pc:docMk/>
            <pc:sldMk cId="3774657337" sldId="496"/>
            <ac:spMk id="52" creationId="{3C8176C1-7263-43E7-8681-955C25C13EFF}"/>
          </ac:spMkLst>
        </pc:spChg>
        <pc:spChg chg="add del mod">
          <ac:chgData name="Luke Leibkuchler" userId="a7c1e1ef-f9d4-4dc7-8550-c2468dc434b6" providerId="ADAL" clId="{D6928B1C-9F52-421B-9342-026BE9FF4D95}" dt="2024-01-30T02:30:59.904" v="3494" actId="478"/>
          <ac:spMkLst>
            <pc:docMk/>
            <pc:sldMk cId="3774657337" sldId="496"/>
            <ac:spMk id="53" creationId="{1AAB1E05-8073-4B09-BEC2-F37634A8932B}"/>
          </ac:spMkLst>
        </pc:spChg>
        <pc:spChg chg="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55" creationId="{7A2C822C-2155-40E3-A277-63538AFCBE88}"/>
          </ac:spMkLst>
        </pc:spChg>
        <pc:spChg chg="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56" creationId="{C3E0BC41-E387-44E7-BF51-C9100F33495C}"/>
          </ac:spMkLst>
        </pc:spChg>
        <pc:spChg chg="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58" creationId="{26289550-E230-4EAA-9C1E-8571CB52E626}"/>
          </ac:spMkLst>
        </pc:spChg>
        <pc:spChg chg="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59" creationId="{E16F5870-7E5F-4509-AC2E-7F7E7D94E0F4}"/>
          </ac:spMkLst>
        </pc:spChg>
        <pc:spChg chg="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60" creationId="{9AC931AC-AF58-4698-BB06-1C949F1471D4}"/>
          </ac:spMkLst>
        </pc:spChg>
        <pc:spChg chg="add 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61" creationId="{88702466-E37E-4AF3-885C-A2D25D6F7BEF}"/>
          </ac:spMkLst>
        </pc:spChg>
        <pc:spChg chg="add 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62" creationId="{F60E89C5-0FD5-4726-BD5A-7E21EDEAA264}"/>
          </ac:spMkLst>
        </pc:spChg>
        <pc:spChg chg="add mod">
          <ac:chgData name="Luke Leibkuchler" userId="a7c1e1ef-f9d4-4dc7-8550-c2468dc434b6" providerId="ADAL" clId="{D6928B1C-9F52-421B-9342-026BE9FF4D95}" dt="2024-01-30T02:31:26.396" v="3497" actId="571"/>
          <ac:spMkLst>
            <pc:docMk/>
            <pc:sldMk cId="3774657337" sldId="496"/>
            <ac:spMk id="63" creationId="{3B2EFDE4-EEAD-4C6E-BFB3-85FECBD5B1A1}"/>
          </ac:spMkLst>
        </pc:spChg>
        <pc:spChg chg="add mod">
          <ac:chgData name="Luke Leibkuchler" userId="a7c1e1ef-f9d4-4dc7-8550-c2468dc434b6" providerId="ADAL" clId="{D6928B1C-9F52-421B-9342-026BE9FF4D95}" dt="2024-01-30T02:31:26.396" v="3497" actId="571"/>
          <ac:spMkLst>
            <pc:docMk/>
            <pc:sldMk cId="3774657337" sldId="496"/>
            <ac:spMk id="64" creationId="{872FDD3A-85FB-4099-B21A-6B8596BE1820}"/>
          </ac:spMkLst>
        </pc:spChg>
        <pc:spChg chg="add mod">
          <ac:chgData name="Luke Leibkuchler" userId="a7c1e1ef-f9d4-4dc7-8550-c2468dc434b6" providerId="ADAL" clId="{D6928B1C-9F52-421B-9342-026BE9FF4D95}" dt="2024-01-30T02:31:26.396" v="3497" actId="571"/>
          <ac:spMkLst>
            <pc:docMk/>
            <pc:sldMk cId="3774657337" sldId="496"/>
            <ac:spMk id="65" creationId="{11228C6D-1FD2-4334-B83C-42A1D7F43989}"/>
          </ac:spMkLst>
        </pc:spChg>
        <pc:spChg chg="mod">
          <ac:chgData name="Luke Leibkuchler" userId="a7c1e1ef-f9d4-4dc7-8550-c2468dc434b6" providerId="ADAL" clId="{D6928B1C-9F52-421B-9342-026BE9FF4D95}" dt="2024-01-30T02:31:26.396" v="3497" actId="571"/>
          <ac:spMkLst>
            <pc:docMk/>
            <pc:sldMk cId="3774657337" sldId="496"/>
            <ac:spMk id="67" creationId="{44C71684-AC98-4919-BA7C-8E7A2054062B}"/>
          </ac:spMkLst>
        </pc:spChg>
        <pc:spChg chg="mod">
          <ac:chgData name="Luke Leibkuchler" userId="a7c1e1ef-f9d4-4dc7-8550-c2468dc434b6" providerId="ADAL" clId="{D6928B1C-9F52-421B-9342-026BE9FF4D95}" dt="2024-01-30T02:31:26.396" v="3497" actId="571"/>
          <ac:spMkLst>
            <pc:docMk/>
            <pc:sldMk cId="3774657337" sldId="496"/>
            <ac:spMk id="68" creationId="{5D669E81-BADC-42B8-B444-9AD05BBD317C}"/>
          </ac:spMkLst>
        </pc:spChg>
        <pc:spChg chg="mod">
          <ac:chgData name="Luke Leibkuchler" userId="a7c1e1ef-f9d4-4dc7-8550-c2468dc434b6" providerId="ADAL" clId="{D6928B1C-9F52-421B-9342-026BE9FF4D95}" dt="2024-01-30T02:31:26.396" v="3497" actId="571"/>
          <ac:spMkLst>
            <pc:docMk/>
            <pc:sldMk cId="3774657337" sldId="496"/>
            <ac:spMk id="69" creationId="{3FD9384B-BDFA-4608-8C22-F11A592CB489}"/>
          </ac:spMkLst>
        </pc:spChg>
        <pc:spChg chg="mod">
          <ac:chgData name="Luke Leibkuchler" userId="a7c1e1ef-f9d4-4dc7-8550-c2468dc434b6" providerId="ADAL" clId="{D6928B1C-9F52-421B-9342-026BE9FF4D95}" dt="2024-01-30T02:31:26.396" v="3497" actId="571"/>
          <ac:spMkLst>
            <pc:docMk/>
            <pc:sldMk cId="3774657337" sldId="496"/>
            <ac:spMk id="70" creationId="{6617C94D-82AE-4CCE-A586-9A2905A778D0}"/>
          </ac:spMkLst>
        </pc:spChg>
        <pc:spChg chg="mod">
          <ac:chgData name="Luke Leibkuchler" userId="a7c1e1ef-f9d4-4dc7-8550-c2468dc434b6" providerId="ADAL" clId="{D6928B1C-9F52-421B-9342-026BE9FF4D95}" dt="2024-01-30T02:31:26.396" v="3497" actId="571"/>
          <ac:spMkLst>
            <pc:docMk/>
            <pc:sldMk cId="3774657337" sldId="496"/>
            <ac:spMk id="71" creationId="{E0D22E3A-C908-4AB3-B90B-722C032B6B89}"/>
          </ac:spMkLst>
        </pc:spChg>
        <pc:spChg chg="del">
          <ac:chgData name="Luke Leibkuchler" userId="a7c1e1ef-f9d4-4dc7-8550-c2468dc434b6" providerId="ADAL" clId="{D6928B1C-9F52-421B-9342-026BE9FF4D95}" dt="2024-01-30T02:30:04.665" v="3488" actId="478"/>
          <ac:spMkLst>
            <pc:docMk/>
            <pc:sldMk cId="3774657337" sldId="496"/>
            <ac:spMk id="82" creationId="{966B8558-7684-4D8F-AAF8-01E6D572E02E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84" creationId="{FEA1426C-7700-450B-B2AA-F9E951C5BB14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85" creationId="{53A12F11-2F99-4738-967A-8EE93712C34D}"/>
          </ac:spMkLst>
        </pc:spChg>
        <pc:spChg chg="add mod">
          <ac:chgData name="Luke Leibkuchler" userId="a7c1e1ef-f9d4-4dc7-8550-c2468dc434b6" providerId="ADAL" clId="{D6928B1C-9F52-421B-9342-026BE9FF4D95}" dt="2024-01-30T02:34:17.178" v="3569" actId="14100"/>
          <ac:spMkLst>
            <pc:docMk/>
            <pc:sldMk cId="3774657337" sldId="496"/>
            <ac:spMk id="87" creationId="{64833007-3680-4FAE-A43C-ADC43353ED90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88" creationId="{83381D4F-8C9E-4536-9621-7DE1C07C800E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89" creationId="{2D7263F1-FF30-45DC-8892-8B06DEC09DD2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90" creationId="{75EC0281-6A87-4598-8EC9-703B7B4607B9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91" creationId="{6381773F-75F9-453C-8B73-E9D03E58AA84}"/>
          </ac:spMkLst>
        </pc:spChg>
        <pc:spChg chg="add del mod">
          <ac:chgData name="Luke Leibkuchler" userId="a7c1e1ef-f9d4-4dc7-8550-c2468dc434b6" providerId="ADAL" clId="{D6928B1C-9F52-421B-9342-026BE9FF4D95}" dt="2024-01-30T02:36:44.481" v="3599" actId="478"/>
          <ac:spMkLst>
            <pc:docMk/>
            <pc:sldMk cId="3774657337" sldId="496"/>
            <ac:spMk id="92" creationId="{DCA09A58-BCAA-4FB1-94F0-C111052AF5C4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93" creationId="{B378EF2A-3A92-4647-B05C-09F82BAD20EE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94" creationId="{D3AB038A-9CBB-4F36-923C-8D9FB9905811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95" creationId="{93965040-F5D8-436A-AA7A-A6784C8C24C0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96" creationId="{5AF6BEC1-F872-472B-B546-0D4F156F154F}"/>
          </ac:spMkLst>
        </pc:spChg>
        <pc:spChg chg="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98" creationId="{037FC9BB-5AF2-43B7-8F97-87119C48DC46}"/>
          </ac:spMkLst>
        </pc:spChg>
        <pc:spChg chg="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99" creationId="{993CA69B-FFDC-4316-82CD-91948273A50B}"/>
          </ac:spMkLst>
        </pc:spChg>
        <pc:spChg chg="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100" creationId="{28833A4B-2A6F-49C5-B50E-2D5B6AA4E758}"/>
          </ac:spMkLst>
        </pc:spChg>
        <pc:spChg chg="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101" creationId="{5E70B813-4E86-4470-848D-4CEAA7341F55}"/>
          </ac:spMkLst>
        </pc:spChg>
        <pc:spChg chg="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102" creationId="{49510985-AFD4-4D76-821A-3CB84A6C6A06}"/>
          </ac:spMkLst>
        </pc:spChg>
        <pc:spChg chg="add del mod">
          <ac:chgData name="Luke Leibkuchler" userId="a7c1e1ef-f9d4-4dc7-8550-c2468dc434b6" providerId="ADAL" clId="{D6928B1C-9F52-421B-9342-026BE9FF4D95}" dt="2024-01-30T02:36:41.944" v="3597" actId="478"/>
          <ac:spMkLst>
            <pc:docMk/>
            <pc:sldMk cId="3774657337" sldId="496"/>
            <ac:spMk id="103" creationId="{DCE5F351-2DE8-4E61-AF28-158A7884FF01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105" creationId="{B1859DE4-4D92-4D80-9B5B-325A10744825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107" creationId="{55765F34-B008-4876-9AE0-1DCBB4190B1C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111" creationId="{0EB4B5CD-7BC0-412D-845C-2386D9D6BFAA}"/>
          </ac:spMkLst>
        </pc:spChg>
        <pc:spChg chg="add mod">
          <ac:chgData name="Luke Leibkuchler" userId="a7c1e1ef-f9d4-4dc7-8550-c2468dc434b6" providerId="ADAL" clId="{D6928B1C-9F52-421B-9342-026BE9FF4D95}" dt="2024-01-30T02:34:30.354" v="3573" actId="1076"/>
          <ac:spMkLst>
            <pc:docMk/>
            <pc:sldMk cId="3774657337" sldId="496"/>
            <ac:spMk id="114" creationId="{E3622B73-4289-4C41-98A4-F635B102B336}"/>
          </ac:spMkLst>
        </pc:spChg>
        <pc:grpChg chg="del">
          <ac:chgData name="Luke Leibkuchler" userId="a7c1e1ef-f9d4-4dc7-8550-c2468dc434b6" providerId="ADAL" clId="{D6928B1C-9F52-421B-9342-026BE9FF4D95}" dt="2024-01-30T02:33:23.257" v="3526" actId="478"/>
          <ac:grpSpMkLst>
            <pc:docMk/>
            <pc:sldMk cId="3774657337" sldId="496"/>
            <ac:grpSpMk id="32" creationId="{5D4402B4-5594-499D-8ED4-8085B5F89510}"/>
          </ac:grpSpMkLst>
        </pc:grpChg>
        <pc:grpChg chg="add del mod">
          <ac:chgData name="Luke Leibkuchler" userId="a7c1e1ef-f9d4-4dc7-8550-c2468dc434b6" providerId="ADAL" clId="{D6928B1C-9F52-421B-9342-026BE9FF4D95}" dt="2024-01-30T02:30:58.274" v="3493" actId="478"/>
          <ac:grpSpMkLst>
            <pc:docMk/>
            <pc:sldMk cId="3774657337" sldId="496"/>
            <ac:grpSpMk id="54" creationId="{4D3C5F6F-974F-455B-B390-48E1A09D385D}"/>
          </ac:grpSpMkLst>
        </pc:grpChg>
        <pc:grpChg chg="add mod">
          <ac:chgData name="Luke Leibkuchler" userId="a7c1e1ef-f9d4-4dc7-8550-c2468dc434b6" providerId="ADAL" clId="{D6928B1C-9F52-421B-9342-026BE9FF4D95}" dt="2024-01-30T02:34:39.819" v="3574" actId="1038"/>
          <ac:grpSpMkLst>
            <pc:docMk/>
            <pc:sldMk cId="3774657337" sldId="496"/>
            <ac:grpSpMk id="66" creationId="{B904794F-A103-49B8-8ECA-76B053F481A6}"/>
          </ac:grpSpMkLst>
        </pc:grpChg>
        <pc:grpChg chg="add mod">
          <ac:chgData name="Luke Leibkuchler" userId="a7c1e1ef-f9d4-4dc7-8550-c2468dc434b6" providerId="ADAL" clId="{D6928B1C-9F52-421B-9342-026BE9FF4D95}" dt="2024-01-30T02:33:33.034" v="3528"/>
          <ac:grpSpMkLst>
            <pc:docMk/>
            <pc:sldMk cId="3774657337" sldId="496"/>
            <ac:grpSpMk id="97" creationId="{6171E5AA-CB4F-460B-A19A-66AECF3BCD27}"/>
          </ac:grpSpMkLst>
        </pc:grpChg>
        <pc:cxnChg chg="del mod">
          <ac:chgData name="Luke Leibkuchler" userId="a7c1e1ef-f9d4-4dc7-8550-c2468dc434b6" providerId="ADAL" clId="{D6928B1C-9F52-421B-9342-026BE9FF4D95}" dt="2024-01-30T02:30:10.519" v="3492" actId="478"/>
          <ac:cxnSpMkLst>
            <pc:docMk/>
            <pc:sldMk cId="3774657337" sldId="496"/>
            <ac:cxnSpMk id="14" creationId="{587CA76F-D9E0-47F6-9DFB-CF24703401C5}"/>
          </ac:cxnSpMkLst>
        </pc:cxnChg>
        <pc:cxnChg chg="del mod">
          <ac:chgData name="Luke Leibkuchler" userId="a7c1e1ef-f9d4-4dc7-8550-c2468dc434b6" providerId="ADAL" clId="{D6928B1C-9F52-421B-9342-026BE9FF4D95}" dt="2024-01-30T02:33:23.257" v="3526" actId="478"/>
          <ac:cxnSpMkLst>
            <pc:docMk/>
            <pc:sldMk cId="3774657337" sldId="496"/>
            <ac:cxnSpMk id="40" creationId="{9BB28EE6-1E95-4FBA-A8A6-BBFBEC241876}"/>
          </ac:cxnSpMkLst>
        </pc:cxnChg>
        <pc:cxnChg chg="del mod">
          <ac:chgData name="Luke Leibkuchler" userId="a7c1e1ef-f9d4-4dc7-8550-c2468dc434b6" providerId="ADAL" clId="{D6928B1C-9F52-421B-9342-026BE9FF4D95}" dt="2024-01-30T02:33:23.257" v="3526" actId="478"/>
          <ac:cxnSpMkLst>
            <pc:docMk/>
            <pc:sldMk cId="3774657337" sldId="496"/>
            <ac:cxnSpMk id="42" creationId="{C0CB2DB3-9549-4F73-B642-D05023786040}"/>
          </ac:cxnSpMkLst>
        </pc:cxnChg>
        <pc:cxnChg chg="del mod">
          <ac:chgData name="Luke Leibkuchler" userId="a7c1e1ef-f9d4-4dc7-8550-c2468dc434b6" providerId="ADAL" clId="{D6928B1C-9F52-421B-9342-026BE9FF4D95}" dt="2024-01-30T02:33:26.151" v="3527" actId="478"/>
          <ac:cxnSpMkLst>
            <pc:docMk/>
            <pc:sldMk cId="3774657337" sldId="496"/>
            <ac:cxnSpMk id="57" creationId="{418E729B-C94B-4B19-B5E5-4D4DE98D76BF}"/>
          </ac:cxnSpMkLst>
        </pc:cxnChg>
        <pc:cxnChg chg="add del mod">
          <ac:chgData name="Luke Leibkuchler" userId="a7c1e1ef-f9d4-4dc7-8550-c2468dc434b6" providerId="ADAL" clId="{D6928B1C-9F52-421B-9342-026BE9FF4D95}" dt="2024-01-30T02:32:34.687" v="3512" actId="478"/>
          <ac:cxnSpMkLst>
            <pc:docMk/>
            <pc:sldMk cId="3774657337" sldId="496"/>
            <ac:cxnSpMk id="72" creationId="{F2DD2313-B406-437F-8C97-9D4FA7BBC21A}"/>
          </ac:cxnSpMkLst>
        </pc:cxnChg>
        <pc:cxnChg chg="add del mod">
          <ac:chgData name="Luke Leibkuchler" userId="a7c1e1ef-f9d4-4dc7-8550-c2468dc434b6" providerId="ADAL" clId="{D6928B1C-9F52-421B-9342-026BE9FF4D95}" dt="2024-01-30T02:32:35.422" v="3513" actId="478"/>
          <ac:cxnSpMkLst>
            <pc:docMk/>
            <pc:sldMk cId="3774657337" sldId="496"/>
            <ac:cxnSpMk id="73" creationId="{EE5E4504-51BB-4C27-9259-F9F0A4D395D8}"/>
          </ac:cxnSpMkLst>
        </pc:cxnChg>
        <pc:cxnChg chg="add del mod">
          <ac:chgData name="Luke Leibkuchler" userId="a7c1e1ef-f9d4-4dc7-8550-c2468dc434b6" providerId="ADAL" clId="{D6928B1C-9F52-421B-9342-026BE9FF4D95}" dt="2024-01-30T02:32:37.551" v="3515" actId="478"/>
          <ac:cxnSpMkLst>
            <pc:docMk/>
            <pc:sldMk cId="3774657337" sldId="496"/>
            <ac:cxnSpMk id="74" creationId="{8F551172-2BF5-4194-9A29-066BE6FC80B4}"/>
          </ac:cxnSpMkLst>
        </pc:cxnChg>
        <pc:cxnChg chg="add del mod">
          <ac:chgData name="Luke Leibkuchler" userId="a7c1e1ef-f9d4-4dc7-8550-c2468dc434b6" providerId="ADAL" clId="{D6928B1C-9F52-421B-9342-026BE9FF4D95}" dt="2024-01-30T02:32:36.646" v="3514" actId="478"/>
          <ac:cxnSpMkLst>
            <pc:docMk/>
            <pc:sldMk cId="3774657337" sldId="496"/>
            <ac:cxnSpMk id="75" creationId="{78638BA1-D9EB-47AA-AAAD-FB37ACB45E4F}"/>
          </ac:cxnSpMkLst>
        </pc:cxnChg>
        <pc:cxnChg chg="add del mod">
          <ac:chgData name="Luke Leibkuchler" userId="a7c1e1ef-f9d4-4dc7-8550-c2468dc434b6" providerId="ADAL" clId="{D6928B1C-9F52-421B-9342-026BE9FF4D95}" dt="2024-01-30T02:32:13.282" v="3507" actId="478"/>
          <ac:cxnSpMkLst>
            <pc:docMk/>
            <pc:sldMk cId="3774657337" sldId="496"/>
            <ac:cxnSpMk id="76" creationId="{B9F4D810-F60C-4805-9771-EB46A437A6AF}"/>
          </ac:cxnSpMkLst>
        </pc:cxnChg>
        <pc:cxnChg chg="add mod">
          <ac:chgData name="Luke Leibkuchler" userId="a7c1e1ef-f9d4-4dc7-8550-c2468dc434b6" providerId="ADAL" clId="{D6928B1C-9F52-421B-9342-026BE9FF4D95}" dt="2024-01-30T02:32:56.809" v="3520" actId="14100"/>
          <ac:cxnSpMkLst>
            <pc:docMk/>
            <pc:sldMk cId="3774657337" sldId="496"/>
            <ac:cxnSpMk id="77" creationId="{7415AFB9-0F9F-4679-9DAF-93C6CB34D6CA}"/>
          </ac:cxnSpMkLst>
        </pc:cxnChg>
        <pc:cxnChg chg="del mod">
          <ac:chgData name="Luke Leibkuchler" userId="a7c1e1ef-f9d4-4dc7-8550-c2468dc434b6" providerId="ADAL" clId="{D6928B1C-9F52-421B-9342-026BE9FF4D95}" dt="2024-01-30T02:33:23.257" v="3526" actId="478"/>
          <ac:cxnSpMkLst>
            <pc:docMk/>
            <pc:sldMk cId="3774657337" sldId="496"/>
            <ac:cxnSpMk id="78" creationId="{EDA48D6E-0E69-4F02-8214-9A978F7032DC}"/>
          </ac:cxnSpMkLst>
        </pc:cxnChg>
        <pc:cxnChg chg="mod">
          <ac:chgData name="Luke Leibkuchler" userId="a7c1e1ef-f9d4-4dc7-8550-c2468dc434b6" providerId="ADAL" clId="{D6928B1C-9F52-421B-9342-026BE9FF4D95}" dt="2024-01-30T02:30:04.665" v="3488" actId="478"/>
          <ac:cxnSpMkLst>
            <pc:docMk/>
            <pc:sldMk cId="3774657337" sldId="496"/>
            <ac:cxnSpMk id="83" creationId="{4F4B44B4-9791-4BB8-88E7-D20917277AB2}"/>
          </ac:cxnSpMkLst>
        </pc:cxnChg>
        <pc:cxnChg chg="del mod">
          <ac:chgData name="Luke Leibkuchler" userId="a7c1e1ef-f9d4-4dc7-8550-c2468dc434b6" providerId="ADAL" clId="{D6928B1C-9F52-421B-9342-026BE9FF4D95}" dt="2024-01-30T02:30:06.071" v="3489" actId="478"/>
          <ac:cxnSpMkLst>
            <pc:docMk/>
            <pc:sldMk cId="3774657337" sldId="496"/>
            <ac:cxnSpMk id="86" creationId="{77D38C24-CCFC-43AB-BB5D-BF329EE188DB}"/>
          </ac:cxnSpMkLst>
        </pc:cxnChg>
        <pc:cxnChg chg="add del mod">
          <ac:chgData name="Luke Leibkuchler" userId="a7c1e1ef-f9d4-4dc7-8550-c2468dc434b6" providerId="ADAL" clId="{D6928B1C-9F52-421B-9342-026BE9FF4D95}" dt="2024-01-30T02:36:43.063" v="3598" actId="478"/>
          <ac:cxnSpMkLst>
            <pc:docMk/>
            <pc:sldMk cId="3774657337" sldId="496"/>
            <ac:cxnSpMk id="104" creationId="{24024BC3-26BB-4FE9-A13F-A52D48EBC3CB}"/>
          </ac:cxnSpMkLst>
        </pc:cxnChg>
        <pc:cxnChg chg="add mod">
          <ac:chgData name="Luke Leibkuchler" userId="a7c1e1ef-f9d4-4dc7-8550-c2468dc434b6" providerId="ADAL" clId="{D6928B1C-9F52-421B-9342-026BE9FF4D95}" dt="2024-01-30T02:33:33.034" v="3528"/>
          <ac:cxnSpMkLst>
            <pc:docMk/>
            <pc:sldMk cId="3774657337" sldId="496"/>
            <ac:cxnSpMk id="106" creationId="{C4F85CC0-1E82-4A0D-A1C0-DEF6B22DB09E}"/>
          </ac:cxnSpMkLst>
        </pc:cxnChg>
        <pc:cxnChg chg="add mod">
          <ac:chgData name="Luke Leibkuchler" userId="a7c1e1ef-f9d4-4dc7-8550-c2468dc434b6" providerId="ADAL" clId="{D6928B1C-9F52-421B-9342-026BE9FF4D95}" dt="2024-01-30T02:33:33.034" v="3528"/>
          <ac:cxnSpMkLst>
            <pc:docMk/>
            <pc:sldMk cId="3774657337" sldId="496"/>
            <ac:cxnSpMk id="108" creationId="{0052EF01-E4F2-43D2-B2B2-397E46167015}"/>
          </ac:cxnSpMkLst>
        </pc:cxnChg>
        <pc:cxnChg chg="add mod">
          <ac:chgData name="Luke Leibkuchler" userId="a7c1e1ef-f9d4-4dc7-8550-c2468dc434b6" providerId="ADAL" clId="{D6928B1C-9F52-421B-9342-026BE9FF4D95}" dt="2024-01-30T02:33:33.034" v="3528"/>
          <ac:cxnSpMkLst>
            <pc:docMk/>
            <pc:sldMk cId="3774657337" sldId="496"/>
            <ac:cxnSpMk id="109" creationId="{A53775D3-52CF-4E34-8465-54BCA8C79ABC}"/>
          </ac:cxnSpMkLst>
        </pc:cxnChg>
        <pc:cxnChg chg="add mod">
          <ac:chgData name="Luke Leibkuchler" userId="a7c1e1ef-f9d4-4dc7-8550-c2468dc434b6" providerId="ADAL" clId="{D6928B1C-9F52-421B-9342-026BE9FF4D95}" dt="2024-01-30T02:33:33.034" v="3528"/>
          <ac:cxnSpMkLst>
            <pc:docMk/>
            <pc:sldMk cId="3774657337" sldId="496"/>
            <ac:cxnSpMk id="110" creationId="{83AA3E1D-8115-4C39-B497-763B2E8475E7}"/>
          </ac:cxnSpMkLst>
        </pc:cxnChg>
        <pc:cxnChg chg="add mod">
          <ac:chgData name="Luke Leibkuchler" userId="a7c1e1ef-f9d4-4dc7-8550-c2468dc434b6" providerId="ADAL" clId="{D6928B1C-9F52-421B-9342-026BE9FF4D95}" dt="2024-01-30T02:33:33.034" v="3528"/>
          <ac:cxnSpMkLst>
            <pc:docMk/>
            <pc:sldMk cId="3774657337" sldId="496"/>
            <ac:cxnSpMk id="112" creationId="{4E4835EA-7127-4B9B-B100-471C5071BC23}"/>
          </ac:cxnSpMkLst>
        </pc:cxnChg>
        <pc:cxnChg chg="add mod">
          <ac:chgData name="Luke Leibkuchler" userId="a7c1e1ef-f9d4-4dc7-8550-c2468dc434b6" providerId="ADAL" clId="{D6928B1C-9F52-421B-9342-026BE9FF4D95}" dt="2024-01-30T02:33:33.034" v="3528"/>
          <ac:cxnSpMkLst>
            <pc:docMk/>
            <pc:sldMk cId="3774657337" sldId="496"/>
            <ac:cxnSpMk id="113" creationId="{6C634077-8134-4B10-9E78-D5F4E6832D76}"/>
          </ac:cxnSpMkLst>
        </pc:cxnChg>
      </pc:sldChg>
      <pc:sldChg chg="add del">
        <pc:chgData name="Luke Leibkuchler" userId="a7c1e1ef-f9d4-4dc7-8550-c2468dc434b6" providerId="ADAL" clId="{D6928B1C-9F52-421B-9342-026BE9FF4D95}" dt="2024-01-30T02:29:04.315" v="3443" actId="47"/>
        <pc:sldMkLst>
          <pc:docMk/>
          <pc:sldMk cId="4102389871" sldId="496"/>
        </pc:sldMkLst>
      </pc:sldChg>
      <pc:sldChg chg="addSp delSp modSp add mod ord">
        <pc:chgData name="Luke Leibkuchler" userId="a7c1e1ef-f9d4-4dc7-8550-c2468dc434b6" providerId="ADAL" clId="{D6928B1C-9F52-421B-9342-026BE9FF4D95}" dt="2024-01-30T03:31:23.425" v="4070" actId="478"/>
        <pc:sldMkLst>
          <pc:docMk/>
          <pc:sldMk cId="1489998047" sldId="497"/>
        </pc:sldMkLst>
        <pc:spChg chg="mod">
          <ac:chgData name="Luke Leibkuchler" userId="a7c1e1ef-f9d4-4dc7-8550-c2468dc434b6" providerId="ADAL" clId="{D6928B1C-9F52-421B-9342-026BE9FF4D95}" dt="2024-01-30T03:30:45.223" v="4067" actId="208"/>
          <ac:spMkLst>
            <pc:docMk/>
            <pc:sldMk cId="1489998047" sldId="497"/>
            <ac:spMk id="31" creationId="{6088EF7D-A947-4514-9D96-36C6DCD8DA8B}"/>
          </ac:spMkLst>
        </pc:spChg>
        <pc:spChg chg="del">
          <ac:chgData name="Luke Leibkuchler" userId="a7c1e1ef-f9d4-4dc7-8550-c2468dc434b6" providerId="ADAL" clId="{D6928B1C-9F52-421B-9342-026BE9FF4D95}" dt="2024-01-30T02:35:34.832" v="3581" actId="478"/>
          <ac:spMkLst>
            <pc:docMk/>
            <pc:sldMk cId="1489998047" sldId="497"/>
            <ac:spMk id="39" creationId="{AE4ECD56-5071-439C-B97D-65537CE3E7C9}"/>
          </ac:spMkLst>
        </pc:spChg>
        <pc:spChg chg="del">
          <ac:chgData name="Luke Leibkuchler" userId="a7c1e1ef-f9d4-4dc7-8550-c2468dc434b6" providerId="ADAL" clId="{D6928B1C-9F52-421B-9342-026BE9FF4D95}" dt="2024-01-30T02:35:34.832" v="3581" actId="478"/>
          <ac:spMkLst>
            <pc:docMk/>
            <pc:sldMk cId="1489998047" sldId="497"/>
            <ac:spMk id="41" creationId="{DB9DA6CD-DB4A-406E-98C6-AC3353AA3F9C}"/>
          </ac:spMkLst>
        </pc:spChg>
        <pc:spChg chg="del mod">
          <ac:chgData name="Luke Leibkuchler" userId="a7c1e1ef-f9d4-4dc7-8550-c2468dc434b6" providerId="ADAL" clId="{D6928B1C-9F52-421B-9342-026BE9FF4D95}" dt="2024-01-30T03:31:23.425" v="4070" actId="478"/>
          <ac:spMkLst>
            <pc:docMk/>
            <pc:sldMk cId="1489998047" sldId="497"/>
            <ac:spMk id="44" creationId="{8D34F99D-72F9-4949-84DD-36F3141EED2C}"/>
          </ac:spMkLst>
        </pc:spChg>
        <pc:spChg chg="del">
          <ac:chgData name="Luke Leibkuchler" userId="a7c1e1ef-f9d4-4dc7-8550-c2468dc434b6" providerId="ADAL" clId="{D6928B1C-9F52-421B-9342-026BE9FF4D95}" dt="2024-01-30T02:35:39.892" v="3586" actId="478"/>
          <ac:spMkLst>
            <pc:docMk/>
            <pc:sldMk cId="1489998047" sldId="497"/>
            <ac:spMk id="82" creationId="{966B8558-7684-4D8F-AAF8-01E6D572E02E}"/>
          </ac:spMkLst>
        </pc:spChg>
        <pc:cxnChg chg="del mod">
          <ac:chgData name="Luke Leibkuchler" userId="a7c1e1ef-f9d4-4dc7-8550-c2468dc434b6" providerId="ADAL" clId="{D6928B1C-9F52-421B-9342-026BE9FF4D95}" dt="2024-01-30T02:35:36.551" v="3582" actId="478"/>
          <ac:cxnSpMkLst>
            <pc:docMk/>
            <pc:sldMk cId="1489998047" sldId="497"/>
            <ac:cxnSpMk id="40" creationId="{9BB28EE6-1E95-4FBA-A8A6-BBFBEC241876}"/>
          </ac:cxnSpMkLst>
        </pc:cxnChg>
        <pc:cxnChg chg="del mod">
          <ac:chgData name="Luke Leibkuchler" userId="a7c1e1ef-f9d4-4dc7-8550-c2468dc434b6" providerId="ADAL" clId="{D6928B1C-9F52-421B-9342-026BE9FF4D95}" dt="2024-01-30T02:35:37.503" v="3583" actId="478"/>
          <ac:cxnSpMkLst>
            <pc:docMk/>
            <pc:sldMk cId="1489998047" sldId="497"/>
            <ac:cxnSpMk id="42" creationId="{C0CB2DB3-9549-4F73-B642-D05023786040}"/>
          </ac:cxnSpMkLst>
        </pc:cxnChg>
        <pc:cxnChg chg="add del mod">
          <ac:chgData name="Luke Leibkuchler" userId="a7c1e1ef-f9d4-4dc7-8550-c2468dc434b6" providerId="ADAL" clId="{D6928B1C-9F52-421B-9342-026BE9FF4D95}" dt="2024-01-30T03:31:23.425" v="4070" actId="478"/>
          <ac:cxnSpMkLst>
            <pc:docMk/>
            <pc:sldMk cId="1489998047" sldId="497"/>
            <ac:cxnSpMk id="43" creationId="{CDB9489E-8BD7-4125-8F4E-0209E6F481FD}"/>
          </ac:cxnSpMkLst>
        </pc:cxnChg>
        <pc:cxnChg chg="del mod">
          <ac:chgData name="Luke Leibkuchler" userId="a7c1e1ef-f9d4-4dc7-8550-c2468dc434b6" providerId="ADAL" clId="{D6928B1C-9F52-421B-9342-026BE9FF4D95}" dt="2024-01-30T02:35:38.543" v="3584" actId="478"/>
          <ac:cxnSpMkLst>
            <pc:docMk/>
            <pc:sldMk cId="1489998047" sldId="497"/>
            <ac:cxnSpMk id="57" creationId="{418E729B-C94B-4B19-B5E5-4D4DE98D76BF}"/>
          </ac:cxnSpMkLst>
        </pc:cxnChg>
        <pc:cxnChg chg="del mod">
          <ac:chgData name="Luke Leibkuchler" userId="a7c1e1ef-f9d4-4dc7-8550-c2468dc434b6" providerId="ADAL" clId="{D6928B1C-9F52-421B-9342-026BE9FF4D95}" dt="2024-01-30T02:35:39.326" v="3585" actId="478"/>
          <ac:cxnSpMkLst>
            <pc:docMk/>
            <pc:sldMk cId="1489998047" sldId="497"/>
            <ac:cxnSpMk id="78" creationId="{EDA48D6E-0E69-4F02-8214-9A978F7032DC}"/>
          </ac:cxnSpMkLst>
        </pc:cxnChg>
        <pc:cxnChg chg="del mod">
          <ac:chgData name="Luke Leibkuchler" userId="a7c1e1ef-f9d4-4dc7-8550-c2468dc434b6" providerId="ADAL" clId="{D6928B1C-9F52-421B-9342-026BE9FF4D95}" dt="2024-01-30T02:35:40.511" v="3587" actId="478"/>
          <ac:cxnSpMkLst>
            <pc:docMk/>
            <pc:sldMk cId="1489998047" sldId="497"/>
            <ac:cxnSpMk id="83" creationId="{4F4B44B4-9791-4BB8-88E7-D20917277AB2}"/>
          </ac:cxnSpMkLst>
        </pc:cxnChg>
        <pc:cxnChg chg="del mod">
          <ac:chgData name="Luke Leibkuchler" userId="a7c1e1ef-f9d4-4dc7-8550-c2468dc434b6" providerId="ADAL" clId="{D6928B1C-9F52-421B-9342-026BE9FF4D95}" dt="2024-01-30T02:35:41.173" v="3588" actId="478"/>
          <ac:cxnSpMkLst>
            <pc:docMk/>
            <pc:sldMk cId="1489998047" sldId="497"/>
            <ac:cxnSpMk id="86" creationId="{77D38C24-CCFC-43AB-BB5D-BF329EE188DB}"/>
          </ac:cxnSpMkLst>
        </pc:cxnChg>
      </pc:sldChg>
      <pc:sldChg chg="addSp delSp modSp mod">
        <pc:chgData name="Luke Leibkuchler" userId="a7c1e1ef-f9d4-4dc7-8550-c2468dc434b6" providerId="ADAL" clId="{D6928B1C-9F52-421B-9342-026BE9FF4D95}" dt="2024-01-30T03:35:21.008" v="4082" actId="20577"/>
        <pc:sldMkLst>
          <pc:docMk/>
          <pc:sldMk cId="1557855324" sldId="498"/>
        </pc:sldMkLst>
        <pc:spChg chg="mod topLvl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2" creationId="{B306FE71-7D0D-0F68-AD9F-9B84C9518AFA}"/>
          </ac:spMkLst>
        </pc:spChg>
        <pc:spChg chg="mod">
          <ac:chgData name="Luke Leibkuchler" userId="a7c1e1ef-f9d4-4dc7-8550-c2468dc434b6" providerId="ADAL" clId="{D6928B1C-9F52-421B-9342-026BE9FF4D95}" dt="2024-01-30T02:38:02.982" v="3615" actId="20577"/>
          <ac:spMkLst>
            <pc:docMk/>
            <pc:sldMk cId="1557855324" sldId="498"/>
            <ac:spMk id="5" creationId="{202429A7-0644-7E6D-E76D-3C3A9214378A}"/>
          </ac:spMkLst>
        </pc:spChg>
        <pc:spChg chg="del">
          <ac:chgData name="Luke Leibkuchler" userId="a7c1e1ef-f9d4-4dc7-8550-c2468dc434b6" providerId="ADAL" clId="{D6928B1C-9F52-421B-9342-026BE9FF4D95}" dt="2024-01-30T02:38:12.550" v="3616" actId="478"/>
          <ac:spMkLst>
            <pc:docMk/>
            <pc:sldMk cId="1557855324" sldId="498"/>
            <ac:spMk id="9" creationId="{2233D650-4114-1817-97B7-C6BA28D80C9B}"/>
          </ac:spMkLst>
        </pc:spChg>
        <pc:spChg chg="mod topLvl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11" creationId="{0F8231EF-B0D7-4851-52A7-F54B011FB9E7}"/>
          </ac:spMkLst>
        </pc:spChg>
        <pc:spChg chg="mod topLvl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12" creationId="{81E5AC86-A015-6225-00EA-6B36855F78C0}"/>
          </ac:spMkLst>
        </pc:spChg>
        <pc:spChg chg="mod topLvl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13" creationId="{18293311-D851-F7BD-4797-BEDA9954406C}"/>
          </ac:spMkLst>
        </pc:spChg>
        <pc:spChg chg="del">
          <ac:chgData name="Luke Leibkuchler" userId="a7c1e1ef-f9d4-4dc7-8550-c2468dc434b6" providerId="ADAL" clId="{D6928B1C-9F52-421B-9342-026BE9FF4D95}" dt="2024-01-30T02:37:48.752" v="3601" actId="478"/>
          <ac:spMkLst>
            <pc:docMk/>
            <pc:sldMk cId="1557855324" sldId="498"/>
            <ac:spMk id="24" creationId="{DBACD463-A68D-CEAF-8078-68873EB36DF2}"/>
          </ac:spMkLst>
        </pc:spChg>
        <pc:spChg chg="del">
          <ac:chgData name="Luke Leibkuchler" userId="a7c1e1ef-f9d4-4dc7-8550-c2468dc434b6" providerId="ADAL" clId="{D6928B1C-9F52-421B-9342-026BE9FF4D95}" dt="2024-01-30T02:37:48.752" v="3601" actId="478"/>
          <ac:spMkLst>
            <pc:docMk/>
            <pc:sldMk cId="1557855324" sldId="498"/>
            <ac:spMk id="25" creationId="{C8E32BCC-A931-037C-4576-8A1E37F7FCEA}"/>
          </ac:spMkLst>
        </pc:spChg>
        <pc:spChg chg="del">
          <ac:chgData name="Luke Leibkuchler" userId="a7c1e1ef-f9d4-4dc7-8550-c2468dc434b6" providerId="ADAL" clId="{D6928B1C-9F52-421B-9342-026BE9FF4D95}" dt="2024-01-30T02:38:28.246" v="3619" actId="478"/>
          <ac:spMkLst>
            <pc:docMk/>
            <pc:sldMk cId="1557855324" sldId="498"/>
            <ac:spMk id="26" creationId="{487228DE-33C4-2C60-FA72-171BD8D2A449}"/>
          </ac:spMkLst>
        </pc:spChg>
        <pc:spChg chg="mod topLvl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27" creationId="{82175C3F-79E1-4198-9AD2-B1BDFFA5F531}"/>
          </ac:spMkLst>
        </pc:spChg>
        <pc:spChg chg="add del mod">
          <ac:chgData name="Luke Leibkuchler" userId="a7c1e1ef-f9d4-4dc7-8550-c2468dc434b6" providerId="ADAL" clId="{D6928B1C-9F52-421B-9342-026BE9FF4D95}" dt="2024-01-30T02:46:37.149" v="3720" actId="478"/>
          <ac:spMkLst>
            <pc:docMk/>
            <pc:sldMk cId="1557855324" sldId="498"/>
            <ac:spMk id="28" creationId="{0BA7B047-A2D0-436F-912D-9C3C970C39C4}"/>
          </ac:spMkLst>
        </pc:spChg>
        <pc:spChg chg="mod topLvl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29" creationId="{99D671AF-8FEF-4CA3-A9B5-25FC5A3E5173}"/>
          </ac:spMkLst>
        </pc:spChg>
        <pc:spChg chg="mod topLvl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30" creationId="{CCFA9531-91B4-4D25-9023-0B23D8E2693A}"/>
          </ac:spMkLst>
        </pc:spChg>
        <pc:spChg chg="mod topLvl">
          <ac:chgData name="Luke Leibkuchler" userId="a7c1e1ef-f9d4-4dc7-8550-c2468dc434b6" providerId="ADAL" clId="{D6928B1C-9F52-421B-9342-026BE9FF4D95}" dt="2024-01-30T02:39:58.266" v="3669" actId="1037"/>
          <ac:spMkLst>
            <pc:docMk/>
            <pc:sldMk cId="1557855324" sldId="498"/>
            <ac:spMk id="31" creationId="{6088EF7D-A947-4514-9D96-36C6DCD8DA8B}"/>
          </ac:spMkLst>
        </pc:spChg>
        <pc:spChg chg="mod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33" creationId="{D111F7CE-247A-422A-B5DF-B91159529535}"/>
          </ac:spMkLst>
        </pc:spChg>
        <pc:spChg chg="mod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34" creationId="{DDA5361E-0D4D-41EF-A003-F05416C59A18}"/>
          </ac:spMkLst>
        </pc:spChg>
        <pc:spChg chg="mod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35" creationId="{DE3287CA-9113-4268-B669-7D4579BD6FE4}"/>
          </ac:spMkLst>
        </pc:spChg>
        <pc:spChg chg="mod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36" creationId="{F9FFF0E7-B96B-4F9D-B5B0-BC2E3514E041}"/>
          </ac:spMkLst>
        </pc:spChg>
        <pc:spChg chg="mod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37" creationId="{C24F3F74-6637-48F2-9D92-58D97D09B1B0}"/>
          </ac:spMkLst>
        </pc:spChg>
        <pc:spChg chg="del">
          <ac:chgData name="Luke Leibkuchler" userId="a7c1e1ef-f9d4-4dc7-8550-c2468dc434b6" providerId="ADAL" clId="{D6928B1C-9F52-421B-9342-026BE9FF4D95}" dt="2024-01-30T02:37:51.646" v="3602" actId="478"/>
          <ac:spMkLst>
            <pc:docMk/>
            <pc:sldMk cId="1557855324" sldId="498"/>
            <ac:spMk id="38" creationId="{51AC1106-FCFA-44CF-AA5D-82CE2DF08952}"/>
          </ac:spMkLst>
        </pc:spChg>
        <pc:spChg chg="add del mod">
          <ac:chgData name="Luke Leibkuchler" userId="a7c1e1ef-f9d4-4dc7-8550-c2468dc434b6" providerId="ADAL" clId="{D6928B1C-9F52-421B-9342-026BE9FF4D95}" dt="2024-01-30T02:39:18.164" v="3628"/>
          <ac:spMkLst>
            <pc:docMk/>
            <pc:sldMk cId="1557855324" sldId="498"/>
            <ac:spMk id="39" creationId="{F83F441A-8908-4D6D-80C2-D76720E68028}"/>
          </ac:spMkLst>
        </pc:spChg>
        <pc:spChg chg="add del mod">
          <ac:chgData name="Luke Leibkuchler" userId="a7c1e1ef-f9d4-4dc7-8550-c2468dc434b6" providerId="ADAL" clId="{D6928B1C-9F52-421B-9342-026BE9FF4D95}" dt="2024-01-30T02:39:18.164" v="3628"/>
          <ac:spMkLst>
            <pc:docMk/>
            <pc:sldMk cId="1557855324" sldId="498"/>
            <ac:spMk id="40" creationId="{7BA693AA-34B9-4433-8D4A-F6616CC82B36}"/>
          </ac:spMkLst>
        </pc:spChg>
        <pc:spChg chg="add mod">
          <ac:chgData name="Luke Leibkuchler" userId="a7c1e1ef-f9d4-4dc7-8550-c2468dc434b6" providerId="ADAL" clId="{D6928B1C-9F52-421B-9342-026BE9FF4D95}" dt="2024-01-30T02:39:40.937" v="3635"/>
          <ac:spMkLst>
            <pc:docMk/>
            <pc:sldMk cId="1557855324" sldId="498"/>
            <ac:spMk id="41" creationId="{0E0A8492-8EB5-42E4-A42F-88D8635E28CD}"/>
          </ac:spMkLst>
        </pc:spChg>
        <pc:spChg chg="add mod">
          <ac:chgData name="Luke Leibkuchler" userId="a7c1e1ef-f9d4-4dc7-8550-c2468dc434b6" providerId="ADAL" clId="{D6928B1C-9F52-421B-9342-026BE9FF4D95}" dt="2024-01-30T03:35:21.008" v="4082" actId="20577"/>
          <ac:spMkLst>
            <pc:docMk/>
            <pc:sldMk cId="1557855324" sldId="498"/>
            <ac:spMk id="42" creationId="{7BD1F770-E9C3-4DA1-9384-2F594CA9C915}"/>
          </ac:spMkLst>
        </pc:spChg>
        <pc:spChg chg="del">
          <ac:chgData name="Luke Leibkuchler" userId="a7c1e1ef-f9d4-4dc7-8550-c2468dc434b6" providerId="ADAL" clId="{D6928B1C-9F52-421B-9342-026BE9FF4D95}" dt="2024-01-30T02:37:51.646" v="3602" actId="478"/>
          <ac:spMkLst>
            <pc:docMk/>
            <pc:sldMk cId="1557855324" sldId="498"/>
            <ac:spMk id="44" creationId="{8D34F99D-72F9-4949-84DD-36F3141EED2C}"/>
          </ac:spMkLst>
        </pc:spChg>
        <pc:spChg chg="add mod">
          <ac:chgData name="Luke Leibkuchler" userId="a7c1e1ef-f9d4-4dc7-8550-c2468dc434b6" providerId="ADAL" clId="{D6928B1C-9F52-421B-9342-026BE9FF4D95}" dt="2024-01-30T02:46:07.327" v="3708"/>
          <ac:spMkLst>
            <pc:docMk/>
            <pc:sldMk cId="1557855324" sldId="498"/>
            <ac:spMk id="46" creationId="{78001242-B114-468C-838E-CF0CFB43A889}"/>
          </ac:spMkLst>
        </pc:spChg>
        <pc:spChg chg="add mod">
          <ac:chgData name="Luke Leibkuchler" userId="a7c1e1ef-f9d4-4dc7-8550-c2468dc434b6" providerId="ADAL" clId="{D6928B1C-9F52-421B-9342-026BE9FF4D95}" dt="2024-01-30T02:46:37.837" v="3721"/>
          <ac:spMkLst>
            <pc:docMk/>
            <pc:sldMk cId="1557855324" sldId="498"/>
            <ac:spMk id="47" creationId="{1AE00DA6-5728-4CCE-A3D1-DE6BADAFFA76}"/>
          </ac:spMkLst>
        </pc:spChg>
        <pc:grpChg chg="add del mod">
          <ac:chgData name="Luke Leibkuchler" userId="a7c1e1ef-f9d4-4dc7-8550-c2468dc434b6" providerId="ADAL" clId="{D6928B1C-9F52-421B-9342-026BE9FF4D95}" dt="2024-01-30T02:38:59.890" v="3625" actId="165"/>
          <ac:grpSpMkLst>
            <pc:docMk/>
            <pc:sldMk cId="1557855324" sldId="498"/>
            <ac:grpSpMk id="3" creationId="{DB9B89DD-ACC7-4047-9C8D-ECCB30ECC6FA}"/>
          </ac:grpSpMkLst>
        </pc:grpChg>
        <pc:grpChg chg="add del mod">
          <ac:chgData name="Luke Leibkuchler" userId="a7c1e1ef-f9d4-4dc7-8550-c2468dc434b6" providerId="ADAL" clId="{D6928B1C-9F52-421B-9342-026BE9FF4D95}" dt="2024-01-30T02:39:51.874" v="3637" actId="165"/>
          <ac:grpSpMkLst>
            <pc:docMk/>
            <pc:sldMk cId="1557855324" sldId="498"/>
            <ac:grpSpMk id="4" creationId="{3E82E6B1-B533-4190-8FFB-AF8D314F97E9}"/>
          </ac:grpSpMkLst>
        </pc:grpChg>
        <pc:grpChg chg="mod topLvl">
          <ac:chgData name="Luke Leibkuchler" userId="a7c1e1ef-f9d4-4dc7-8550-c2468dc434b6" providerId="ADAL" clId="{D6928B1C-9F52-421B-9342-026BE9FF4D95}" dt="2024-01-30T02:39:51.874" v="3637" actId="165"/>
          <ac:grpSpMkLst>
            <pc:docMk/>
            <pc:sldMk cId="1557855324" sldId="498"/>
            <ac:grpSpMk id="32" creationId="{5D4402B4-5594-499D-8ED4-8085B5F89510}"/>
          </ac:grpSpMkLst>
        </pc:grpChg>
        <pc:cxnChg chg="del mod">
          <ac:chgData name="Luke Leibkuchler" userId="a7c1e1ef-f9d4-4dc7-8550-c2468dc434b6" providerId="ADAL" clId="{D6928B1C-9F52-421B-9342-026BE9FF4D95}" dt="2024-01-30T02:37:54.181" v="3604" actId="478"/>
          <ac:cxnSpMkLst>
            <pc:docMk/>
            <pc:sldMk cId="1557855324" sldId="498"/>
            <ac:cxnSpMk id="14" creationId="{587CA76F-D9E0-47F6-9DFB-CF24703401C5}"/>
          </ac:cxnSpMkLst>
        </pc:cxnChg>
        <pc:cxnChg chg="del mod">
          <ac:chgData name="Luke Leibkuchler" userId="a7c1e1ef-f9d4-4dc7-8550-c2468dc434b6" providerId="ADAL" clId="{D6928B1C-9F52-421B-9342-026BE9FF4D95}" dt="2024-01-30T02:37:53.215" v="3603" actId="478"/>
          <ac:cxnSpMkLst>
            <pc:docMk/>
            <pc:sldMk cId="1557855324" sldId="498"/>
            <ac:cxnSpMk id="43" creationId="{CDB9489E-8BD7-4125-8F4E-0209E6F481FD}"/>
          </ac:cxnSpMkLst>
        </pc:cxnChg>
        <pc:cxnChg chg="add mod">
          <ac:chgData name="Luke Leibkuchler" userId="a7c1e1ef-f9d4-4dc7-8550-c2468dc434b6" providerId="ADAL" clId="{D6928B1C-9F52-421B-9342-026BE9FF4D95}" dt="2024-01-30T02:40:08.400" v="3671" actId="1076"/>
          <ac:cxnSpMkLst>
            <pc:docMk/>
            <pc:sldMk cId="1557855324" sldId="498"/>
            <ac:cxnSpMk id="45" creationId="{E8E856DD-634F-47DE-B773-E2BC2BF3C2D8}"/>
          </ac:cxnSpMkLst>
        </pc:cxnChg>
      </pc:sldChg>
      <pc:sldChg chg="add del">
        <pc:chgData name="Luke Leibkuchler" userId="a7c1e1ef-f9d4-4dc7-8550-c2468dc434b6" providerId="ADAL" clId="{D6928B1C-9F52-421B-9342-026BE9FF4D95}" dt="2024-01-30T02:39:21.794" v="3629" actId="2696"/>
        <pc:sldMkLst>
          <pc:docMk/>
          <pc:sldMk cId="1135188312" sldId="499"/>
        </pc:sldMkLst>
      </pc:sldChg>
      <pc:sldChg chg="addSp modSp add mod ord">
        <pc:chgData name="Luke Leibkuchler" userId="a7c1e1ef-f9d4-4dc7-8550-c2468dc434b6" providerId="ADAL" clId="{D6928B1C-9F52-421B-9342-026BE9FF4D95}" dt="2024-01-30T02:46:26.317" v="3719" actId="20577"/>
        <pc:sldMkLst>
          <pc:docMk/>
          <pc:sldMk cId="2758600107" sldId="499"/>
        </pc:sldMkLst>
        <pc:spChg chg="add mod">
          <ac:chgData name="Luke Leibkuchler" userId="a7c1e1ef-f9d4-4dc7-8550-c2468dc434b6" providerId="ADAL" clId="{D6928B1C-9F52-421B-9342-026BE9FF4D95}" dt="2024-01-30T02:46:02.654" v="3707" actId="1076"/>
          <ac:spMkLst>
            <pc:docMk/>
            <pc:sldMk cId="2758600107" sldId="499"/>
            <ac:spMk id="22" creationId="{B861CB4F-FF80-48F3-990A-95DF16FC5D8D}"/>
          </ac:spMkLst>
        </pc:spChg>
        <pc:spChg chg="mod">
          <ac:chgData name="Luke Leibkuchler" userId="a7c1e1ef-f9d4-4dc7-8550-c2468dc434b6" providerId="ADAL" clId="{D6928B1C-9F52-421B-9342-026BE9FF4D95}" dt="2024-01-30T02:46:26.317" v="3719" actId="20577"/>
          <ac:spMkLst>
            <pc:docMk/>
            <pc:sldMk cId="2758600107" sldId="499"/>
            <ac:spMk id="28" creationId="{0BA7B047-A2D0-436F-912D-9C3C970C39C4}"/>
          </ac:spMkLst>
        </pc:spChg>
      </pc:sldChg>
      <pc:sldChg chg="mod modShow addCm">
        <pc:chgData name="Luke Leibkuchler" userId="a7c1e1ef-f9d4-4dc7-8550-c2468dc434b6" providerId="ADAL" clId="{D6928B1C-9F52-421B-9342-026BE9FF4D95}" dt="2024-01-30T03:12:04.720" v="3761" actId="729"/>
        <pc:sldMkLst>
          <pc:docMk/>
          <pc:sldMk cId="1555503904" sldId="500"/>
        </pc:sldMkLst>
      </pc:sldChg>
      <pc:sldChg chg="addSp delSp modSp add mod">
        <pc:chgData name="Luke Leibkuchler" userId="a7c1e1ef-f9d4-4dc7-8550-c2468dc434b6" providerId="ADAL" clId="{D6928B1C-9F52-421B-9342-026BE9FF4D95}" dt="2024-01-30T02:46:41.084" v="3723"/>
        <pc:sldMkLst>
          <pc:docMk/>
          <pc:sldMk cId="3496316918" sldId="501"/>
        </pc:sldMkLst>
        <pc:spChg chg="add mod">
          <ac:chgData name="Luke Leibkuchler" userId="a7c1e1ef-f9d4-4dc7-8550-c2468dc434b6" providerId="ADAL" clId="{D6928B1C-9F52-421B-9342-026BE9FF4D95}" dt="2024-01-30T02:40:33.044" v="3675"/>
          <ac:spMkLst>
            <pc:docMk/>
            <pc:sldMk cId="3496316918" sldId="501"/>
            <ac:spMk id="24" creationId="{8814A5B1-8C8B-4CBB-B7F7-8C1DCB781AE8}"/>
          </ac:spMkLst>
        </pc:spChg>
        <pc:spChg chg="add mod">
          <ac:chgData name="Luke Leibkuchler" userId="a7c1e1ef-f9d4-4dc7-8550-c2468dc434b6" providerId="ADAL" clId="{D6928B1C-9F52-421B-9342-026BE9FF4D95}" dt="2024-01-30T02:40:33.044" v="3675"/>
          <ac:spMkLst>
            <pc:docMk/>
            <pc:sldMk cId="3496316918" sldId="501"/>
            <ac:spMk id="25" creationId="{2DDEB2F7-B8E8-4D00-846B-82971FE63277}"/>
          </ac:spMkLst>
        </pc:spChg>
        <pc:spChg chg="add del mod">
          <ac:chgData name="Luke Leibkuchler" userId="a7c1e1ef-f9d4-4dc7-8550-c2468dc434b6" providerId="ADAL" clId="{D6928B1C-9F52-421B-9342-026BE9FF4D95}" dt="2024-01-30T02:41:10.111" v="3685" actId="478"/>
          <ac:spMkLst>
            <pc:docMk/>
            <pc:sldMk cId="3496316918" sldId="501"/>
            <ac:spMk id="26" creationId="{683E8A01-1C20-4079-9185-FBC82C9552EF}"/>
          </ac:spMkLst>
        </pc:spChg>
        <pc:spChg chg="del">
          <ac:chgData name="Luke Leibkuchler" userId="a7c1e1ef-f9d4-4dc7-8550-c2468dc434b6" providerId="ADAL" clId="{D6928B1C-9F52-421B-9342-026BE9FF4D95}" dt="2024-01-30T02:46:40.784" v="3722" actId="478"/>
          <ac:spMkLst>
            <pc:docMk/>
            <pc:sldMk cId="3496316918" sldId="501"/>
            <ac:spMk id="28" creationId="{0BA7B047-A2D0-436F-912D-9C3C970C39C4}"/>
          </ac:spMkLst>
        </pc:spChg>
        <pc:spChg chg="del">
          <ac:chgData name="Luke Leibkuchler" userId="a7c1e1ef-f9d4-4dc7-8550-c2468dc434b6" providerId="ADAL" clId="{D6928B1C-9F52-421B-9342-026BE9FF4D95}" dt="2024-01-30T02:40:36.461" v="3676" actId="478"/>
          <ac:spMkLst>
            <pc:docMk/>
            <pc:sldMk cId="3496316918" sldId="501"/>
            <ac:spMk id="31" creationId="{6088EF7D-A947-4514-9D96-36C6DCD8DA8B}"/>
          </ac:spMkLst>
        </pc:spChg>
        <pc:spChg chg="add mod">
          <ac:chgData name="Luke Leibkuchler" userId="a7c1e1ef-f9d4-4dc7-8550-c2468dc434b6" providerId="ADAL" clId="{D6928B1C-9F52-421B-9342-026BE9FF4D95}" dt="2024-01-30T02:41:54.183" v="3693" actId="207"/>
          <ac:spMkLst>
            <pc:docMk/>
            <pc:sldMk cId="3496316918" sldId="501"/>
            <ac:spMk id="38" creationId="{D91A8419-44AB-4517-904B-D1281E3E85FA}"/>
          </ac:spMkLst>
        </pc:spChg>
        <pc:spChg chg="add mod">
          <ac:chgData name="Luke Leibkuchler" userId="a7c1e1ef-f9d4-4dc7-8550-c2468dc434b6" providerId="ADAL" clId="{D6928B1C-9F52-421B-9342-026BE9FF4D95}" dt="2024-01-30T02:46:08.593" v="3709"/>
          <ac:spMkLst>
            <pc:docMk/>
            <pc:sldMk cId="3496316918" sldId="501"/>
            <ac:spMk id="40" creationId="{EEB66D42-F903-4ED5-A0C3-761FC2B765FE}"/>
          </ac:spMkLst>
        </pc:spChg>
        <pc:spChg chg="add mod">
          <ac:chgData name="Luke Leibkuchler" userId="a7c1e1ef-f9d4-4dc7-8550-c2468dc434b6" providerId="ADAL" clId="{D6928B1C-9F52-421B-9342-026BE9FF4D95}" dt="2024-01-30T02:46:41.084" v="3723"/>
          <ac:spMkLst>
            <pc:docMk/>
            <pc:sldMk cId="3496316918" sldId="501"/>
            <ac:spMk id="43" creationId="{68B0A281-E96D-4615-ADA9-500CE855B5FE}"/>
          </ac:spMkLst>
        </pc:spChg>
        <pc:grpChg chg="mod">
          <ac:chgData name="Luke Leibkuchler" userId="a7c1e1ef-f9d4-4dc7-8550-c2468dc434b6" providerId="ADAL" clId="{D6928B1C-9F52-421B-9342-026BE9FF4D95}" dt="2024-01-30T02:41:26.095" v="3689" actId="1038"/>
          <ac:grpSpMkLst>
            <pc:docMk/>
            <pc:sldMk cId="3496316918" sldId="501"/>
            <ac:grpSpMk id="32" creationId="{5D4402B4-5594-499D-8ED4-8085B5F89510}"/>
          </ac:grpSpMkLst>
        </pc:grpChg>
        <pc:cxnChg chg="add mod">
          <ac:chgData name="Luke Leibkuchler" userId="a7c1e1ef-f9d4-4dc7-8550-c2468dc434b6" providerId="ADAL" clId="{D6928B1C-9F52-421B-9342-026BE9FF4D95}" dt="2024-01-30T02:41:48.814" v="3692" actId="1076"/>
          <ac:cxnSpMkLst>
            <pc:docMk/>
            <pc:sldMk cId="3496316918" sldId="501"/>
            <ac:cxnSpMk id="39" creationId="{A467D95B-0BB9-4959-BA37-F5F5735B5A22}"/>
          </ac:cxnSpMkLst>
        </pc:cxnChg>
        <pc:cxnChg chg="del">
          <ac:chgData name="Luke Leibkuchler" userId="a7c1e1ef-f9d4-4dc7-8550-c2468dc434b6" providerId="ADAL" clId="{D6928B1C-9F52-421B-9342-026BE9FF4D95}" dt="2024-01-30T02:40:37.141" v="3677" actId="478"/>
          <ac:cxnSpMkLst>
            <pc:docMk/>
            <pc:sldMk cId="3496316918" sldId="501"/>
            <ac:cxnSpMk id="45" creationId="{E8E856DD-634F-47DE-B773-E2BC2BF3C2D8}"/>
          </ac:cxnSpMkLst>
        </pc:cxnChg>
      </pc:sldChg>
      <pc:sldChg chg="addSp delSp modSp add del mod">
        <pc:chgData name="Luke Leibkuchler" userId="a7c1e1ef-f9d4-4dc7-8550-c2468dc434b6" providerId="ADAL" clId="{D6928B1C-9F52-421B-9342-026BE9FF4D95}" dt="2024-01-30T02:43:01.739" v="3703" actId="2696"/>
        <pc:sldMkLst>
          <pc:docMk/>
          <pc:sldMk cId="733411054" sldId="502"/>
        </pc:sldMkLst>
        <pc:spChg chg="add mod">
          <ac:chgData name="Luke Leibkuchler" userId="a7c1e1ef-f9d4-4dc7-8550-c2468dc434b6" providerId="ADAL" clId="{D6928B1C-9F52-421B-9342-026BE9FF4D95}" dt="2024-01-30T02:42:10.400" v="3695"/>
          <ac:spMkLst>
            <pc:docMk/>
            <pc:sldMk cId="733411054" sldId="502"/>
            <ac:spMk id="26" creationId="{79579215-2D05-47F1-B66E-F380B95FA6D7}"/>
          </ac:spMkLst>
        </pc:spChg>
        <pc:spChg chg="add mod">
          <ac:chgData name="Luke Leibkuchler" userId="a7c1e1ef-f9d4-4dc7-8550-c2468dc434b6" providerId="ADAL" clId="{D6928B1C-9F52-421B-9342-026BE9FF4D95}" dt="2024-01-30T02:42:10.400" v="3695"/>
          <ac:spMkLst>
            <pc:docMk/>
            <pc:sldMk cId="733411054" sldId="502"/>
            <ac:spMk id="31" creationId="{BA25335F-8A76-4D24-AA85-4D762E9507A3}"/>
          </ac:spMkLst>
        </pc:spChg>
        <pc:cxnChg chg="del">
          <ac:chgData name="Luke Leibkuchler" userId="a7c1e1ef-f9d4-4dc7-8550-c2468dc434b6" providerId="ADAL" clId="{D6928B1C-9F52-421B-9342-026BE9FF4D95}" dt="2024-01-30T02:42:15.567" v="3696" actId="478"/>
          <ac:cxnSpMkLst>
            <pc:docMk/>
            <pc:sldMk cId="733411054" sldId="502"/>
            <ac:cxnSpMk id="39" creationId="{A467D95B-0BB9-4959-BA37-F5F5735B5A22}"/>
          </ac:cxnSpMkLst>
        </pc:cxnChg>
      </pc:sldChg>
      <pc:sldChg chg="addSp delSp modSp add del mod ord">
        <pc:chgData name="Luke Leibkuchler" userId="a7c1e1ef-f9d4-4dc7-8550-c2468dc434b6" providerId="ADAL" clId="{D6928B1C-9F52-421B-9342-026BE9FF4D95}" dt="2024-01-30T03:18:34.937" v="4004" actId="2696"/>
        <pc:sldMkLst>
          <pc:docMk/>
          <pc:sldMk cId="642103770" sldId="503"/>
        </pc:sldMkLst>
        <pc:spChg chg="mod topLvl">
          <ac:chgData name="Luke Leibkuchler" userId="a7c1e1ef-f9d4-4dc7-8550-c2468dc434b6" providerId="ADAL" clId="{D6928B1C-9F52-421B-9342-026BE9FF4D95}" dt="2024-01-30T03:17:30.420" v="3976" actId="478"/>
          <ac:spMkLst>
            <pc:docMk/>
            <pc:sldMk cId="642103770" sldId="503"/>
            <ac:spMk id="11" creationId="{0F8231EF-B0D7-4851-52A7-F54B011FB9E7}"/>
          </ac:spMkLst>
        </pc:spChg>
        <pc:spChg chg="ord">
          <ac:chgData name="Luke Leibkuchler" userId="a7c1e1ef-f9d4-4dc7-8550-c2468dc434b6" providerId="ADAL" clId="{D6928B1C-9F52-421B-9342-026BE9FF4D95}" dt="2024-01-30T02:44:23.388" v="3705" actId="166"/>
          <ac:spMkLst>
            <pc:docMk/>
            <pc:sldMk cId="642103770" sldId="503"/>
            <ac:spMk id="12" creationId="{81E5AC86-A015-6225-00EA-6B36855F78C0}"/>
          </ac:spMkLst>
        </pc:spChg>
        <pc:spChg chg="del mod topLvl">
          <ac:chgData name="Luke Leibkuchler" userId="a7c1e1ef-f9d4-4dc7-8550-c2468dc434b6" providerId="ADAL" clId="{D6928B1C-9F52-421B-9342-026BE9FF4D95}" dt="2024-01-30T03:17:30.420" v="3976" actId="478"/>
          <ac:spMkLst>
            <pc:docMk/>
            <pc:sldMk cId="642103770" sldId="503"/>
            <ac:spMk id="13" creationId="{18293311-D851-F7BD-4797-BEDA9954406C}"/>
          </ac:spMkLst>
        </pc:spChg>
        <pc:spChg chg="del">
          <ac:chgData name="Luke Leibkuchler" userId="a7c1e1ef-f9d4-4dc7-8550-c2468dc434b6" providerId="ADAL" clId="{D6928B1C-9F52-421B-9342-026BE9FF4D95}" dt="2024-01-30T03:14:42.379" v="3790" actId="478"/>
          <ac:spMkLst>
            <pc:docMk/>
            <pc:sldMk cId="642103770" sldId="503"/>
            <ac:spMk id="24" creationId="{8814A5B1-8C8B-4CBB-B7F7-8C1DCB781AE8}"/>
          </ac:spMkLst>
        </pc:spChg>
        <pc:spChg chg="del">
          <ac:chgData name="Luke Leibkuchler" userId="a7c1e1ef-f9d4-4dc7-8550-c2468dc434b6" providerId="ADAL" clId="{D6928B1C-9F52-421B-9342-026BE9FF4D95}" dt="2024-01-30T03:14:42.379" v="3790" actId="478"/>
          <ac:spMkLst>
            <pc:docMk/>
            <pc:sldMk cId="642103770" sldId="503"/>
            <ac:spMk id="25" creationId="{2DDEB2F7-B8E8-4D00-846B-82971FE63277}"/>
          </ac:spMkLst>
        </pc:spChg>
        <pc:spChg chg="del mod">
          <ac:chgData name="Luke Leibkuchler" userId="a7c1e1ef-f9d4-4dc7-8550-c2468dc434b6" providerId="ADAL" clId="{D6928B1C-9F52-421B-9342-026BE9FF4D95}" dt="2024-01-30T03:14:46.092" v="3791" actId="478"/>
          <ac:spMkLst>
            <pc:docMk/>
            <pc:sldMk cId="642103770" sldId="503"/>
            <ac:spMk id="26" creationId="{79579215-2D05-47F1-B66E-F380B95FA6D7}"/>
          </ac:spMkLst>
        </pc:spChg>
        <pc:spChg chg="del">
          <ac:chgData name="Luke Leibkuchler" userId="a7c1e1ef-f9d4-4dc7-8550-c2468dc434b6" providerId="ADAL" clId="{D6928B1C-9F52-421B-9342-026BE9FF4D95}" dt="2024-01-30T02:46:45.534" v="3724" actId="478"/>
          <ac:spMkLst>
            <pc:docMk/>
            <pc:sldMk cId="642103770" sldId="503"/>
            <ac:spMk id="28" creationId="{0BA7B047-A2D0-436F-912D-9C3C970C39C4}"/>
          </ac:spMkLst>
        </pc:spChg>
        <pc:spChg chg="del mod">
          <ac:chgData name="Luke Leibkuchler" userId="a7c1e1ef-f9d4-4dc7-8550-c2468dc434b6" providerId="ADAL" clId="{D6928B1C-9F52-421B-9342-026BE9FF4D95}" dt="2024-01-30T03:14:46.092" v="3791" actId="478"/>
          <ac:spMkLst>
            <pc:docMk/>
            <pc:sldMk cId="642103770" sldId="503"/>
            <ac:spMk id="31" creationId="{BA25335F-8A76-4D24-AA85-4D762E9507A3}"/>
          </ac:spMkLst>
        </pc:spChg>
        <pc:spChg chg="add mod">
          <ac:chgData name="Luke Leibkuchler" userId="a7c1e1ef-f9d4-4dc7-8550-c2468dc434b6" providerId="ADAL" clId="{D6928B1C-9F52-421B-9342-026BE9FF4D95}" dt="2024-01-30T02:46:09.928" v="3710"/>
          <ac:spMkLst>
            <pc:docMk/>
            <pc:sldMk cId="642103770" sldId="503"/>
            <ac:spMk id="39" creationId="{E0EDCFE0-D118-4270-8BA6-AC48608D2294}"/>
          </ac:spMkLst>
        </pc:spChg>
        <pc:spChg chg="add mod">
          <ac:chgData name="Luke Leibkuchler" userId="a7c1e1ef-f9d4-4dc7-8550-c2468dc434b6" providerId="ADAL" clId="{D6928B1C-9F52-421B-9342-026BE9FF4D95}" dt="2024-01-30T02:46:45.876" v="3725"/>
          <ac:spMkLst>
            <pc:docMk/>
            <pc:sldMk cId="642103770" sldId="503"/>
            <ac:spMk id="40" creationId="{09D0F06F-1CE4-4B18-9C46-B4212067D53A}"/>
          </ac:spMkLst>
        </pc:spChg>
        <pc:spChg chg="add mod">
          <ac:chgData name="Luke Leibkuchler" userId="a7c1e1ef-f9d4-4dc7-8550-c2468dc434b6" providerId="ADAL" clId="{D6928B1C-9F52-421B-9342-026BE9FF4D95}" dt="2024-01-30T03:14:58.251" v="3794" actId="20577"/>
          <ac:spMkLst>
            <pc:docMk/>
            <pc:sldMk cId="642103770" sldId="503"/>
            <ac:spMk id="43" creationId="{680E75DD-3407-4D1F-ACE7-6CE84A06FCDB}"/>
          </ac:spMkLst>
        </pc:spChg>
        <pc:spChg chg="add mod">
          <ac:chgData name="Luke Leibkuchler" userId="a7c1e1ef-f9d4-4dc7-8550-c2468dc434b6" providerId="ADAL" clId="{D6928B1C-9F52-421B-9342-026BE9FF4D95}" dt="2024-01-30T03:15:08.554" v="3817" actId="20577"/>
          <ac:spMkLst>
            <pc:docMk/>
            <pc:sldMk cId="642103770" sldId="503"/>
            <ac:spMk id="44" creationId="{239A3ED6-FA87-474D-80EE-1E0627D48118}"/>
          </ac:spMkLst>
        </pc:spChg>
        <pc:grpChg chg="add del mod ord">
          <ac:chgData name="Luke Leibkuchler" userId="a7c1e1ef-f9d4-4dc7-8550-c2468dc434b6" providerId="ADAL" clId="{D6928B1C-9F52-421B-9342-026BE9FF4D95}" dt="2024-01-30T03:17:30.420" v="3976" actId="478"/>
          <ac:grpSpMkLst>
            <pc:docMk/>
            <pc:sldMk cId="642103770" sldId="503"/>
            <ac:grpSpMk id="3" creationId="{70F07C03-E404-4DE4-96B7-C4BFB0F8E1A9}"/>
          </ac:grpSpMkLst>
        </pc:grpChg>
      </pc:sldChg>
      <pc:sldChg chg="modSp mod">
        <pc:chgData name="Luke Leibkuchler" userId="a7c1e1ef-f9d4-4dc7-8550-c2468dc434b6" providerId="ADAL" clId="{D6928B1C-9F52-421B-9342-026BE9FF4D95}" dt="2024-01-30T03:35:24.864" v="4083" actId="20577"/>
        <pc:sldMkLst>
          <pc:docMk/>
          <pc:sldMk cId="549037803" sldId="505"/>
        </pc:sldMkLst>
        <pc:spChg chg="mod">
          <ac:chgData name="Luke Leibkuchler" userId="a7c1e1ef-f9d4-4dc7-8550-c2468dc434b6" providerId="ADAL" clId="{D6928B1C-9F52-421B-9342-026BE9FF4D95}" dt="2024-01-30T03:14:36.490" v="3787" actId="20577"/>
          <ac:spMkLst>
            <pc:docMk/>
            <pc:sldMk cId="549037803" sldId="505"/>
            <ac:spMk id="25" creationId="{2DDEB2F7-B8E8-4D00-846B-82971FE63277}"/>
          </ac:spMkLst>
        </pc:spChg>
        <pc:spChg chg="mod">
          <ac:chgData name="Luke Leibkuchler" userId="a7c1e1ef-f9d4-4dc7-8550-c2468dc434b6" providerId="ADAL" clId="{D6928B1C-9F52-421B-9342-026BE9FF4D95}" dt="2024-01-30T03:35:24.864" v="4083" actId="20577"/>
          <ac:spMkLst>
            <pc:docMk/>
            <pc:sldMk cId="549037803" sldId="505"/>
            <ac:spMk id="42" creationId="{7BD1F770-E9C3-4DA1-9384-2F594CA9C915}"/>
          </ac:spMkLst>
        </pc:spChg>
      </pc:sldChg>
      <pc:sldChg chg="delSp modSp add mod ord">
        <pc:chgData name="Luke Leibkuchler" userId="a7c1e1ef-f9d4-4dc7-8550-c2468dc434b6" providerId="ADAL" clId="{D6928B1C-9F52-421B-9342-026BE9FF4D95}" dt="2024-01-30T03:05:07.955" v="3756" actId="478"/>
        <pc:sldMkLst>
          <pc:docMk/>
          <pc:sldMk cId="837076750" sldId="506"/>
        </pc:sldMkLst>
        <pc:spChg chg="mod">
          <ac:chgData name="Luke Leibkuchler" userId="a7c1e1ef-f9d4-4dc7-8550-c2468dc434b6" providerId="ADAL" clId="{D6928B1C-9F52-421B-9342-026BE9FF4D95}" dt="2024-01-30T03:04:49.139" v="3751" actId="1076"/>
          <ac:spMkLst>
            <pc:docMk/>
            <pc:sldMk cId="837076750" sldId="506"/>
            <ac:spMk id="6" creationId="{B8067B1D-BAEC-1FA8-D59A-D90B3A9010EE}"/>
          </ac:spMkLst>
        </pc:spChg>
        <pc:spChg chg="mod">
          <ac:chgData name="Luke Leibkuchler" userId="a7c1e1ef-f9d4-4dc7-8550-c2468dc434b6" providerId="ADAL" clId="{D6928B1C-9F52-421B-9342-026BE9FF4D95}" dt="2024-01-30T03:04:56.236" v="3753" actId="1076"/>
          <ac:spMkLst>
            <pc:docMk/>
            <pc:sldMk cId="837076750" sldId="506"/>
            <ac:spMk id="9" creationId="{2233D650-4114-1817-97B7-C6BA28D80C9B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43" creationId="{A836191D-8A1B-4DC8-835A-5472F00B8942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45" creationId="{EF2922C7-ECF9-4E5F-887F-189469901C00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46" creationId="{E13D0D36-6654-4009-8AC8-AB8EEF18E5B5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47" creationId="{C24FB20D-45C4-469E-8784-2EAA519AA506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48" creationId="{3CD7B90A-A634-41E0-BD19-7FCA7D9407D1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49" creationId="{DCAEA831-CD4A-49B6-A1F4-868E666A101D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50" creationId="{5EB86277-CFEC-4377-B8E8-D371EF1103FC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61" creationId="{88702466-E37E-4AF3-885C-A2D25D6F7BEF}"/>
          </ac:spMkLst>
        </pc:spChg>
        <pc:spChg chg="del mod">
          <ac:chgData name="Luke Leibkuchler" userId="a7c1e1ef-f9d4-4dc7-8550-c2468dc434b6" providerId="ADAL" clId="{D6928B1C-9F52-421B-9342-026BE9FF4D95}" dt="2024-01-30T03:05:07.955" v="3756" actId="478"/>
          <ac:spMkLst>
            <pc:docMk/>
            <pc:sldMk cId="837076750" sldId="506"/>
            <ac:spMk id="62" creationId="{F60E89C5-0FD5-4726-BD5A-7E21EDEAA264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63" creationId="{3B2EFDE4-EEAD-4C6E-BFB3-85FECBD5B1A1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64" creationId="{872FDD3A-85FB-4099-B21A-6B8596BE1820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65" creationId="{11228C6D-1FD2-4334-B83C-42A1D7F43989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114" creationId="{E3622B73-4289-4C41-98A4-F635B102B336}"/>
          </ac:spMkLst>
        </pc:spChg>
        <pc:grpChg chg="del">
          <ac:chgData name="Luke Leibkuchler" userId="a7c1e1ef-f9d4-4dc7-8550-c2468dc434b6" providerId="ADAL" clId="{D6928B1C-9F52-421B-9342-026BE9FF4D95}" dt="2024-01-30T03:05:02.451" v="3754" actId="478"/>
          <ac:grpSpMkLst>
            <pc:docMk/>
            <pc:sldMk cId="837076750" sldId="506"/>
            <ac:grpSpMk id="66" creationId="{B904794F-A103-49B8-8ECA-76B053F481A6}"/>
          </ac:grpSpMkLst>
        </pc:grpChg>
        <pc:cxnChg chg="del mod">
          <ac:chgData name="Luke Leibkuchler" userId="a7c1e1ef-f9d4-4dc7-8550-c2468dc434b6" providerId="ADAL" clId="{D6928B1C-9F52-421B-9342-026BE9FF4D95}" dt="2024-01-30T03:05:02.451" v="3754" actId="478"/>
          <ac:cxnSpMkLst>
            <pc:docMk/>
            <pc:sldMk cId="837076750" sldId="506"/>
            <ac:cxnSpMk id="77" creationId="{7415AFB9-0F9F-4679-9DAF-93C6CB34D6CA}"/>
          </ac:cxnSpMkLst>
        </pc:cxnChg>
      </pc:sldChg>
      <pc:sldChg chg="modSp mod">
        <pc:chgData name="Luke Leibkuchler" userId="a7c1e1ef-f9d4-4dc7-8550-c2468dc434b6" providerId="ADAL" clId="{D6928B1C-9F52-421B-9342-026BE9FF4D95}" dt="2024-01-30T03:29:06.734" v="4064" actId="1037"/>
        <pc:sldMkLst>
          <pc:docMk/>
          <pc:sldMk cId="1831604763" sldId="507"/>
        </pc:sldMkLst>
        <pc:spChg chg="mod">
          <ac:chgData name="Luke Leibkuchler" userId="a7c1e1ef-f9d4-4dc7-8550-c2468dc434b6" providerId="ADAL" clId="{D6928B1C-9F52-421B-9342-026BE9FF4D95}" dt="2024-01-30T03:29:06.734" v="4064" actId="1037"/>
          <ac:spMkLst>
            <pc:docMk/>
            <pc:sldMk cId="1831604763" sldId="507"/>
            <ac:spMk id="3" creationId="{C1D0F860-864C-46D8-E3BA-A77D213C593A}"/>
          </ac:spMkLst>
        </pc:spChg>
        <pc:spChg chg="mod">
          <ac:chgData name="Luke Leibkuchler" userId="a7c1e1ef-f9d4-4dc7-8550-c2468dc434b6" providerId="ADAL" clId="{D6928B1C-9F52-421B-9342-026BE9FF4D95}" dt="2024-01-30T03:29:06.734" v="4064" actId="1037"/>
          <ac:spMkLst>
            <pc:docMk/>
            <pc:sldMk cId="1831604763" sldId="507"/>
            <ac:spMk id="4" creationId="{552AABC0-0303-FB8C-A79C-582F3B4D9378}"/>
          </ac:spMkLst>
        </pc:spChg>
        <pc:spChg chg="mod">
          <ac:chgData name="Luke Leibkuchler" userId="a7c1e1ef-f9d4-4dc7-8550-c2468dc434b6" providerId="ADAL" clId="{D6928B1C-9F52-421B-9342-026BE9FF4D95}" dt="2024-01-30T03:29:06.734" v="4064" actId="1037"/>
          <ac:spMkLst>
            <pc:docMk/>
            <pc:sldMk cId="1831604763" sldId="507"/>
            <ac:spMk id="7" creationId="{55F7DAEA-A5A5-70DB-BA8F-F50DA45A636D}"/>
          </ac:spMkLst>
        </pc:spChg>
        <pc:spChg chg="mod">
          <ac:chgData name="Luke Leibkuchler" userId="a7c1e1ef-f9d4-4dc7-8550-c2468dc434b6" providerId="ADAL" clId="{D6928B1C-9F52-421B-9342-026BE9FF4D95}" dt="2024-01-30T03:29:06.734" v="4064" actId="1037"/>
          <ac:spMkLst>
            <pc:docMk/>
            <pc:sldMk cId="1831604763" sldId="507"/>
            <ac:spMk id="9" creationId="{AB9337B6-C752-2C64-C8FE-93CBA69B9946}"/>
          </ac:spMkLst>
        </pc:spChg>
        <pc:spChg chg="mod">
          <ac:chgData name="Luke Leibkuchler" userId="a7c1e1ef-f9d4-4dc7-8550-c2468dc434b6" providerId="ADAL" clId="{D6928B1C-9F52-421B-9342-026BE9FF4D95}" dt="2024-01-30T03:29:06.734" v="4064" actId="1037"/>
          <ac:spMkLst>
            <pc:docMk/>
            <pc:sldMk cId="1831604763" sldId="507"/>
            <ac:spMk id="10" creationId="{CED89AAF-6790-1AD1-11C2-CD6E419B5B45}"/>
          </ac:spMkLst>
        </pc:spChg>
        <pc:picChg chg="mod">
          <ac:chgData name="Luke Leibkuchler" userId="a7c1e1ef-f9d4-4dc7-8550-c2468dc434b6" providerId="ADAL" clId="{D6928B1C-9F52-421B-9342-026BE9FF4D95}" dt="2024-01-30T03:28:54.598" v="4052" actId="1037"/>
          <ac:picMkLst>
            <pc:docMk/>
            <pc:sldMk cId="1831604763" sldId="507"/>
            <ac:picMk id="8" creationId="{03D97B7B-311E-44B1-9F92-5DEB0768DA36}"/>
          </ac:picMkLst>
        </pc:picChg>
        <pc:picChg chg="mod">
          <ac:chgData name="Luke Leibkuchler" userId="a7c1e1ef-f9d4-4dc7-8550-c2468dc434b6" providerId="ADAL" clId="{D6928B1C-9F52-421B-9342-026BE9FF4D95}" dt="2024-01-30T03:29:06.734" v="4064" actId="1037"/>
          <ac:picMkLst>
            <pc:docMk/>
            <pc:sldMk cId="1831604763" sldId="507"/>
            <ac:picMk id="16" creationId="{6933ACB9-ADA9-499A-A148-F2D30C4142EB}"/>
          </ac:picMkLst>
        </pc:picChg>
        <pc:cxnChg chg="mod">
          <ac:chgData name="Luke Leibkuchler" userId="a7c1e1ef-f9d4-4dc7-8550-c2468dc434b6" providerId="ADAL" clId="{D6928B1C-9F52-421B-9342-026BE9FF4D95}" dt="2024-01-30T03:29:06.734" v="4064" actId="1037"/>
          <ac:cxnSpMkLst>
            <pc:docMk/>
            <pc:sldMk cId="1831604763" sldId="507"/>
            <ac:cxnSpMk id="11" creationId="{2178DB57-BC30-B944-E5AB-A54BB325B187}"/>
          </ac:cxnSpMkLst>
        </pc:cxnChg>
        <pc:cxnChg chg="mod">
          <ac:chgData name="Luke Leibkuchler" userId="a7c1e1ef-f9d4-4dc7-8550-c2468dc434b6" providerId="ADAL" clId="{D6928B1C-9F52-421B-9342-026BE9FF4D95}" dt="2024-01-30T03:29:06.734" v="4064" actId="1037"/>
          <ac:cxnSpMkLst>
            <pc:docMk/>
            <pc:sldMk cId="1831604763" sldId="507"/>
            <ac:cxnSpMk id="13" creationId="{434BA51F-1649-ECDD-9C8C-D9B5BAC6075B}"/>
          </ac:cxnSpMkLst>
        </pc:cxnChg>
        <pc:cxnChg chg="mod">
          <ac:chgData name="Luke Leibkuchler" userId="a7c1e1ef-f9d4-4dc7-8550-c2468dc434b6" providerId="ADAL" clId="{D6928B1C-9F52-421B-9342-026BE9FF4D95}" dt="2024-01-30T03:29:06.734" v="4064" actId="1037"/>
          <ac:cxnSpMkLst>
            <pc:docMk/>
            <pc:sldMk cId="1831604763" sldId="507"/>
            <ac:cxnSpMk id="17" creationId="{C0783F67-28E1-E908-D044-6CD986DFF9F6}"/>
          </ac:cxnSpMkLst>
        </pc:cxnChg>
        <pc:cxnChg chg="mod">
          <ac:chgData name="Luke Leibkuchler" userId="a7c1e1ef-f9d4-4dc7-8550-c2468dc434b6" providerId="ADAL" clId="{D6928B1C-9F52-421B-9342-026BE9FF4D95}" dt="2024-01-30T03:29:06.734" v="4064" actId="1037"/>
          <ac:cxnSpMkLst>
            <pc:docMk/>
            <pc:sldMk cId="1831604763" sldId="507"/>
            <ac:cxnSpMk id="20" creationId="{ACF794FC-DF63-FA21-DAF3-DDD90D1B6FF8}"/>
          </ac:cxnSpMkLst>
        </pc:cxnChg>
        <pc:cxnChg chg="mod">
          <ac:chgData name="Luke Leibkuchler" userId="a7c1e1ef-f9d4-4dc7-8550-c2468dc434b6" providerId="ADAL" clId="{D6928B1C-9F52-421B-9342-026BE9FF4D95}" dt="2024-01-30T03:29:06.734" v="4064" actId="1037"/>
          <ac:cxnSpMkLst>
            <pc:docMk/>
            <pc:sldMk cId="1831604763" sldId="507"/>
            <ac:cxnSpMk id="24" creationId="{39888A92-CEC0-4E08-BEBD-10975418B3A4}"/>
          </ac:cxnSpMkLst>
        </pc:cxnChg>
      </pc:sldChg>
      <pc:sldChg chg="modSp mod">
        <pc:chgData name="Luke Leibkuchler" userId="a7c1e1ef-f9d4-4dc7-8550-c2468dc434b6" providerId="ADAL" clId="{D6928B1C-9F52-421B-9342-026BE9FF4D95}" dt="2024-01-30T03:26:11.330" v="4039" actId="1076"/>
        <pc:sldMkLst>
          <pc:docMk/>
          <pc:sldMk cId="1776227605" sldId="508"/>
        </pc:sldMkLst>
        <pc:spChg chg="mod">
          <ac:chgData name="Luke Leibkuchler" userId="a7c1e1ef-f9d4-4dc7-8550-c2468dc434b6" providerId="ADAL" clId="{D6928B1C-9F52-421B-9342-026BE9FF4D95}" dt="2024-01-30T03:26:11.330" v="4039" actId="1076"/>
          <ac:spMkLst>
            <pc:docMk/>
            <pc:sldMk cId="1776227605" sldId="508"/>
            <ac:spMk id="10" creationId="{64198423-34B1-4807-B197-E4092C32ED7D}"/>
          </ac:spMkLst>
        </pc:spChg>
      </pc:sldChg>
      <pc:sldChg chg="addSp delSp modSp mod">
        <pc:chgData name="Luke Leibkuchler" userId="a7c1e1ef-f9d4-4dc7-8550-c2468dc434b6" providerId="ADAL" clId="{D6928B1C-9F52-421B-9342-026BE9FF4D95}" dt="2024-01-30T03:22:42.007" v="4008"/>
        <pc:sldMkLst>
          <pc:docMk/>
          <pc:sldMk cId="747786939" sldId="511"/>
        </pc:sldMkLst>
        <pc:spChg chg="del">
          <ac:chgData name="Luke Leibkuchler" userId="a7c1e1ef-f9d4-4dc7-8550-c2468dc434b6" providerId="ADAL" clId="{D6928B1C-9F52-421B-9342-026BE9FF4D95}" dt="2024-01-30T03:22:41.586" v="4007" actId="478"/>
          <ac:spMkLst>
            <pc:docMk/>
            <pc:sldMk cId="747786939" sldId="511"/>
            <ac:spMk id="4" creationId="{A3DD6114-1C5E-8F86-5E76-5E12C2D09475}"/>
          </ac:spMkLst>
        </pc:spChg>
        <pc:spChg chg="add mod">
          <ac:chgData name="Luke Leibkuchler" userId="a7c1e1ef-f9d4-4dc7-8550-c2468dc434b6" providerId="ADAL" clId="{D6928B1C-9F52-421B-9342-026BE9FF4D95}" dt="2024-01-30T03:22:42.007" v="4008"/>
          <ac:spMkLst>
            <pc:docMk/>
            <pc:sldMk cId="747786939" sldId="511"/>
            <ac:spMk id="12" creationId="{B851467D-1461-4D25-946C-5EB47F3DBFFA}"/>
          </ac:spMkLst>
        </pc:spChg>
      </pc:sldChg>
      <pc:sldChg chg="add del">
        <pc:chgData name="Luke Leibkuchler" userId="a7c1e1ef-f9d4-4dc7-8550-c2468dc434b6" providerId="ADAL" clId="{D6928B1C-9F52-421B-9342-026BE9FF4D95}" dt="2024-01-30T03:18:51.698" v="4006" actId="2696"/>
        <pc:sldMkLst>
          <pc:docMk/>
          <pc:sldMk cId="1240416444" sldId="512"/>
        </pc:sldMkLst>
      </pc:sldChg>
      <pc:sldChg chg="modSp mod">
        <pc:chgData name="Luke Leibkuchler" userId="a7c1e1ef-f9d4-4dc7-8550-c2468dc434b6" providerId="ADAL" clId="{D6928B1C-9F52-421B-9342-026BE9FF4D95}" dt="2024-01-30T03:35:28.569" v="4084" actId="20577"/>
        <pc:sldMkLst>
          <pc:docMk/>
          <pc:sldMk cId="2590183855" sldId="513"/>
        </pc:sldMkLst>
        <pc:spChg chg="mod">
          <ac:chgData name="Luke Leibkuchler" userId="a7c1e1ef-f9d4-4dc7-8550-c2468dc434b6" providerId="ADAL" clId="{D6928B1C-9F52-421B-9342-026BE9FF4D95}" dt="2024-01-30T03:17:47.340" v="4003" actId="207"/>
          <ac:spMkLst>
            <pc:docMk/>
            <pc:sldMk cId="2590183855" sldId="513"/>
            <ac:spMk id="11" creationId="{0F8231EF-B0D7-4851-52A7-F54B011FB9E7}"/>
          </ac:spMkLst>
        </pc:spChg>
        <pc:spChg chg="mod">
          <ac:chgData name="Luke Leibkuchler" userId="a7c1e1ef-f9d4-4dc7-8550-c2468dc434b6" providerId="ADAL" clId="{D6928B1C-9F52-421B-9342-026BE9FF4D95}" dt="2024-01-30T03:35:28.569" v="4084" actId="20577"/>
          <ac:spMkLst>
            <pc:docMk/>
            <pc:sldMk cId="2590183855" sldId="513"/>
            <ac:spMk id="42" creationId="{7BD1F770-E9C3-4DA1-9384-2F594CA9C915}"/>
          </ac:spMkLst>
        </pc:spChg>
      </pc:sldChg>
      <pc:sldChg chg="modSp mod">
        <pc:chgData name="Luke Leibkuchler" userId="a7c1e1ef-f9d4-4dc7-8550-c2468dc434b6" providerId="ADAL" clId="{D6928B1C-9F52-421B-9342-026BE9FF4D95}" dt="2024-01-30T03:35:31.936" v="4085" actId="20577"/>
        <pc:sldMkLst>
          <pc:docMk/>
          <pc:sldMk cId="1622184080" sldId="514"/>
        </pc:sldMkLst>
        <pc:spChg chg="mod">
          <ac:chgData name="Luke Leibkuchler" userId="a7c1e1ef-f9d4-4dc7-8550-c2468dc434b6" providerId="ADAL" clId="{D6928B1C-9F52-421B-9342-026BE9FF4D95}" dt="2024-01-30T03:35:31.936" v="4085" actId="20577"/>
          <ac:spMkLst>
            <pc:docMk/>
            <pc:sldMk cId="1622184080" sldId="514"/>
            <ac:spMk id="42" creationId="{7BD1F770-E9C3-4DA1-9384-2F594CA9C915}"/>
          </ac:spMkLst>
        </pc:spChg>
      </pc:sldChg>
    </pc:docChg>
  </pc:docChgLst>
  <pc:docChgLst>
    <pc:chgData clId="Web-{C5A3086B-83D5-4BCC-BE07-54897DCF40C7}"/>
    <pc:docChg chg="modSld">
      <pc:chgData name="" userId="" providerId="" clId="Web-{C5A3086B-83D5-4BCC-BE07-54897DCF40C7}" dt="2023-11-09T16:38:17.883" v="1" actId="20577"/>
      <pc:docMkLst>
        <pc:docMk/>
      </pc:docMkLst>
      <pc:sldChg chg="modSp">
        <pc:chgData name="" userId="" providerId="" clId="Web-{C5A3086B-83D5-4BCC-BE07-54897DCF40C7}" dt="2023-11-09T16:38:17.883" v="1" actId="20577"/>
        <pc:sldMkLst>
          <pc:docMk/>
          <pc:sldMk cId="2066863649" sldId="256"/>
        </pc:sldMkLst>
        <pc:spChg chg="mod">
          <ac:chgData name="" userId="" providerId="" clId="Web-{C5A3086B-83D5-4BCC-BE07-54897DCF40C7}" dt="2023-11-09T16:38:17.883" v="1" actId="20577"/>
          <ac:spMkLst>
            <pc:docMk/>
            <pc:sldMk cId="2066863649" sldId="256"/>
            <ac:spMk id="6" creationId="{1A98657A-6FD2-A346-6456-FE7CA89F9095}"/>
          </ac:spMkLst>
        </pc:spChg>
      </pc:sldChg>
    </pc:docChg>
  </pc:docChgLst>
  <pc:docChgLst>
    <pc:chgData name="Luke Leibkuchler" userId="S::lgl20@fsu.edu::a7c1e1ef-f9d4-4dc7-8550-c2468dc434b6" providerId="AD" clId="Web-{C5A3086B-83D5-4BCC-BE07-54897DCF40C7}"/>
    <pc:docChg chg="modSld">
      <pc:chgData name="Luke Leibkuchler" userId="S::lgl20@fsu.edu::a7c1e1ef-f9d4-4dc7-8550-c2468dc434b6" providerId="AD" clId="Web-{C5A3086B-83D5-4BCC-BE07-54897DCF40C7}" dt="2023-11-09T16:38:31.851" v="6" actId="20577"/>
      <pc:docMkLst>
        <pc:docMk/>
      </pc:docMkLst>
      <pc:sldChg chg="modSp">
        <pc:chgData name="Luke Leibkuchler" userId="S::lgl20@fsu.edu::a7c1e1ef-f9d4-4dc7-8550-c2468dc434b6" providerId="AD" clId="Web-{C5A3086B-83D5-4BCC-BE07-54897DCF40C7}" dt="2023-11-09T16:38:31.851" v="6" actId="20577"/>
        <pc:sldMkLst>
          <pc:docMk/>
          <pc:sldMk cId="2066863649" sldId="256"/>
        </pc:sldMkLst>
        <pc:spChg chg="mod">
          <ac:chgData name="Luke Leibkuchler" userId="S::lgl20@fsu.edu::a7c1e1ef-f9d4-4dc7-8550-c2468dc434b6" providerId="AD" clId="Web-{C5A3086B-83D5-4BCC-BE07-54897DCF40C7}" dt="2023-11-09T16:38:31.851" v="6" actId="20577"/>
          <ac:spMkLst>
            <pc:docMk/>
            <pc:sldMk cId="2066863649" sldId="256"/>
            <ac:spMk id="7" creationId="{783DA0E5-0D98-83CA-305E-E08A54C609D4}"/>
          </ac:spMkLst>
        </pc:spChg>
      </pc:sldChg>
    </pc:docChg>
  </pc:docChgLst>
  <pc:docChgLst>
    <pc:chgData name="Kevin Hernandez Lichtl" userId="1972ab5e-5eb3-44d7-8806-f0fa61fe4a33" providerId="ADAL" clId="{C8D8BB7B-10A8-4C46-8956-E20027C5C1F7}"/>
    <pc:docChg chg="undo custSel addSld delSld modSld sldOrd modSection">
      <pc:chgData name="Kevin Hernandez Lichtl" userId="1972ab5e-5eb3-44d7-8806-f0fa61fe4a33" providerId="ADAL" clId="{C8D8BB7B-10A8-4C46-8956-E20027C5C1F7}" dt="2024-01-30T04:46:19.462" v="1445" actId="14100"/>
      <pc:docMkLst>
        <pc:docMk/>
      </pc:docMkLst>
      <pc:sldChg chg="modSp mod">
        <pc:chgData name="Kevin Hernandez Lichtl" userId="1972ab5e-5eb3-44d7-8806-f0fa61fe4a33" providerId="ADAL" clId="{C8D8BB7B-10A8-4C46-8956-E20027C5C1F7}" dt="2024-01-30T01:31:53.615" v="3" actId="1440"/>
        <pc:sldMkLst>
          <pc:docMk/>
          <pc:sldMk cId="1270984281" sldId="286"/>
        </pc:sldMkLst>
        <pc:picChg chg="mod">
          <ac:chgData name="Kevin Hernandez Lichtl" userId="1972ab5e-5eb3-44d7-8806-f0fa61fe4a33" providerId="ADAL" clId="{C8D8BB7B-10A8-4C46-8956-E20027C5C1F7}" dt="2024-01-30T01:31:48.650" v="2" actId="1440"/>
          <ac:picMkLst>
            <pc:docMk/>
            <pc:sldMk cId="1270984281" sldId="286"/>
            <ac:picMk id="15" creationId="{CB3DDB4C-97B0-408A-A6B1-48996DF77C4E}"/>
          </ac:picMkLst>
        </pc:picChg>
        <pc:picChg chg="mod">
          <ac:chgData name="Kevin Hernandez Lichtl" userId="1972ab5e-5eb3-44d7-8806-f0fa61fe4a33" providerId="ADAL" clId="{C8D8BB7B-10A8-4C46-8956-E20027C5C1F7}" dt="2024-01-30T01:31:53.615" v="3" actId="1440"/>
          <ac:picMkLst>
            <pc:docMk/>
            <pc:sldMk cId="1270984281" sldId="286"/>
            <ac:picMk id="16" creationId="{F824D7FB-6ED4-9DE3-9B38-01C85000EBA8}"/>
          </ac:picMkLst>
        </pc:picChg>
      </pc:sldChg>
      <pc:sldChg chg="addSp delSp modSp mod">
        <pc:chgData name="Kevin Hernandez Lichtl" userId="1972ab5e-5eb3-44d7-8806-f0fa61fe4a33" providerId="ADAL" clId="{C8D8BB7B-10A8-4C46-8956-E20027C5C1F7}" dt="2024-01-30T04:34:19.592" v="1364" actId="1076"/>
        <pc:sldMkLst>
          <pc:docMk/>
          <pc:sldMk cId="34578572" sldId="317"/>
        </pc:sldMkLst>
        <pc:spChg chg="add del mod">
          <ac:chgData name="Kevin Hernandez Lichtl" userId="1972ab5e-5eb3-44d7-8806-f0fa61fe4a33" providerId="ADAL" clId="{C8D8BB7B-10A8-4C46-8956-E20027C5C1F7}" dt="2024-01-30T04:32:22.973" v="1353" actId="478"/>
          <ac:spMkLst>
            <pc:docMk/>
            <pc:sldMk cId="34578572" sldId="317"/>
            <ac:spMk id="4" creationId="{563F9C34-747E-4B27-1F5A-D715AFD3CE38}"/>
          </ac:spMkLst>
        </pc:spChg>
        <pc:spChg chg="del mod ord">
          <ac:chgData name="Kevin Hernandez Lichtl" userId="1972ab5e-5eb3-44d7-8806-f0fa61fe4a33" providerId="ADAL" clId="{C8D8BB7B-10A8-4C46-8956-E20027C5C1F7}" dt="2024-01-30T04:32:14.693" v="1350" actId="478"/>
          <ac:spMkLst>
            <pc:docMk/>
            <pc:sldMk cId="34578572" sldId="317"/>
            <ac:spMk id="8" creationId="{457AFEA1-0A5E-4E1D-84C2-3AF0A22A5601}"/>
          </ac:spMkLst>
        </pc:spChg>
        <pc:spChg chg="add mod">
          <ac:chgData name="Kevin Hernandez Lichtl" userId="1972ab5e-5eb3-44d7-8806-f0fa61fe4a33" providerId="ADAL" clId="{C8D8BB7B-10A8-4C46-8956-E20027C5C1F7}" dt="2024-01-30T04:32:20.907" v="1351"/>
          <ac:spMkLst>
            <pc:docMk/>
            <pc:sldMk cId="34578572" sldId="317"/>
            <ac:spMk id="10" creationId="{D26435CE-C6C4-5983-7809-AEEAF87F89FD}"/>
          </ac:spMkLst>
        </pc:spChg>
        <pc:spChg chg="add">
          <ac:chgData name="Kevin Hernandez Lichtl" userId="1972ab5e-5eb3-44d7-8806-f0fa61fe4a33" providerId="ADAL" clId="{C8D8BB7B-10A8-4C46-8956-E20027C5C1F7}" dt="2024-01-30T04:32:50.448" v="1354"/>
          <ac:spMkLst>
            <pc:docMk/>
            <pc:sldMk cId="34578572" sldId="317"/>
            <ac:spMk id="18" creationId="{BB30BF31-9FA6-15A5-4A6B-53083992CF4C}"/>
          </ac:spMkLst>
        </pc:spChg>
        <pc:picChg chg="add mod">
          <ac:chgData name="Kevin Hernandez Lichtl" userId="1972ab5e-5eb3-44d7-8806-f0fa61fe4a33" providerId="ADAL" clId="{C8D8BB7B-10A8-4C46-8956-E20027C5C1F7}" dt="2024-01-30T04:34:19.592" v="1364" actId="1076"/>
          <ac:picMkLst>
            <pc:docMk/>
            <pc:sldMk cId="34578572" sldId="317"/>
            <ac:picMk id="22" creationId="{C4742911-1545-39ED-253E-A898C899B095}"/>
          </ac:picMkLst>
        </pc:picChg>
        <pc:picChg chg="del">
          <ac:chgData name="Kevin Hernandez Lichtl" userId="1972ab5e-5eb3-44d7-8806-f0fa61fe4a33" providerId="ADAL" clId="{C8D8BB7B-10A8-4C46-8956-E20027C5C1F7}" dt="2024-01-30T04:33:48.943" v="1355" actId="478"/>
          <ac:picMkLst>
            <pc:docMk/>
            <pc:sldMk cId="34578572" sldId="317"/>
            <ac:picMk id="1046" creationId="{F4AAC486-9EF8-42D5-B0A6-AF59C5367BF9}"/>
          </ac:picMkLst>
        </pc:picChg>
      </pc:sldChg>
      <pc:sldChg chg="mod modShow">
        <pc:chgData name="Kevin Hernandez Lichtl" userId="1972ab5e-5eb3-44d7-8806-f0fa61fe4a33" providerId="ADAL" clId="{C8D8BB7B-10A8-4C46-8956-E20027C5C1F7}" dt="2024-01-30T02:12:54.539" v="47" actId="729"/>
        <pc:sldMkLst>
          <pc:docMk/>
          <pc:sldMk cId="2445383051" sldId="335"/>
        </pc:sldMkLst>
      </pc:sldChg>
      <pc:sldChg chg="del">
        <pc:chgData name="Kevin Hernandez Lichtl" userId="1972ab5e-5eb3-44d7-8806-f0fa61fe4a33" providerId="ADAL" clId="{C8D8BB7B-10A8-4C46-8956-E20027C5C1F7}" dt="2024-01-30T03:53:26.154" v="1062" actId="47"/>
        <pc:sldMkLst>
          <pc:docMk/>
          <pc:sldMk cId="3474197174" sldId="335"/>
        </pc:sldMkLst>
      </pc:sldChg>
      <pc:sldChg chg="delSp modSp del mod">
        <pc:chgData name="Kevin Hernandez Lichtl" userId="1972ab5e-5eb3-44d7-8806-f0fa61fe4a33" providerId="ADAL" clId="{C8D8BB7B-10A8-4C46-8956-E20027C5C1F7}" dt="2024-01-30T03:45:56.989" v="1031" actId="47"/>
        <pc:sldMkLst>
          <pc:docMk/>
          <pc:sldMk cId="3518779380" sldId="348"/>
        </pc:sldMkLst>
        <pc:spChg chg="mod">
          <ac:chgData name="Kevin Hernandez Lichtl" userId="1972ab5e-5eb3-44d7-8806-f0fa61fe4a33" providerId="ADAL" clId="{C8D8BB7B-10A8-4C46-8956-E20027C5C1F7}" dt="2024-01-30T03:45:49.400" v="1028" actId="1076"/>
          <ac:spMkLst>
            <pc:docMk/>
            <pc:sldMk cId="3518779380" sldId="348"/>
            <ac:spMk id="5" creationId="{D7770455-B3AC-2A3D-9685-1D64A7B1693B}"/>
          </ac:spMkLst>
        </pc:spChg>
        <pc:cxnChg chg="del">
          <ac:chgData name="Kevin Hernandez Lichtl" userId="1972ab5e-5eb3-44d7-8806-f0fa61fe4a33" providerId="ADAL" clId="{C8D8BB7B-10A8-4C46-8956-E20027C5C1F7}" dt="2024-01-30T03:45:50.580" v="1029" actId="478"/>
          <ac:cxnSpMkLst>
            <pc:docMk/>
            <pc:sldMk cId="3518779380" sldId="348"/>
            <ac:cxnSpMk id="3" creationId="{E805C44C-9B28-255C-CC44-8CCFB70BF4D7}"/>
          </ac:cxnSpMkLst>
        </pc:cxnChg>
      </pc:sldChg>
      <pc:sldChg chg="modSp mod modShow">
        <pc:chgData name="Kevin Hernandez Lichtl" userId="1972ab5e-5eb3-44d7-8806-f0fa61fe4a33" providerId="ADAL" clId="{C8D8BB7B-10A8-4C46-8956-E20027C5C1F7}" dt="2024-01-30T02:12:54.539" v="47" actId="729"/>
        <pc:sldMkLst>
          <pc:docMk/>
          <pc:sldMk cId="4187904259" sldId="348"/>
        </pc:sldMkLst>
        <pc:cxnChg chg="mod">
          <ac:chgData name="Kevin Hernandez Lichtl" userId="1972ab5e-5eb3-44d7-8806-f0fa61fe4a33" providerId="ADAL" clId="{C8D8BB7B-10A8-4C46-8956-E20027C5C1F7}" dt="2024-01-30T02:12:33.445" v="45" actId="14100"/>
          <ac:cxnSpMkLst>
            <pc:docMk/>
            <pc:sldMk cId="4187904259" sldId="348"/>
            <ac:cxnSpMk id="3" creationId="{E805C44C-9B28-255C-CC44-8CCFB70BF4D7}"/>
          </ac:cxnSpMkLst>
        </pc:cxnChg>
      </pc:sldChg>
      <pc:sldChg chg="modSp mod modAnim">
        <pc:chgData name="Kevin Hernandez Lichtl" userId="1972ab5e-5eb3-44d7-8806-f0fa61fe4a33" providerId="ADAL" clId="{C8D8BB7B-10A8-4C46-8956-E20027C5C1F7}" dt="2024-01-30T03:53:19.238" v="1061"/>
        <pc:sldMkLst>
          <pc:docMk/>
          <pc:sldMk cId="1611548739" sldId="350"/>
        </pc:sldMkLst>
        <pc:cxnChg chg="mod">
          <ac:chgData name="Kevin Hernandez Lichtl" userId="1972ab5e-5eb3-44d7-8806-f0fa61fe4a33" providerId="ADAL" clId="{C8D8BB7B-10A8-4C46-8956-E20027C5C1F7}" dt="2024-01-30T03:51:42.411" v="1057" actId="1582"/>
          <ac:cxnSpMkLst>
            <pc:docMk/>
            <pc:sldMk cId="1611548739" sldId="350"/>
            <ac:cxnSpMk id="9" creationId="{3778679E-6DF8-8195-15DF-264B0BC0B05E}"/>
          </ac:cxnSpMkLst>
        </pc:cxnChg>
      </pc:sldChg>
      <pc:sldChg chg="mod modShow">
        <pc:chgData name="Kevin Hernandez Lichtl" userId="1972ab5e-5eb3-44d7-8806-f0fa61fe4a33" providerId="ADAL" clId="{C8D8BB7B-10A8-4C46-8956-E20027C5C1F7}" dt="2024-01-30T02:12:54.539" v="47" actId="729"/>
        <pc:sldMkLst>
          <pc:docMk/>
          <pc:sldMk cId="3659771634" sldId="350"/>
        </pc:sldMkLst>
      </pc:sldChg>
      <pc:sldChg chg="mod modShow">
        <pc:chgData name="Kevin Hernandez Lichtl" userId="1972ab5e-5eb3-44d7-8806-f0fa61fe4a33" providerId="ADAL" clId="{C8D8BB7B-10A8-4C46-8956-E20027C5C1F7}" dt="2024-01-30T02:12:54.539" v="47" actId="729"/>
        <pc:sldMkLst>
          <pc:docMk/>
          <pc:sldMk cId="2603576603" sldId="351"/>
        </pc:sldMkLst>
      </pc:sldChg>
      <pc:sldChg chg="modSp modAnim">
        <pc:chgData name="Kevin Hernandez Lichtl" userId="1972ab5e-5eb3-44d7-8806-f0fa61fe4a33" providerId="ADAL" clId="{C8D8BB7B-10A8-4C46-8956-E20027C5C1F7}" dt="2024-01-30T03:50:37.763" v="1052" actId="11530"/>
        <pc:sldMkLst>
          <pc:docMk/>
          <pc:sldMk cId="2990060913" sldId="351"/>
        </pc:sldMkLst>
        <pc:spChg chg="mod">
          <ac:chgData name="Kevin Hernandez Lichtl" userId="1972ab5e-5eb3-44d7-8806-f0fa61fe4a33" providerId="ADAL" clId="{C8D8BB7B-10A8-4C46-8956-E20027C5C1F7}" dt="2024-01-30T03:50:37.763" v="1052" actId="11530"/>
          <ac:spMkLst>
            <pc:docMk/>
            <pc:sldMk cId="2990060913" sldId="351"/>
            <ac:spMk id="5" creationId="{D7770455-B3AC-2A3D-9685-1D64A7B1693B}"/>
          </ac:spMkLst>
        </pc:spChg>
      </pc:sldChg>
      <pc:sldChg chg="modSp mod modShow">
        <pc:chgData name="Kevin Hernandez Lichtl" userId="1972ab5e-5eb3-44d7-8806-f0fa61fe4a33" providerId="ADAL" clId="{C8D8BB7B-10A8-4C46-8956-E20027C5C1F7}" dt="2024-01-30T02:12:54.539" v="47" actId="729"/>
        <pc:sldMkLst>
          <pc:docMk/>
          <pc:sldMk cId="4135568911" sldId="352"/>
        </pc:sldMkLst>
        <pc:spChg chg="mod">
          <ac:chgData name="Kevin Hernandez Lichtl" userId="1972ab5e-5eb3-44d7-8806-f0fa61fe4a33" providerId="ADAL" clId="{C8D8BB7B-10A8-4C46-8956-E20027C5C1F7}" dt="2024-01-30T02:12:37.578" v="46" actId="1076"/>
          <ac:spMkLst>
            <pc:docMk/>
            <pc:sldMk cId="4135568911" sldId="352"/>
            <ac:spMk id="3" creationId="{CF2CDD3A-EF4A-C6E9-2B15-2FB083ACAAFF}"/>
          </ac:spMkLst>
        </pc:spChg>
      </pc:sldChg>
      <pc:sldChg chg="del">
        <pc:chgData name="Kevin Hernandez Lichtl" userId="1972ab5e-5eb3-44d7-8806-f0fa61fe4a33" providerId="ADAL" clId="{C8D8BB7B-10A8-4C46-8956-E20027C5C1F7}" dt="2024-01-30T03:45:56.121" v="1030" actId="47"/>
        <pc:sldMkLst>
          <pc:docMk/>
          <pc:sldMk cId="4250426392" sldId="352"/>
        </pc:sldMkLst>
      </pc:sldChg>
      <pc:sldChg chg="modSp mod">
        <pc:chgData name="Kevin Hernandez Lichtl" userId="1972ab5e-5eb3-44d7-8806-f0fa61fe4a33" providerId="ADAL" clId="{C8D8BB7B-10A8-4C46-8956-E20027C5C1F7}" dt="2024-01-30T02:22:05.689" v="81" actId="20577"/>
        <pc:sldMkLst>
          <pc:docMk/>
          <pc:sldMk cId="2185294993" sldId="353"/>
        </pc:sldMkLst>
        <pc:spChg chg="mod">
          <ac:chgData name="Kevin Hernandez Lichtl" userId="1972ab5e-5eb3-44d7-8806-f0fa61fe4a33" providerId="ADAL" clId="{C8D8BB7B-10A8-4C46-8956-E20027C5C1F7}" dt="2024-01-30T02:22:05.689" v="81" actId="20577"/>
          <ac:spMkLst>
            <pc:docMk/>
            <pc:sldMk cId="2185294993" sldId="353"/>
            <ac:spMk id="6" creationId="{48F9AC7B-BEEF-B24E-188A-36A6139F3027}"/>
          </ac:spMkLst>
        </pc:spChg>
      </pc:sldChg>
      <pc:sldChg chg="modSp">
        <pc:chgData name="Kevin Hernandez Lichtl" userId="1972ab5e-5eb3-44d7-8806-f0fa61fe4a33" providerId="ADAL" clId="{C8D8BB7B-10A8-4C46-8956-E20027C5C1F7}" dt="2024-01-30T04:00:53.573" v="1087"/>
        <pc:sldMkLst>
          <pc:docMk/>
          <pc:sldMk cId="4098990092" sldId="424"/>
        </pc:sldMkLst>
        <pc:graphicFrameChg chg="mod">
          <ac:chgData name="Kevin Hernandez Lichtl" userId="1972ab5e-5eb3-44d7-8806-f0fa61fe4a33" providerId="ADAL" clId="{C8D8BB7B-10A8-4C46-8956-E20027C5C1F7}" dt="2024-01-30T04:00:53.573" v="1087"/>
          <ac:graphicFrameMkLst>
            <pc:docMk/>
            <pc:sldMk cId="4098990092" sldId="424"/>
            <ac:graphicFrameMk id="23" creationId="{1AE6E484-0001-8455-B10C-0BFEF718EC6F}"/>
          </ac:graphicFrameMkLst>
        </pc:graphicFrameChg>
      </pc:sldChg>
      <pc:sldChg chg="delCm modCm">
        <pc:chgData name="Kevin Hernandez Lichtl" userId="1972ab5e-5eb3-44d7-8806-f0fa61fe4a33" providerId="ADAL" clId="{C8D8BB7B-10A8-4C46-8956-E20027C5C1F7}" dt="2024-01-30T03:39:45.561" v="1009"/>
        <pc:sldMkLst>
          <pc:docMk/>
          <pc:sldMk cId="1715697812" sldId="42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Kevin Hernandez Lichtl" userId="1972ab5e-5eb3-44d7-8806-f0fa61fe4a33" providerId="ADAL" clId="{C8D8BB7B-10A8-4C46-8956-E20027C5C1F7}" dt="2024-01-30T03:39:45.561" v="1009"/>
              <pc2:cmMkLst xmlns:pc2="http://schemas.microsoft.com/office/powerpoint/2019/9/main/command">
                <pc:docMk/>
                <pc:sldMk cId="1715697812" sldId="428"/>
                <pc2:cmMk id="{7A509E0C-EBD1-4DE6-B154-CF7CEE04FACB}"/>
              </pc2:cmMkLst>
            </pc226:cmChg>
          </p:ext>
        </pc:extLst>
      </pc:sldChg>
      <pc:sldChg chg="modSp mod addCm modCm">
        <pc:chgData name="Kevin Hernandez Lichtl" userId="1972ab5e-5eb3-44d7-8806-f0fa61fe4a33" providerId="ADAL" clId="{C8D8BB7B-10A8-4C46-8956-E20027C5C1F7}" dt="2024-01-30T02:49:09.735" v="711"/>
        <pc:sldMkLst>
          <pc:docMk/>
          <pc:sldMk cId="3703042262" sldId="428"/>
        </pc:sldMkLst>
        <pc:spChg chg="mod">
          <ac:chgData name="Kevin Hernandez Lichtl" userId="1972ab5e-5eb3-44d7-8806-f0fa61fe4a33" providerId="ADAL" clId="{C8D8BB7B-10A8-4C46-8956-E20027C5C1F7}" dt="2024-01-30T02:25:08.248" v="198" actId="20577"/>
          <ac:spMkLst>
            <pc:docMk/>
            <pc:sldMk cId="3703042262" sldId="428"/>
            <ac:spMk id="15" creationId="{A4C7270D-4A8B-1208-1239-34EA3F6ADDF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evin Hernandez Lichtl" userId="1972ab5e-5eb3-44d7-8806-f0fa61fe4a33" providerId="ADAL" clId="{C8D8BB7B-10A8-4C46-8956-E20027C5C1F7}" dt="2024-01-30T02:49:09.735" v="711"/>
              <pc2:cmMkLst xmlns:pc2="http://schemas.microsoft.com/office/powerpoint/2019/9/main/command">
                <pc:docMk/>
                <pc:sldMk cId="3703042262" sldId="428"/>
                <pc2:cmMk id="{7F66BB77-5B71-49AF-9792-368C4A4C1FD1}"/>
              </pc2:cmMkLst>
              <pc226:cmRplyChg chg="add">
                <pc226:chgData name="Kevin Hernandez Lichtl" userId="1972ab5e-5eb3-44d7-8806-f0fa61fe4a33" providerId="ADAL" clId="{C8D8BB7B-10A8-4C46-8956-E20027C5C1F7}" dt="2024-01-30T02:49:09.735" v="711"/>
                <pc2:cmRplyMkLst xmlns:pc2="http://schemas.microsoft.com/office/powerpoint/2019/9/main/command">
                  <pc:docMk/>
                  <pc:sldMk cId="3703042262" sldId="428"/>
                  <pc2:cmMk id="{7F66BB77-5B71-49AF-9792-368C4A4C1FD1}"/>
                  <pc2:cmRplyMk id="{B66F709D-E61F-47FB-A3C7-7707F979A75F}"/>
                </pc2:cmRplyMkLst>
              </pc226:cmRplyChg>
            </pc226:cmChg>
          </p:ext>
        </pc:extLst>
      </pc:sldChg>
      <pc:sldChg chg="addSp delSp modSp mod modCm">
        <pc:chgData name="Kevin Hernandez Lichtl" userId="1972ab5e-5eb3-44d7-8806-f0fa61fe4a33" providerId="ADAL" clId="{C8D8BB7B-10A8-4C46-8956-E20027C5C1F7}" dt="2024-01-30T04:38:04.168" v="1373" actId="20577"/>
        <pc:sldMkLst>
          <pc:docMk/>
          <pc:sldMk cId="3038922061" sldId="451"/>
        </pc:sldMkLst>
        <pc:spChg chg="mod">
          <ac:chgData name="Kevin Hernandez Lichtl" userId="1972ab5e-5eb3-44d7-8806-f0fa61fe4a33" providerId="ADAL" clId="{C8D8BB7B-10A8-4C46-8956-E20027C5C1F7}" dt="2024-01-30T04:38:04.168" v="1373" actId="20577"/>
          <ac:spMkLst>
            <pc:docMk/>
            <pc:sldMk cId="3038922061" sldId="451"/>
            <ac:spMk id="4" creationId="{9A286A23-E2BB-15BA-D298-E88D2E6F629E}"/>
          </ac:spMkLst>
        </pc:spChg>
        <pc:spChg chg="add mod">
          <ac:chgData name="Kevin Hernandez Lichtl" userId="1972ab5e-5eb3-44d7-8806-f0fa61fe4a33" providerId="ADAL" clId="{C8D8BB7B-10A8-4C46-8956-E20027C5C1F7}" dt="2024-01-30T04:07:06.613" v="1156"/>
          <ac:spMkLst>
            <pc:docMk/>
            <pc:sldMk cId="3038922061" sldId="451"/>
            <ac:spMk id="5" creationId="{9DF55C7B-6ADF-4FCC-7165-1716FA77C6E1}"/>
          </ac:spMkLst>
        </pc:spChg>
        <pc:grpChg chg="del">
          <ac:chgData name="Kevin Hernandez Lichtl" userId="1972ab5e-5eb3-44d7-8806-f0fa61fe4a33" providerId="ADAL" clId="{C8D8BB7B-10A8-4C46-8956-E20027C5C1F7}" dt="2024-01-30T04:07:06.068" v="1155" actId="478"/>
          <ac:grpSpMkLst>
            <pc:docMk/>
            <pc:sldMk cId="3038922061" sldId="451"/>
            <ac:grpSpMk id="8" creationId="{AA43DD26-FF60-450D-8583-ABDCBEEBEAFF}"/>
          </ac:grpSpMkLst>
        </pc:grpChg>
        <pc:picChg chg="add mod">
          <ac:chgData name="Kevin Hernandez Lichtl" userId="1972ab5e-5eb3-44d7-8806-f0fa61fe4a33" providerId="ADAL" clId="{C8D8BB7B-10A8-4C46-8956-E20027C5C1F7}" dt="2024-01-30T04:07:06.613" v="1156"/>
          <ac:picMkLst>
            <pc:docMk/>
            <pc:sldMk cId="3038922061" sldId="451"/>
            <ac:picMk id="12" creationId="{F8826417-616B-7C0E-9C50-4B3DF7A2866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evin Hernandez Lichtl" userId="1972ab5e-5eb3-44d7-8806-f0fa61fe4a33" providerId="ADAL" clId="{C8D8BB7B-10A8-4C46-8956-E20027C5C1F7}" dt="2024-01-30T04:38:04.168" v="1373" actId="20577"/>
              <pc2:cmMkLst xmlns:pc2="http://schemas.microsoft.com/office/powerpoint/2019/9/main/command">
                <pc:docMk/>
                <pc:sldMk cId="3038922061" sldId="451"/>
                <pc2:cmMk id="{9F6B9A7F-14F2-44DE-907F-1A55B64B2425}"/>
              </pc2:cmMkLst>
            </pc226:cmChg>
          </p:ext>
        </pc:extLst>
      </pc:sldChg>
      <pc:sldChg chg="addSp delSp modSp mod addCm modCm modNotesTx">
        <pc:chgData name="Kevin Hernandez Lichtl" userId="1972ab5e-5eb3-44d7-8806-f0fa61fe4a33" providerId="ADAL" clId="{C8D8BB7B-10A8-4C46-8956-E20027C5C1F7}" dt="2024-01-30T02:54:45.762" v="741" actId="2056"/>
        <pc:sldMkLst>
          <pc:docMk/>
          <pc:sldMk cId="3301837951" sldId="451"/>
        </pc:sldMkLst>
        <pc:spChg chg="add mod">
          <ac:chgData name="Kevin Hernandez Lichtl" userId="1972ab5e-5eb3-44d7-8806-f0fa61fe4a33" providerId="ADAL" clId="{C8D8BB7B-10A8-4C46-8956-E20027C5C1F7}" dt="2024-01-30T02:49:37.889" v="726" actId="1076"/>
          <ac:spMkLst>
            <pc:docMk/>
            <pc:sldMk cId="3301837951" sldId="451"/>
            <ac:spMk id="4" creationId="{9A286A23-E2BB-15BA-D298-E88D2E6F629E}"/>
          </ac:spMkLst>
        </pc:spChg>
        <pc:spChg chg="add mod">
          <ac:chgData name="Kevin Hernandez Lichtl" userId="1972ab5e-5eb3-44d7-8806-f0fa61fe4a33" providerId="ADAL" clId="{C8D8BB7B-10A8-4C46-8956-E20027C5C1F7}" dt="2024-01-30T02:33:53.838" v="462" actId="1076"/>
          <ac:spMkLst>
            <pc:docMk/>
            <pc:sldMk cId="3301837951" sldId="451"/>
            <ac:spMk id="9" creationId="{4C9A7B72-63D7-A709-7DC2-AB6B45BFA7FE}"/>
          </ac:spMkLst>
        </pc:spChg>
        <pc:spChg chg="add del">
          <ac:chgData name="Kevin Hernandez Lichtl" userId="1972ab5e-5eb3-44d7-8806-f0fa61fe4a33" providerId="ADAL" clId="{C8D8BB7B-10A8-4C46-8956-E20027C5C1F7}" dt="2024-01-30T02:35:52.221" v="466" actId="22"/>
          <ac:spMkLst>
            <pc:docMk/>
            <pc:sldMk cId="3301837951" sldId="451"/>
            <ac:spMk id="12" creationId="{2D505A16-6BEE-84E5-D2EC-674A431BE8A5}"/>
          </ac:spMkLst>
        </pc:spChg>
        <pc:spChg chg="add del mod">
          <ac:chgData name="Kevin Hernandez Lichtl" userId="1972ab5e-5eb3-44d7-8806-f0fa61fe4a33" providerId="ADAL" clId="{C8D8BB7B-10A8-4C46-8956-E20027C5C1F7}" dt="2024-01-30T02:54:45.759" v="740" actId="478"/>
          <ac:spMkLst>
            <pc:docMk/>
            <pc:sldMk cId="3301837951" sldId="451"/>
            <ac:spMk id="13" creationId="{9257EC4F-69C1-CB9C-8C8B-03C1FED9D38B}"/>
          </ac:spMkLst>
        </pc:spChg>
        <pc:spChg chg="add del">
          <ac:chgData name="Kevin Hernandez Lichtl" userId="1972ab5e-5eb3-44d7-8806-f0fa61fe4a33" providerId="ADAL" clId="{C8D8BB7B-10A8-4C46-8956-E20027C5C1F7}" dt="2024-01-30T02:37:22.810" v="604" actId="478"/>
          <ac:spMkLst>
            <pc:docMk/>
            <pc:sldMk cId="3301837951" sldId="451"/>
            <ac:spMk id="14" creationId="{A9AF20BB-4F2A-DE91-1CEF-3328FFFF723C}"/>
          </ac:spMkLst>
        </pc:spChg>
        <pc:spChg chg="add del mod">
          <ac:chgData name="Kevin Hernandez Lichtl" userId="1972ab5e-5eb3-44d7-8806-f0fa61fe4a33" providerId="ADAL" clId="{C8D8BB7B-10A8-4C46-8956-E20027C5C1F7}" dt="2024-01-30T02:37:34.633" v="607" actId="478"/>
          <ac:spMkLst>
            <pc:docMk/>
            <pc:sldMk cId="3301837951" sldId="451"/>
            <ac:spMk id="15" creationId="{5F0DFEE6-E8C7-1BA0-251F-8957F3541B4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Kevin Hernandez Lichtl" userId="1972ab5e-5eb3-44d7-8806-f0fa61fe4a33" providerId="ADAL" clId="{C8D8BB7B-10A8-4C46-8956-E20027C5C1F7}" dt="2024-01-30T02:49:30.099" v="723" actId="20577"/>
              <pc2:cmMkLst xmlns:pc2="http://schemas.microsoft.com/office/powerpoint/2019/9/main/command">
                <pc:docMk/>
                <pc:sldMk cId="3301837951" sldId="451"/>
                <pc2:cmMk id="{4C5C1D99-A22F-4E8F-9A2B-945C0F36B02E}"/>
              </pc2:cmMkLst>
            </pc226:cmChg>
            <pc226:cmChg xmlns:pc226="http://schemas.microsoft.com/office/powerpoint/2022/06/main/command" chg="add mod">
              <pc226:chgData name="Kevin Hernandez Lichtl" userId="1972ab5e-5eb3-44d7-8806-f0fa61fe4a33" providerId="ADAL" clId="{C8D8BB7B-10A8-4C46-8956-E20027C5C1F7}" dt="2024-01-30T02:54:45.762" v="741" actId="2056"/>
              <pc2:cmMkLst xmlns:pc2="http://schemas.microsoft.com/office/powerpoint/2019/9/main/command">
                <pc:docMk/>
                <pc:sldMk cId="3301837951" sldId="451"/>
                <pc2:cmMk id="{375791B7-CCCF-43D3-A957-DA02ABE8940B}"/>
              </pc2:cmMkLst>
            </pc226:cmChg>
          </p:ext>
        </pc:extLst>
      </pc:sldChg>
      <pc:sldChg chg="del">
        <pc:chgData name="Kevin Hernandez Lichtl" userId="1972ab5e-5eb3-44d7-8806-f0fa61fe4a33" providerId="ADAL" clId="{C8D8BB7B-10A8-4C46-8956-E20027C5C1F7}" dt="2024-01-30T04:04:44.009" v="1095" actId="47"/>
        <pc:sldMkLst>
          <pc:docMk/>
          <pc:sldMk cId="3318788484" sldId="452"/>
        </pc:sldMkLst>
      </pc:sldChg>
      <pc:sldChg chg="modSp mod">
        <pc:chgData name="Kevin Hernandez Lichtl" userId="1972ab5e-5eb3-44d7-8806-f0fa61fe4a33" providerId="ADAL" clId="{C8D8BB7B-10A8-4C46-8956-E20027C5C1F7}" dt="2024-01-30T02:13:24.558" v="71" actId="20577"/>
        <pc:sldMkLst>
          <pc:docMk/>
          <pc:sldMk cId="642333829" sldId="455"/>
        </pc:sldMkLst>
        <pc:spChg chg="mod">
          <ac:chgData name="Kevin Hernandez Lichtl" userId="1972ab5e-5eb3-44d7-8806-f0fa61fe4a33" providerId="ADAL" clId="{C8D8BB7B-10A8-4C46-8956-E20027C5C1F7}" dt="2024-01-30T02:13:24.558" v="71" actId="20577"/>
          <ac:spMkLst>
            <pc:docMk/>
            <pc:sldMk cId="642333829" sldId="455"/>
            <ac:spMk id="5" creationId="{E848CCB5-0A23-4DF4-852D-9CE0714898BC}"/>
          </ac:spMkLst>
        </pc:spChg>
      </pc:sldChg>
      <pc:sldChg chg="modSp mod">
        <pc:chgData name="Kevin Hernandez Lichtl" userId="1972ab5e-5eb3-44d7-8806-f0fa61fe4a33" providerId="ADAL" clId="{C8D8BB7B-10A8-4C46-8956-E20027C5C1F7}" dt="2024-01-30T04:41:57.905" v="1418" actId="20577"/>
        <pc:sldMkLst>
          <pc:docMk/>
          <pc:sldMk cId="3105445135" sldId="481"/>
        </pc:sldMkLst>
        <pc:spChg chg="mod">
          <ac:chgData name="Kevin Hernandez Lichtl" userId="1972ab5e-5eb3-44d7-8806-f0fa61fe4a33" providerId="ADAL" clId="{C8D8BB7B-10A8-4C46-8956-E20027C5C1F7}" dt="2024-01-30T04:41:57.905" v="1418" actId="20577"/>
          <ac:spMkLst>
            <pc:docMk/>
            <pc:sldMk cId="3105445135" sldId="481"/>
            <ac:spMk id="33" creationId="{BD657F1D-4D97-BC5E-6C70-FB5334160305}"/>
          </ac:spMkLst>
        </pc:spChg>
        <pc:spChg chg="mod">
          <ac:chgData name="Kevin Hernandez Lichtl" userId="1972ab5e-5eb3-44d7-8806-f0fa61fe4a33" providerId="ADAL" clId="{C8D8BB7B-10A8-4C46-8956-E20027C5C1F7}" dt="2024-01-30T04:31:18.591" v="1333" actId="20577"/>
          <ac:spMkLst>
            <pc:docMk/>
            <pc:sldMk cId="3105445135" sldId="481"/>
            <ac:spMk id="37" creationId="{703FF9AF-D7D4-6997-D3FB-EC743E36B4C3}"/>
          </ac:spMkLst>
        </pc:spChg>
      </pc:sldChg>
      <pc:sldChg chg="modSp mod">
        <pc:chgData name="Kevin Hernandez Lichtl" userId="1972ab5e-5eb3-44d7-8806-f0fa61fe4a33" providerId="ADAL" clId="{C8D8BB7B-10A8-4C46-8956-E20027C5C1F7}" dt="2024-01-30T04:41:45.652" v="1403" actId="20577"/>
        <pc:sldMkLst>
          <pc:docMk/>
          <pc:sldMk cId="568036930" sldId="483"/>
        </pc:sldMkLst>
        <pc:spChg chg="mod">
          <ac:chgData name="Kevin Hernandez Lichtl" userId="1972ab5e-5eb3-44d7-8806-f0fa61fe4a33" providerId="ADAL" clId="{C8D8BB7B-10A8-4C46-8956-E20027C5C1F7}" dt="2024-01-30T04:41:45.652" v="1403" actId="20577"/>
          <ac:spMkLst>
            <pc:docMk/>
            <pc:sldMk cId="568036930" sldId="483"/>
            <ac:spMk id="33" creationId="{BD657F1D-4D97-BC5E-6C70-FB5334160305}"/>
          </ac:spMkLst>
        </pc:spChg>
        <pc:spChg chg="mod">
          <ac:chgData name="Kevin Hernandez Lichtl" userId="1972ab5e-5eb3-44d7-8806-f0fa61fe4a33" providerId="ADAL" clId="{C8D8BB7B-10A8-4C46-8956-E20027C5C1F7}" dt="2024-01-30T04:31:26.660" v="1336" actId="20577"/>
          <ac:spMkLst>
            <pc:docMk/>
            <pc:sldMk cId="568036930" sldId="483"/>
            <ac:spMk id="37" creationId="{703FF9AF-D7D4-6997-D3FB-EC743E36B4C3}"/>
          </ac:spMkLst>
        </pc:spChg>
      </pc:sldChg>
      <pc:sldChg chg="modSp mod addCm modCm">
        <pc:chgData name="Kevin Hernandez Lichtl" userId="1972ab5e-5eb3-44d7-8806-f0fa61fe4a33" providerId="ADAL" clId="{C8D8BB7B-10A8-4C46-8956-E20027C5C1F7}" dt="2024-01-30T02:47:21.512" v="710" actId="20577"/>
        <pc:sldMkLst>
          <pc:docMk/>
          <pc:sldMk cId="3970350442" sldId="487"/>
        </pc:sldMkLst>
        <pc:spChg chg="mod">
          <ac:chgData name="Kevin Hernandez Lichtl" userId="1972ab5e-5eb3-44d7-8806-f0fa61fe4a33" providerId="ADAL" clId="{C8D8BB7B-10A8-4C46-8956-E20027C5C1F7}" dt="2024-01-30T02:47:21.512" v="710" actId="20577"/>
          <ac:spMkLst>
            <pc:docMk/>
            <pc:sldMk cId="3970350442" sldId="487"/>
            <ac:spMk id="7" creationId="{32CF66D6-2CFC-1925-717B-66E0BA926D2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evin Hernandez Lichtl" userId="1972ab5e-5eb3-44d7-8806-f0fa61fe4a33" providerId="ADAL" clId="{C8D8BB7B-10A8-4C46-8956-E20027C5C1F7}" dt="2024-01-30T02:47:21.512" v="710" actId="20577"/>
              <pc2:cmMkLst xmlns:pc2="http://schemas.microsoft.com/office/powerpoint/2019/9/main/command">
                <pc:docMk/>
                <pc:sldMk cId="3970350442" sldId="487"/>
                <pc2:cmMk id="{9FD6B45B-AC96-4891-8ED6-26EC36A61A06}"/>
              </pc2:cmMkLst>
            </pc226:cmChg>
            <pc226:cmChg xmlns:pc226="http://schemas.microsoft.com/office/powerpoint/2022/06/main/command" chg="add mod">
              <pc226:chgData name="Kevin Hernandez Lichtl" userId="1972ab5e-5eb3-44d7-8806-f0fa61fe4a33" providerId="ADAL" clId="{C8D8BB7B-10A8-4C46-8956-E20027C5C1F7}" dt="2024-01-30T02:47:21.512" v="710" actId="20577"/>
              <pc2:cmMkLst xmlns:pc2="http://schemas.microsoft.com/office/powerpoint/2019/9/main/command">
                <pc:docMk/>
                <pc:sldMk cId="3970350442" sldId="487"/>
                <pc2:cmMk id="{E727DAE4-8F0E-48AD-9A57-524C62EBD825}"/>
              </pc2:cmMkLst>
            </pc226:cmChg>
          </p:ext>
        </pc:extLst>
      </pc:sldChg>
      <pc:sldChg chg="modSp mod">
        <pc:chgData name="Kevin Hernandez Lichtl" userId="1972ab5e-5eb3-44d7-8806-f0fa61fe4a33" providerId="ADAL" clId="{C8D8BB7B-10A8-4C46-8956-E20027C5C1F7}" dt="2024-01-30T04:42:04.726" v="1435" actId="20577"/>
        <pc:sldMkLst>
          <pc:docMk/>
          <pc:sldMk cId="1789892350" sldId="489"/>
        </pc:sldMkLst>
        <pc:spChg chg="mod">
          <ac:chgData name="Kevin Hernandez Lichtl" userId="1972ab5e-5eb3-44d7-8806-f0fa61fe4a33" providerId="ADAL" clId="{C8D8BB7B-10A8-4C46-8956-E20027C5C1F7}" dt="2024-01-30T04:42:04.726" v="1435" actId="20577"/>
          <ac:spMkLst>
            <pc:docMk/>
            <pc:sldMk cId="1789892350" sldId="489"/>
            <ac:spMk id="33" creationId="{BD657F1D-4D97-BC5E-6C70-FB5334160305}"/>
          </ac:spMkLst>
        </pc:spChg>
        <pc:spChg chg="mod">
          <ac:chgData name="Kevin Hernandez Lichtl" userId="1972ab5e-5eb3-44d7-8806-f0fa61fe4a33" providerId="ADAL" clId="{C8D8BB7B-10A8-4C46-8956-E20027C5C1F7}" dt="2024-01-30T04:31:33.909" v="1344" actId="20577"/>
          <ac:spMkLst>
            <pc:docMk/>
            <pc:sldMk cId="1789892350" sldId="489"/>
            <ac:spMk id="37" creationId="{703FF9AF-D7D4-6997-D3FB-EC743E36B4C3}"/>
          </ac:spMkLst>
        </pc:spChg>
      </pc:sldChg>
      <pc:sldChg chg="modSp mod">
        <pc:chgData name="Kevin Hernandez Lichtl" userId="1972ab5e-5eb3-44d7-8806-f0fa61fe4a33" providerId="ADAL" clId="{C8D8BB7B-10A8-4C46-8956-E20027C5C1F7}" dt="2024-01-30T03:22:07.044" v="880" actId="20577"/>
        <pc:sldMkLst>
          <pc:docMk/>
          <pc:sldMk cId="3210789932" sldId="495"/>
        </pc:sldMkLst>
        <pc:spChg chg="mod">
          <ac:chgData name="Kevin Hernandez Lichtl" userId="1972ab5e-5eb3-44d7-8806-f0fa61fe4a33" providerId="ADAL" clId="{C8D8BB7B-10A8-4C46-8956-E20027C5C1F7}" dt="2024-01-30T03:22:00.654" v="879" actId="20577"/>
          <ac:spMkLst>
            <pc:docMk/>
            <pc:sldMk cId="3210789932" sldId="495"/>
            <ac:spMk id="9" creationId="{924DBF6C-AE0C-40B7-AD20-F646D3822DA6}"/>
          </ac:spMkLst>
        </pc:spChg>
        <pc:spChg chg="mod">
          <ac:chgData name="Kevin Hernandez Lichtl" userId="1972ab5e-5eb3-44d7-8806-f0fa61fe4a33" providerId="ADAL" clId="{C8D8BB7B-10A8-4C46-8956-E20027C5C1F7}" dt="2024-01-30T03:22:07.044" v="880" actId="20577"/>
          <ac:spMkLst>
            <pc:docMk/>
            <pc:sldMk cId="3210789932" sldId="495"/>
            <ac:spMk id="20" creationId="{1563B19A-9BB8-44F3-980B-0D2B99BA35AD}"/>
          </ac:spMkLst>
        </pc:spChg>
        <pc:cxnChg chg="mod">
          <ac:chgData name="Kevin Hernandez Lichtl" userId="1972ab5e-5eb3-44d7-8806-f0fa61fe4a33" providerId="ADAL" clId="{C8D8BB7B-10A8-4C46-8956-E20027C5C1F7}" dt="2024-01-30T03:22:00.654" v="879" actId="20577"/>
          <ac:cxnSpMkLst>
            <pc:docMk/>
            <pc:sldMk cId="3210789932" sldId="495"/>
            <ac:cxnSpMk id="23" creationId="{4A181C60-B540-4450-8D37-496FC2C47CB7}"/>
          </ac:cxnSpMkLst>
        </pc:cxnChg>
      </pc:sldChg>
      <pc:sldChg chg="addSp modSp mod">
        <pc:chgData name="Kevin Hernandez Lichtl" userId="1972ab5e-5eb3-44d7-8806-f0fa61fe4a33" providerId="ADAL" clId="{C8D8BB7B-10A8-4C46-8956-E20027C5C1F7}" dt="2024-01-30T04:41:00.365" v="1388" actId="1076"/>
        <pc:sldMkLst>
          <pc:docMk/>
          <pc:sldMk cId="3774657337" sldId="496"/>
        </pc:sldMkLst>
        <pc:spChg chg="add mod">
          <ac:chgData name="Kevin Hernandez Lichtl" userId="1972ab5e-5eb3-44d7-8806-f0fa61fe4a33" providerId="ADAL" clId="{C8D8BB7B-10A8-4C46-8956-E20027C5C1F7}" dt="2024-01-30T04:25:17.406" v="1318"/>
          <ac:spMkLst>
            <pc:docMk/>
            <pc:sldMk cId="3774657337" sldId="496"/>
            <ac:spMk id="2" creationId="{85986297-F025-11BB-8563-522B38253D1D}"/>
          </ac:spMkLst>
        </pc:spChg>
        <pc:spChg chg="add mod">
          <ac:chgData name="Kevin Hernandez Lichtl" userId="1972ab5e-5eb3-44d7-8806-f0fa61fe4a33" providerId="ADAL" clId="{C8D8BB7B-10A8-4C46-8956-E20027C5C1F7}" dt="2024-01-30T04:41:00.365" v="1388" actId="1076"/>
          <ac:spMkLst>
            <pc:docMk/>
            <pc:sldMk cId="3774657337" sldId="496"/>
            <ac:spMk id="13" creationId="{8BD5440E-0F86-F0AC-1BD8-F4FF7FF2E6CA}"/>
          </ac:spMkLst>
        </pc:spChg>
        <pc:spChg chg="ord">
          <ac:chgData name="Kevin Hernandez Lichtl" userId="1972ab5e-5eb3-44d7-8806-f0fa61fe4a33" providerId="ADAL" clId="{C8D8BB7B-10A8-4C46-8956-E20027C5C1F7}" dt="2024-01-30T04:29:42.960" v="1328" actId="166"/>
          <ac:spMkLst>
            <pc:docMk/>
            <pc:sldMk cId="3774657337" sldId="496"/>
            <ac:spMk id="90" creationId="{75EC0281-6A87-4598-8EC9-703B7B4607B9}"/>
          </ac:spMkLst>
        </pc:spChg>
        <pc:spChg chg="mod">
          <ac:chgData name="Kevin Hernandez Lichtl" userId="1972ab5e-5eb3-44d7-8806-f0fa61fe4a33" providerId="ADAL" clId="{C8D8BB7B-10A8-4C46-8956-E20027C5C1F7}" dt="2024-01-30T04:40:09.970" v="1378" actId="20577"/>
          <ac:spMkLst>
            <pc:docMk/>
            <pc:sldMk cId="3774657337" sldId="496"/>
            <ac:spMk id="111" creationId="{0EB4B5CD-7BC0-412D-845C-2386D9D6BFAA}"/>
          </ac:spMkLst>
        </pc:spChg>
        <pc:cxnChg chg="add mod">
          <ac:chgData name="Kevin Hernandez Lichtl" userId="1972ab5e-5eb3-44d7-8806-f0fa61fe4a33" providerId="ADAL" clId="{C8D8BB7B-10A8-4C46-8956-E20027C5C1F7}" dt="2024-01-30T04:40:50.308" v="1385" actId="14100"/>
          <ac:cxnSpMkLst>
            <pc:docMk/>
            <pc:sldMk cId="3774657337" sldId="496"/>
            <ac:cxnSpMk id="3" creationId="{D8D0F2DD-5D09-C726-94D7-73B69471415A}"/>
          </ac:cxnSpMkLst>
        </pc:cxnChg>
        <pc:cxnChg chg="add mod">
          <ac:chgData name="Kevin Hernandez Lichtl" userId="1972ab5e-5eb3-44d7-8806-f0fa61fe4a33" providerId="ADAL" clId="{C8D8BB7B-10A8-4C46-8956-E20027C5C1F7}" dt="2024-01-30T04:40:55.243" v="1386" actId="1076"/>
          <ac:cxnSpMkLst>
            <pc:docMk/>
            <pc:sldMk cId="3774657337" sldId="496"/>
            <ac:cxnSpMk id="8" creationId="{38AE7106-4B05-4916-32C6-29B5892013FA}"/>
          </ac:cxnSpMkLst>
        </pc:cxnChg>
      </pc:sldChg>
      <pc:sldChg chg="addSp delSp modSp mod">
        <pc:chgData name="Kevin Hernandez Lichtl" userId="1972ab5e-5eb3-44d7-8806-f0fa61fe4a33" providerId="ADAL" clId="{C8D8BB7B-10A8-4C46-8956-E20027C5C1F7}" dt="2024-01-30T04:28:50.408" v="1327" actId="166"/>
        <pc:sldMkLst>
          <pc:docMk/>
          <pc:sldMk cId="1489998047" sldId="497"/>
        </pc:sldMkLst>
        <pc:spChg chg="mod">
          <ac:chgData name="Kevin Hernandez Lichtl" userId="1972ab5e-5eb3-44d7-8806-f0fa61fe4a33" providerId="ADAL" clId="{C8D8BB7B-10A8-4C46-8956-E20027C5C1F7}" dt="2024-01-30T04:28:23.009" v="1321" actId="1076"/>
          <ac:spMkLst>
            <pc:docMk/>
            <pc:sldMk cId="1489998047" sldId="497"/>
            <ac:spMk id="2" creationId="{B306FE71-7D0D-0F68-AD9F-9B84C9518AFA}"/>
          </ac:spMkLst>
        </pc:spChg>
        <pc:spChg chg="add mod">
          <ac:chgData name="Kevin Hernandez Lichtl" userId="1972ab5e-5eb3-44d7-8806-f0fa61fe4a33" providerId="ADAL" clId="{C8D8BB7B-10A8-4C46-8956-E20027C5C1F7}" dt="2024-01-30T04:19:06.197" v="1301"/>
          <ac:spMkLst>
            <pc:docMk/>
            <pc:sldMk cId="1489998047" sldId="497"/>
            <ac:spMk id="3" creationId="{924D8631-F85D-B115-A26E-8230E800E00D}"/>
          </ac:spMkLst>
        </pc:spChg>
        <pc:spChg chg="add mod">
          <ac:chgData name="Kevin Hernandez Lichtl" userId="1972ab5e-5eb3-44d7-8806-f0fa61fe4a33" providerId="ADAL" clId="{C8D8BB7B-10A8-4C46-8956-E20027C5C1F7}" dt="2024-01-30T04:28:27.212" v="1322"/>
          <ac:spMkLst>
            <pc:docMk/>
            <pc:sldMk cId="1489998047" sldId="497"/>
            <ac:spMk id="4" creationId="{4FC9389E-5944-15C8-B44B-924CDD6884A0}"/>
          </ac:spMkLst>
        </pc:spChg>
        <pc:spChg chg="add mod">
          <ac:chgData name="Kevin Hernandez Lichtl" userId="1972ab5e-5eb3-44d7-8806-f0fa61fe4a33" providerId="ADAL" clId="{C8D8BB7B-10A8-4C46-8956-E20027C5C1F7}" dt="2024-01-30T04:28:37.693" v="1325"/>
          <ac:spMkLst>
            <pc:docMk/>
            <pc:sldMk cId="1489998047" sldId="497"/>
            <ac:spMk id="7" creationId="{80595688-AB29-2E25-016B-92D5ED43D37A}"/>
          </ac:spMkLst>
        </pc:spChg>
        <pc:spChg chg="ord">
          <ac:chgData name="Kevin Hernandez Lichtl" userId="1972ab5e-5eb3-44d7-8806-f0fa61fe4a33" providerId="ADAL" clId="{C8D8BB7B-10A8-4C46-8956-E20027C5C1F7}" dt="2024-01-30T04:28:50.408" v="1327" actId="166"/>
          <ac:spMkLst>
            <pc:docMk/>
            <pc:sldMk cId="1489998047" sldId="497"/>
            <ac:spMk id="12" creationId="{81E5AC86-A015-6225-00EA-6B36855F78C0}"/>
          </ac:spMkLst>
        </pc:spChg>
        <pc:spChg chg="del">
          <ac:chgData name="Kevin Hernandez Lichtl" userId="1972ab5e-5eb3-44d7-8806-f0fa61fe4a33" providerId="ADAL" clId="{C8D8BB7B-10A8-4C46-8956-E20027C5C1F7}" dt="2024-01-30T04:19:08.229" v="1302" actId="478"/>
          <ac:spMkLst>
            <pc:docMk/>
            <pc:sldMk cId="1489998047" sldId="497"/>
            <ac:spMk id="26" creationId="{487228DE-33C4-2C60-FA72-171BD8D2A449}"/>
          </ac:spMkLst>
        </pc:spChg>
        <pc:cxnChg chg="ord">
          <ac:chgData name="Kevin Hernandez Lichtl" userId="1972ab5e-5eb3-44d7-8806-f0fa61fe4a33" providerId="ADAL" clId="{C8D8BB7B-10A8-4C46-8956-E20027C5C1F7}" dt="2024-01-30T04:28:44.352" v="1326" actId="166"/>
          <ac:cxnSpMkLst>
            <pc:docMk/>
            <pc:sldMk cId="1489998047" sldId="497"/>
            <ac:cxnSpMk id="14" creationId="{587CA76F-D9E0-47F6-9DFB-CF24703401C5}"/>
          </ac:cxnSpMkLst>
        </pc:cxnChg>
      </pc:sldChg>
      <pc:sldChg chg="delSp modSp mod">
        <pc:chgData name="Kevin Hernandez Lichtl" userId="1972ab5e-5eb3-44d7-8806-f0fa61fe4a33" providerId="ADAL" clId="{C8D8BB7B-10A8-4C46-8956-E20027C5C1F7}" dt="2024-01-30T03:38:01.175" v="995" actId="1076"/>
        <pc:sldMkLst>
          <pc:docMk/>
          <pc:sldMk cId="1557855324" sldId="498"/>
        </pc:sldMkLst>
        <pc:spChg chg="mod">
          <ac:chgData name="Kevin Hernandez Lichtl" userId="1972ab5e-5eb3-44d7-8806-f0fa61fe4a33" providerId="ADAL" clId="{C8D8BB7B-10A8-4C46-8956-E20027C5C1F7}" dt="2024-01-30T03:38:01.175" v="995" actId="1076"/>
          <ac:spMkLst>
            <pc:docMk/>
            <pc:sldMk cId="1557855324" sldId="498"/>
            <ac:spMk id="31" creationId="{6088EF7D-A947-4514-9D96-36C6DCD8DA8B}"/>
          </ac:spMkLst>
        </pc:spChg>
        <pc:spChg chg="del">
          <ac:chgData name="Kevin Hernandez Lichtl" userId="1972ab5e-5eb3-44d7-8806-f0fa61fe4a33" providerId="ADAL" clId="{C8D8BB7B-10A8-4C46-8956-E20027C5C1F7}" dt="2024-01-30T03:37:44.533" v="991" actId="478"/>
          <ac:spMkLst>
            <pc:docMk/>
            <pc:sldMk cId="1557855324" sldId="498"/>
            <ac:spMk id="41" creationId="{0E0A8492-8EB5-42E4-A42F-88D8635E28CD}"/>
          </ac:spMkLst>
        </pc:spChg>
        <pc:spChg chg="del">
          <ac:chgData name="Kevin Hernandez Lichtl" userId="1972ab5e-5eb3-44d7-8806-f0fa61fe4a33" providerId="ADAL" clId="{C8D8BB7B-10A8-4C46-8956-E20027C5C1F7}" dt="2024-01-30T03:37:44.533" v="991" actId="478"/>
          <ac:spMkLst>
            <pc:docMk/>
            <pc:sldMk cId="1557855324" sldId="498"/>
            <ac:spMk id="42" creationId="{7BD1F770-E9C3-4DA1-9384-2F594CA9C915}"/>
          </ac:spMkLst>
        </pc:spChg>
        <pc:cxnChg chg="del">
          <ac:chgData name="Kevin Hernandez Lichtl" userId="1972ab5e-5eb3-44d7-8806-f0fa61fe4a33" providerId="ADAL" clId="{C8D8BB7B-10A8-4C46-8956-E20027C5C1F7}" dt="2024-01-30T03:37:48.526" v="993" actId="478"/>
          <ac:cxnSpMkLst>
            <pc:docMk/>
            <pc:sldMk cId="1557855324" sldId="498"/>
            <ac:cxnSpMk id="45" creationId="{E8E856DD-634F-47DE-B773-E2BC2BF3C2D8}"/>
          </ac:cxnSpMkLst>
        </pc:cxnChg>
      </pc:sldChg>
      <pc:sldChg chg="del">
        <pc:chgData name="Kevin Hernandez Lichtl" userId="1972ab5e-5eb3-44d7-8806-f0fa61fe4a33" providerId="ADAL" clId="{C8D8BB7B-10A8-4C46-8956-E20027C5C1F7}" dt="2024-01-30T03:38:19.434" v="996" actId="47"/>
        <pc:sldMkLst>
          <pc:docMk/>
          <pc:sldMk cId="2758600107" sldId="499"/>
        </pc:sldMkLst>
      </pc:sldChg>
      <pc:sldChg chg="del modCm">
        <pc:chgData name="Kevin Hernandez Lichtl" userId="1972ab5e-5eb3-44d7-8806-f0fa61fe4a33" providerId="ADAL" clId="{C8D8BB7B-10A8-4C46-8956-E20027C5C1F7}" dt="2024-01-30T04:04:42.723" v="1094" actId="47"/>
        <pc:sldMkLst>
          <pc:docMk/>
          <pc:sldMk cId="659346216" sldId="50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evin Hernandez Lichtl" userId="1972ab5e-5eb3-44d7-8806-f0fa61fe4a33" providerId="ADAL" clId="{C8D8BB7B-10A8-4C46-8956-E20027C5C1F7}" dt="2024-01-30T03:33:30.249" v="984"/>
              <pc2:cmMkLst xmlns:pc2="http://schemas.microsoft.com/office/powerpoint/2019/9/main/command">
                <pc:docMk/>
                <pc:sldMk cId="659346216" sldId="500"/>
                <pc2:cmMk id="{D9612925-EA45-422C-B1A3-9706091EFCBA}"/>
              </pc2:cmMkLst>
            </pc226:cmChg>
          </p:ext>
        </pc:extLst>
      </pc:sldChg>
      <pc:sldChg chg="addSp delSp modSp add mod">
        <pc:chgData name="Kevin Hernandez Lichtl" userId="1972ab5e-5eb3-44d7-8806-f0fa61fe4a33" providerId="ADAL" clId="{C8D8BB7B-10A8-4C46-8956-E20027C5C1F7}" dt="2024-01-30T02:43:42.115" v="706" actId="478"/>
        <pc:sldMkLst>
          <pc:docMk/>
          <pc:sldMk cId="1555503904" sldId="500"/>
        </pc:sldMkLst>
        <pc:spChg chg="add mod">
          <ac:chgData name="Kevin Hernandez Lichtl" userId="1972ab5e-5eb3-44d7-8806-f0fa61fe4a33" providerId="ADAL" clId="{C8D8BB7B-10A8-4C46-8956-E20027C5C1F7}" dt="2024-01-30T02:43:15.863" v="680" actId="1076"/>
          <ac:spMkLst>
            <pc:docMk/>
            <pc:sldMk cId="1555503904" sldId="500"/>
            <ac:spMk id="4" creationId="{AF71C49B-3952-B3E4-CAF3-EFD0BD061ED3}"/>
          </ac:spMkLst>
        </pc:spChg>
        <pc:spChg chg="add del mod">
          <ac:chgData name="Kevin Hernandez Lichtl" userId="1972ab5e-5eb3-44d7-8806-f0fa61fe4a33" providerId="ADAL" clId="{C8D8BB7B-10A8-4C46-8956-E20027C5C1F7}" dt="2024-01-30T02:43:27.403" v="703" actId="478"/>
          <ac:spMkLst>
            <pc:docMk/>
            <pc:sldMk cId="1555503904" sldId="500"/>
            <ac:spMk id="9" creationId="{4447A07B-BB1A-73A6-4994-F5055E5F478D}"/>
          </ac:spMkLst>
        </pc:spChg>
        <pc:spChg chg="add del mod">
          <ac:chgData name="Kevin Hernandez Lichtl" userId="1972ab5e-5eb3-44d7-8806-f0fa61fe4a33" providerId="ADAL" clId="{C8D8BB7B-10A8-4C46-8956-E20027C5C1F7}" dt="2024-01-30T02:43:42.115" v="706" actId="478"/>
          <ac:spMkLst>
            <pc:docMk/>
            <pc:sldMk cId="1555503904" sldId="500"/>
            <ac:spMk id="10" creationId="{7F25C93F-BDC2-9BDF-44DB-86488F6D5B64}"/>
          </ac:spMkLst>
        </pc:spChg>
      </pc:sldChg>
      <pc:sldChg chg="addSp delSp modSp mod ord modShow">
        <pc:chgData name="Kevin Hernandez Lichtl" userId="1972ab5e-5eb3-44d7-8806-f0fa61fe4a33" providerId="ADAL" clId="{C8D8BB7B-10A8-4C46-8956-E20027C5C1F7}" dt="2024-01-30T03:01:02.527" v="750"/>
        <pc:sldMkLst>
          <pc:docMk/>
          <pc:sldMk cId="3496316918" sldId="501"/>
        </pc:sldMkLst>
        <pc:spChg chg="mod">
          <ac:chgData name="Kevin Hernandez Lichtl" userId="1972ab5e-5eb3-44d7-8806-f0fa61fe4a33" providerId="ADAL" clId="{C8D8BB7B-10A8-4C46-8956-E20027C5C1F7}" dt="2024-01-30T03:00:51.598" v="748" actId="404"/>
          <ac:spMkLst>
            <pc:docMk/>
            <pc:sldMk cId="3496316918" sldId="501"/>
            <ac:spMk id="24" creationId="{8814A5B1-8C8B-4CBB-B7F7-8C1DCB781AE8}"/>
          </ac:spMkLst>
        </pc:spChg>
        <pc:picChg chg="add del mod">
          <ac:chgData name="Kevin Hernandez Lichtl" userId="1972ab5e-5eb3-44d7-8806-f0fa61fe4a33" providerId="ADAL" clId="{C8D8BB7B-10A8-4C46-8956-E20027C5C1F7}" dt="2024-01-30T03:00:44.899" v="744" actId="478"/>
          <ac:picMkLst>
            <pc:docMk/>
            <pc:sldMk cId="3496316918" sldId="501"/>
            <ac:picMk id="3" creationId="{C51A150E-C94C-E8AD-5655-BF1A33346446}"/>
          </ac:picMkLst>
        </pc:picChg>
      </pc:sldChg>
      <pc:sldChg chg="modSp add del mod">
        <pc:chgData name="Kevin Hernandez Lichtl" userId="1972ab5e-5eb3-44d7-8806-f0fa61fe4a33" providerId="ADAL" clId="{C8D8BB7B-10A8-4C46-8956-E20027C5C1F7}" dt="2024-01-30T02:40:52.004" v="622" actId="2696"/>
        <pc:sldMkLst>
          <pc:docMk/>
          <pc:sldMk cId="67074635" sldId="502"/>
        </pc:sldMkLst>
        <pc:spChg chg="mod">
          <ac:chgData name="Kevin Hernandez Lichtl" userId="1972ab5e-5eb3-44d7-8806-f0fa61fe4a33" providerId="ADAL" clId="{C8D8BB7B-10A8-4C46-8956-E20027C5C1F7}" dt="2024-01-30T02:40:49.406" v="621" actId="20577"/>
          <ac:spMkLst>
            <pc:docMk/>
            <pc:sldMk cId="67074635" sldId="502"/>
            <ac:spMk id="9" creationId="{4447A07B-BB1A-73A6-4994-F5055E5F478D}"/>
          </ac:spMkLst>
        </pc:spChg>
      </pc:sldChg>
      <pc:sldChg chg="add">
        <pc:chgData name="Kevin Hernandez Lichtl" userId="1972ab5e-5eb3-44d7-8806-f0fa61fe4a33" providerId="ADAL" clId="{C8D8BB7B-10A8-4C46-8956-E20027C5C1F7}" dt="2024-01-30T02:43:36.965" v="705" actId="2890"/>
        <pc:sldMkLst>
          <pc:docMk/>
          <pc:sldMk cId="1933035291" sldId="504"/>
        </pc:sldMkLst>
      </pc:sldChg>
      <pc:sldChg chg="delSp mod modAnim">
        <pc:chgData name="Kevin Hernandez Lichtl" userId="1972ab5e-5eb3-44d7-8806-f0fa61fe4a33" providerId="ADAL" clId="{C8D8BB7B-10A8-4C46-8956-E20027C5C1F7}" dt="2024-01-30T04:07:48.318" v="1159"/>
        <pc:sldMkLst>
          <pc:docMk/>
          <pc:sldMk cId="2229637590" sldId="504"/>
        </pc:sldMkLst>
        <pc:spChg chg="del">
          <ac:chgData name="Kevin Hernandez Lichtl" userId="1972ab5e-5eb3-44d7-8806-f0fa61fe4a33" providerId="ADAL" clId="{C8D8BB7B-10A8-4C46-8956-E20027C5C1F7}" dt="2024-01-30T04:04:53.404" v="1098" actId="478"/>
          <ac:spMkLst>
            <pc:docMk/>
            <pc:sldMk cId="2229637590" sldId="504"/>
            <ac:spMk id="4" creationId="{AF71C49B-3952-B3E4-CAF3-EFD0BD061ED3}"/>
          </ac:spMkLst>
        </pc:spChg>
        <pc:spChg chg="del">
          <ac:chgData name="Kevin Hernandez Lichtl" userId="1972ab5e-5eb3-44d7-8806-f0fa61fe4a33" providerId="ADAL" clId="{C8D8BB7B-10A8-4C46-8956-E20027C5C1F7}" dt="2024-01-30T04:04:54.132" v="1099" actId="478"/>
          <ac:spMkLst>
            <pc:docMk/>
            <pc:sldMk cId="2229637590" sldId="504"/>
            <ac:spMk id="10" creationId="{7F25C93F-BDC2-9BDF-44DB-86488F6D5B64}"/>
          </ac:spMkLst>
        </pc:spChg>
      </pc:sldChg>
      <pc:sldChg chg="addSp delSp modSp add mod ord modAnim">
        <pc:chgData name="Kevin Hernandez Lichtl" userId="1972ab5e-5eb3-44d7-8806-f0fa61fe4a33" providerId="ADAL" clId="{C8D8BB7B-10A8-4C46-8956-E20027C5C1F7}" dt="2024-01-30T04:06:11.629" v="1141" actId="20577"/>
        <pc:sldMkLst>
          <pc:docMk/>
          <pc:sldMk cId="549037803" sldId="505"/>
        </pc:sldMkLst>
        <pc:spChg chg="add mod">
          <ac:chgData name="Kevin Hernandez Lichtl" userId="1972ab5e-5eb3-44d7-8806-f0fa61fe4a33" providerId="ADAL" clId="{C8D8BB7B-10A8-4C46-8956-E20027C5C1F7}" dt="2024-01-30T04:06:11.629" v="1141" actId="20577"/>
          <ac:spMkLst>
            <pc:docMk/>
            <pc:sldMk cId="549037803" sldId="505"/>
            <ac:spMk id="8" creationId="{81B4B63E-9FA8-F893-7380-3FA2548B4944}"/>
          </ac:spMkLst>
        </pc:spChg>
        <pc:spChg chg="del mod">
          <ac:chgData name="Kevin Hernandez Lichtl" userId="1972ab5e-5eb3-44d7-8806-f0fa61fe4a33" providerId="ADAL" clId="{C8D8BB7B-10A8-4C46-8956-E20027C5C1F7}" dt="2024-01-30T03:16:40.298" v="829" actId="478"/>
          <ac:spMkLst>
            <pc:docMk/>
            <pc:sldMk cId="549037803" sldId="505"/>
            <ac:spMk id="25" creationId="{2DDEB2F7-B8E8-4D00-846B-82971FE63277}"/>
          </ac:spMkLst>
        </pc:spChg>
        <pc:spChg chg="del">
          <ac:chgData name="Kevin Hernandez Lichtl" userId="1972ab5e-5eb3-44d7-8806-f0fa61fe4a33" providerId="ADAL" clId="{C8D8BB7B-10A8-4C46-8956-E20027C5C1F7}" dt="2024-01-30T03:01:22.170" v="751" actId="478"/>
          <ac:spMkLst>
            <pc:docMk/>
            <pc:sldMk cId="549037803" sldId="505"/>
            <ac:spMk id="38" creationId="{D91A8419-44AB-4517-904B-D1281E3E85FA}"/>
          </ac:spMkLst>
        </pc:spChg>
        <pc:picChg chg="del">
          <ac:chgData name="Kevin Hernandez Lichtl" userId="1972ab5e-5eb3-44d7-8806-f0fa61fe4a33" providerId="ADAL" clId="{C8D8BB7B-10A8-4C46-8956-E20027C5C1F7}" dt="2024-01-30T03:02:10.964" v="759" actId="478"/>
          <ac:picMkLst>
            <pc:docMk/>
            <pc:sldMk cId="549037803" sldId="505"/>
            <ac:picMk id="3" creationId="{C51A150E-C94C-E8AD-5655-BF1A33346446}"/>
          </ac:picMkLst>
        </pc:picChg>
        <pc:picChg chg="add mod ord">
          <ac:chgData name="Kevin Hernandez Lichtl" userId="1972ab5e-5eb3-44d7-8806-f0fa61fe4a33" providerId="ADAL" clId="{C8D8BB7B-10A8-4C46-8956-E20027C5C1F7}" dt="2024-01-30T03:03:58.613" v="823" actId="1076"/>
          <ac:picMkLst>
            <pc:docMk/>
            <pc:sldMk cId="549037803" sldId="505"/>
            <ac:picMk id="7" creationId="{A656F3BA-41DB-BA18-FFC3-419C2933C55C}"/>
          </ac:picMkLst>
        </pc:picChg>
        <pc:picChg chg="add del">
          <ac:chgData name="Kevin Hernandez Lichtl" userId="1972ab5e-5eb3-44d7-8806-f0fa61fe4a33" providerId="ADAL" clId="{C8D8BB7B-10A8-4C46-8956-E20027C5C1F7}" dt="2024-01-30T03:01:46.245" v="753" actId="478"/>
          <ac:picMkLst>
            <pc:docMk/>
            <pc:sldMk cId="549037803" sldId="505"/>
            <ac:picMk id="1026" creationId="{4DC1D6D7-4AF0-5CA3-6082-5BB475DFF0D7}"/>
          </ac:picMkLst>
        </pc:picChg>
        <pc:cxnChg chg="del mod">
          <ac:chgData name="Kevin Hernandez Lichtl" userId="1972ab5e-5eb3-44d7-8806-f0fa61fe4a33" providerId="ADAL" clId="{C8D8BB7B-10A8-4C46-8956-E20027C5C1F7}" dt="2024-01-30T03:04:01.472" v="824" actId="478"/>
          <ac:cxnSpMkLst>
            <pc:docMk/>
            <pc:sldMk cId="549037803" sldId="505"/>
            <ac:cxnSpMk id="39" creationId="{A467D95B-0BB9-4959-BA37-F5F5735B5A22}"/>
          </ac:cxnSpMkLst>
        </pc:cxnChg>
      </pc:sldChg>
      <pc:sldChg chg="add del">
        <pc:chgData name="Kevin Hernandez Lichtl" userId="1972ab5e-5eb3-44d7-8806-f0fa61fe4a33" providerId="ADAL" clId="{C8D8BB7B-10A8-4C46-8956-E20027C5C1F7}" dt="2024-01-30T02:51:36.428" v="729" actId="2696"/>
        <pc:sldMkLst>
          <pc:docMk/>
          <pc:sldMk cId="1153837018" sldId="505"/>
        </pc:sldMkLst>
      </pc:sldChg>
      <pc:sldChg chg="addSp delSp modSp mod">
        <pc:chgData name="Kevin Hernandez Lichtl" userId="1972ab5e-5eb3-44d7-8806-f0fa61fe4a33" providerId="ADAL" clId="{C8D8BB7B-10A8-4C46-8956-E20027C5C1F7}" dt="2024-01-30T04:40:13.160" v="1379" actId="20577"/>
        <pc:sldMkLst>
          <pc:docMk/>
          <pc:sldMk cId="837076750" sldId="506"/>
        </pc:sldMkLst>
        <pc:spChg chg="add mod">
          <ac:chgData name="Kevin Hernandez Lichtl" userId="1972ab5e-5eb3-44d7-8806-f0fa61fe4a33" providerId="ADAL" clId="{C8D8BB7B-10A8-4C46-8956-E20027C5C1F7}" dt="2024-01-30T04:18:59.816" v="1299"/>
          <ac:spMkLst>
            <pc:docMk/>
            <pc:sldMk cId="837076750" sldId="506"/>
            <ac:spMk id="2" creationId="{E1D2A707-59C1-A0D1-489C-C1A1F6A8C9FE}"/>
          </ac:spMkLst>
        </pc:spChg>
        <pc:spChg chg="add mod">
          <ac:chgData name="Kevin Hernandez Lichtl" userId="1972ab5e-5eb3-44d7-8806-f0fa61fe4a33" providerId="ADAL" clId="{C8D8BB7B-10A8-4C46-8956-E20027C5C1F7}" dt="2024-01-30T04:22:13.107" v="1316" actId="208"/>
          <ac:spMkLst>
            <pc:docMk/>
            <pc:sldMk cId="837076750" sldId="506"/>
            <ac:spMk id="3" creationId="{7C948D57-EBB2-C168-4018-D45C69D29C23}"/>
          </ac:spMkLst>
        </pc:spChg>
        <pc:spChg chg="del">
          <ac:chgData name="Kevin Hernandez Lichtl" userId="1972ab5e-5eb3-44d7-8806-f0fa61fe4a33" providerId="ADAL" clId="{C8D8BB7B-10A8-4C46-8956-E20027C5C1F7}" dt="2024-01-30T04:19:01.574" v="1300" actId="478"/>
          <ac:spMkLst>
            <pc:docMk/>
            <pc:sldMk cId="837076750" sldId="506"/>
            <ac:spMk id="87" creationId="{64833007-3680-4FAE-A43C-ADC43353ED90}"/>
          </ac:spMkLst>
        </pc:spChg>
        <pc:spChg chg="mod">
          <ac:chgData name="Kevin Hernandez Lichtl" userId="1972ab5e-5eb3-44d7-8806-f0fa61fe4a33" providerId="ADAL" clId="{C8D8BB7B-10A8-4C46-8956-E20027C5C1F7}" dt="2024-01-30T04:28:35.650" v="1324" actId="1076"/>
          <ac:spMkLst>
            <pc:docMk/>
            <pc:sldMk cId="837076750" sldId="506"/>
            <ac:spMk id="88" creationId="{83381D4F-8C9E-4536-9621-7DE1C07C800E}"/>
          </ac:spMkLst>
        </pc:spChg>
        <pc:spChg chg="ord">
          <ac:chgData name="Kevin Hernandez Lichtl" userId="1972ab5e-5eb3-44d7-8806-f0fa61fe4a33" providerId="ADAL" clId="{C8D8BB7B-10A8-4C46-8956-E20027C5C1F7}" dt="2024-01-30T04:22:25.301" v="1317" actId="166"/>
          <ac:spMkLst>
            <pc:docMk/>
            <pc:sldMk cId="837076750" sldId="506"/>
            <ac:spMk id="90" creationId="{75EC0281-6A87-4598-8EC9-703B7B4607B9}"/>
          </ac:spMkLst>
        </pc:spChg>
        <pc:spChg chg="mod">
          <ac:chgData name="Kevin Hernandez Lichtl" userId="1972ab5e-5eb3-44d7-8806-f0fa61fe4a33" providerId="ADAL" clId="{C8D8BB7B-10A8-4C46-8956-E20027C5C1F7}" dt="2024-01-30T04:40:13.160" v="1379" actId="20577"/>
          <ac:spMkLst>
            <pc:docMk/>
            <pc:sldMk cId="837076750" sldId="506"/>
            <ac:spMk id="111" creationId="{0EB4B5CD-7BC0-412D-845C-2386D9D6BFAA}"/>
          </ac:spMkLst>
        </pc:spChg>
      </pc:sldChg>
      <pc:sldChg chg="add del">
        <pc:chgData name="Kevin Hernandez Lichtl" userId="1972ab5e-5eb3-44d7-8806-f0fa61fe4a33" providerId="ADAL" clId="{C8D8BB7B-10A8-4C46-8956-E20027C5C1F7}" dt="2024-01-30T02:51:38.778" v="730" actId="2696"/>
        <pc:sldMkLst>
          <pc:docMk/>
          <pc:sldMk cId="2518777216" sldId="506"/>
        </pc:sldMkLst>
      </pc:sldChg>
      <pc:sldChg chg="modSp mod">
        <pc:chgData name="Kevin Hernandez Lichtl" userId="1972ab5e-5eb3-44d7-8806-f0fa61fe4a33" providerId="ADAL" clId="{C8D8BB7B-10A8-4C46-8956-E20027C5C1F7}" dt="2024-01-30T04:12:34.742" v="1225" actId="14100"/>
        <pc:sldMkLst>
          <pc:docMk/>
          <pc:sldMk cId="1776227605" sldId="508"/>
        </pc:sldMkLst>
        <pc:spChg chg="mod">
          <ac:chgData name="Kevin Hernandez Lichtl" userId="1972ab5e-5eb3-44d7-8806-f0fa61fe4a33" providerId="ADAL" clId="{C8D8BB7B-10A8-4C46-8956-E20027C5C1F7}" dt="2024-01-30T04:10:27.686" v="1162" actId="208"/>
          <ac:spMkLst>
            <pc:docMk/>
            <pc:sldMk cId="1776227605" sldId="508"/>
            <ac:spMk id="10" creationId="{64198423-34B1-4807-B197-E4092C32ED7D}"/>
          </ac:spMkLst>
        </pc:spChg>
        <pc:spChg chg="mod">
          <ac:chgData name="Kevin Hernandez Lichtl" userId="1972ab5e-5eb3-44d7-8806-f0fa61fe4a33" providerId="ADAL" clId="{C8D8BB7B-10A8-4C46-8956-E20027C5C1F7}" dt="2024-01-30T04:12:34.742" v="1225" actId="14100"/>
          <ac:spMkLst>
            <pc:docMk/>
            <pc:sldMk cId="1776227605" sldId="508"/>
            <ac:spMk id="16" creationId="{5F847FF7-5C7A-F343-E566-FC9615AF5E65}"/>
          </ac:spMkLst>
        </pc:spChg>
        <pc:picChg chg="mod">
          <ac:chgData name="Kevin Hernandez Lichtl" userId="1972ab5e-5eb3-44d7-8806-f0fa61fe4a33" providerId="ADAL" clId="{C8D8BB7B-10A8-4C46-8956-E20027C5C1F7}" dt="2024-01-30T04:10:21.627" v="1161" actId="208"/>
          <ac:picMkLst>
            <pc:docMk/>
            <pc:sldMk cId="1776227605" sldId="508"/>
            <ac:picMk id="9" creationId="{8BFC200B-DFDE-40A7-A395-29943BDEF97E}"/>
          </ac:picMkLst>
        </pc:picChg>
        <pc:cxnChg chg="mod">
          <ac:chgData name="Kevin Hernandez Lichtl" userId="1972ab5e-5eb3-44d7-8806-f0fa61fe4a33" providerId="ADAL" clId="{C8D8BB7B-10A8-4C46-8956-E20027C5C1F7}" dt="2024-01-30T04:12:34.742" v="1225" actId="14100"/>
          <ac:cxnSpMkLst>
            <pc:docMk/>
            <pc:sldMk cId="1776227605" sldId="508"/>
            <ac:cxnSpMk id="19" creationId="{51C25AA2-ED2C-A56C-6771-8FD1BF00FC24}"/>
          </ac:cxnSpMkLst>
        </pc:cxnChg>
      </pc:sldChg>
      <pc:sldChg chg="addSp delSp modSp mod">
        <pc:chgData name="Kevin Hernandez Lichtl" userId="1972ab5e-5eb3-44d7-8806-f0fa61fe4a33" providerId="ADAL" clId="{C8D8BB7B-10A8-4C46-8956-E20027C5C1F7}" dt="2024-01-30T04:14:21.389" v="1294" actId="14100"/>
        <pc:sldMkLst>
          <pc:docMk/>
          <pc:sldMk cId="973485297" sldId="509"/>
        </pc:sldMkLst>
        <pc:spChg chg="mod">
          <ac:chgData name="Kevin Hernandez Lichtl" userId="1972ab5e-5eb3-44d7-8806-f0fa61fe4a33" providerId="ADAL" clId="{C8D8BB7B-10A8-4C46-8956-E20027C5C1F7}" dt="2024-01-30T04:14:16.351" v="1292" actId="1076"/>
          <ac:spMkLst>
            <pc:docMk/>
            <pc:sldMk cId="973485297" sldId="509"/>
            <ac:spMk id="3" creationId="{CF291B1C-1E89-56D8-D547-2AF3A77A9BDA}"/>
          </ac:spMkLst>
        </pc:spChg>
        <pc:spChg chg="add mod">
          <ac:chgData name="Kevin Hernandez Lichtl" userId="1972ab5e-5eb3-44d7-8806-f0fa61fe4a33" providerId="ADAL" clId="{C8D8BB7B-10A8-4C46-8956-E20027C5C1F7}" dt="2024-01-30T04:13:57.630" v="1286" actId="1076"/>
          <ac:spMkLst>
            <pc:docMk/>
            <pc:sldMk cId="973485297" sldId="509"/>
            <ac:spMk id="17" creationId="{CB3FCF84-A7FB-407A-CE10-DF398D1D6EE9}"/>
          </ac:spMkLst>
        </pc:spChg>
        <pc:spChg chg="add del mod">
          <ac:chgData name="Kevin Hernandez Lichtl" userId="1972ab5e-5eb3-44d7-8806-f0fa61fe4a33" providerId="ADAL" clId="{C8D8BB7B-10A8-4C46-8956-E20027C5C1F7}" dt="2024-01-30T04:13:36.033" v="1278" actId="478"/>
          <ac:spMkLst>
            <pc:docMk/>
            <pc:sldMk cId="973485297" sldId="509"/>
            <ac:spMk id="27" creationId="{6E08CD01-EAF8-2382-A4BB-0F771A4C5F33}"/>
          </ac:spMkLst>
        </pc:spChg>
        <pc:cxnChg chg="mod">
          <ac:chgData name="Kevin Hernandez Lichtl" userId="1972ab5e-5eb3-44d7-8806-f0fa61fe4a33" providerId="ADAL" clId="{C8D8BB7B-10A8-4C46-8956-E20027C5C1F7}" dt="2024-01-30T04:14:21.389" v="1294" actId="14100"/>
          <ac:cxnSpMkLst>
            <pc:docMk/>
            <pc:sldMk cId="973485297" sldId="509"/>
            <ac:cxnSpMk id="8" creationId="{4184211B-A9D9-D31D-107A-62013E75DFBF}"/>
          </ac:cxnSpMkLst>
        </pc:cxnChg>
        <pc:cxnChg chg="add mod">
          <ac:chgData name="Kevin Hernandez Lichtl" userId="1972ab5e-5eb3-44d7-8806-f0fa61fe4a33" providerId="ADAL" clId="{C8D8BB7B-10A8-4C46-8956-E20027C5C1F7}" dt="2024-01-30T04:14:18.526" v="1293" actId="14100"/>
          <ac:cxnSpMkLst>
            <pc:docMk/>
            <pc:sldMk cId="973485297" sldId="509"/>
            <ac:cxnSpMk id="11" creationId="{56F065F3-0CFE-4D33-703B-46C53B475119}"/>
          </ac:cxnSpMkLst>
        </pc:cxnChg>
        <pc:cxnChg chg="add mod">
          <ac:chgData name="Kevin Hernandez Lichtl" userId="1972ab5e-5eb3-44d7-8806-f0fa61fe4a33" providerId="ADAL" clId="{C8D8BB7B-10A8-4C46-8956-E20027C5C1F7}" dt="2024-01-30T04:14:02.826" v="1288" actId="14100"/>
          <ac:cxnSpMkLst>
            <pc:docMk/>
            <pc:sldMk cId="973485297" sldId="509"/>
            <ac:cxnSpMk id="21" creationId="{F538D347-2230-0689-0EB6-4143035D36CD}"/>
          </ac:cxnSpMkLst>
        </pc:cxnChg>
        <pc:cxnChg chg="add mod">
          <ac:chgData name="Kevin Hernandez Lichtl" userId="1972ab5e-5eb3-44d7-8806-f0fa61fe4a33" providerId="ADAL" clId="{C8D8BB7B-10A8-4C46-8956-E20027C5C1F7}" dt="2024-01-30T04:14:00.549" v="1287" actId="14100"/>
          <ac:cxnSpMkLst>
            <pc:docMk/>
            <pc:sldMk cId="973485297" sldId="509"/>
            <ac:cxnSpMk id="24" creationId="{8D45FEB9-D9F9-5E6C-DDC9-9069C6C92017}"/>
          </ac:cxnSpMkLst>
        </pc:cxnChg>
        <pc:cxnChg chg="add del mod">
          <ac:chgData name="Kevin Hernandez Lichtl" userId="1972ab5e-5eb3-44d7-8806-f0fa61fe4a33" providerId="ADAL" clId="{C8D8BB7B-10A8-4C46-8956-E20027C5C1F7}" dt="2024-01-30T04:13:36.670" v="1279" actId="478"/>
          <ac:cxnSpMkLst>
            <pc:docMk/>
            <pc:sldMk cId="973485297" sldId="509"/>
            <ac:cxnSpMk id="28" creationId="{7F9ADADA-5C3F-BD45-265C-39F3051F9F63}"/>
          </ac:cxnSpMkLst>
        </pc:cxnChg>
      </pc:sldChg>
      <pc:sldChg chg="modSp mod">
        <pc:chgData name="Kevin Hernandez Lichtl" userId="1972ab5e-5eb3-44d7-8806-f0fa61fe4a33" providerId="ADAL" clId="{C8D8BB7B-10A8-4C46-8956-E20027C5C1F7}" dt="2024-01-30T04:12:47.260" v="1249" actId="14100"/>
        <pc:sldMkLst>
          <pc:docMk/>
          <pc:sldMk cId="222881593" sldId="510"/>
        </pc:sldMkLst>
        <pc:spChg chg="mod">
          <ac:chgData name="Kevin Hernandez Lichtl" userId="1972ab5e-5eb3-44d7-8806-f0fa61fe4a33" providerId="ADAL" clId="{C8D8BB7B-10A8-4C46-8956-E20027C5C1F7}" dt="2024-01-30T04:12:47.260" v="1249" actId="14100"/>
          <ac:spMkLst>
            <pc:docMk/>
            <pc:sldMk cId="222881593" sldId="510"/>
            <ac:spMk id="9" creationId="{42DEACCE-E16D-63F3-911C-DFBE167A2166}"/>
          </ac:spMkLst>
        </pc:spChg>
        <pc:cxnChg chg="mod">
          <ac:chgData name="Kevin Hernandez Lichtl" userId="1972ab5e-5eb3-44d7-8806-f0fa61fe4a33" providerId="ADAL" clId="{C8D8BB7B-10A8-4C46-8956-E20027C5C1F7}" dt="2024-01-30T04:12:47.260" v="1249" actId="14100"/>
          <ac:cxnSpMkLst>
            <pc:docMk/>
            <pc:sldMk cId="222881593" sldId="510"/>
            <ac:cxnSpMk id="10" creationId="{6C0B8830-BA1C-753F-CF23-2D341E7F7C3F}"/>
          </ac:cxnSpMkLst>
        </pc:cxnChg>
      </pc:sldChg>
      <pc:sldChg chg="modSp mod">
        <pc:chgData name="Kevin Hernandez Lichtl" userId="1972ab5e-5eb3-44d7-8806-f0fa61fe4a33" providerId="ADAL" clId="{C8D8BB7B-10A8-4C46-8956-E20027C5C1F7}" dt="2024-01-30T04:15:46.244" v="1298" actId="14100"/>
        <pc:sldMkLst>
          <pc:docMk/>
          <pc:sldMk cId="747786939" sldId="511"/>
        </pc:sldMkLst>
        <pc:spChg chg="mod">
          <ac:chgData name="Kevin Hernandez Lichtl" userId="1972ab5e-5eb3-44d7-8806-f0fa61fe4a33" providerId="ADAL" clId="{C8D8BB7B-10A8-4C46-8956-E20027C5C1F7}" dt="2024-01-30T04:09:50.895" v="1160" actId="20577"/>
          <ac:spMkLst>
            <pc:docMk/>
            <pc:sldMk cId="747786939" sldId="511"/>
            <ac:spMk id="8" creationId="{D7F1EC6C-6745-372E-1C9B-1109E48947C2}"/>
          </ac:spMkLst>
        </pc:spChg>
        <pc:spChg chg="mod">
          <ac:chgData name="Kevin Hernandez Lichtl" userId="1972ab5e-5eb3-44d7-8806-f0fa61fe4a33" providerId="ADAL" clId="{C8D8BB7B-10A8-4C46-8956-E20027C5C1F7}" dt="2024-01-30T04:15:46.244" v="1298" actId="14100"/>
          <ac:spMkLst>
            <pc:docMk/>
            <pc:sldMk cId="747786939" sldId="511"/>
            <ac:spMk id="9" creationId="{E0A656B0-0764-3DBF-D1F4-7BCCE058BF5A}"/>
          </ac:spMkLst>
        </pc:spChg>
        <pc:picChg chg="mod">
          <ac:chgData name="Kevin Hernandez Lichtl" userId="1972ab5e-5eb3-44d7-8806-f0fa61fe4a33" providerId="ADAL" clId="{C8D8BB7B-10A8-4C46-8956-E20027C5C1F7}" dt="2024-01-30T04:15:40.413" v="1297" actId="1076"/>
          <ac:picMkLst>
            <pc:docMk/>
            <pc:sldMk cId="747786939" sldId="511"/>
            <ac:picMk id="7" creationId="{25650C79-0168-4C2D-81B5-960A93CED42D}"/>
          </ac:picMkLst>
        </pc:picChg>
        <pc:cxnChg chg="mod">
          <ac:chgData name="Kevin Hernandez Lichtl" userId="1972ab5e-5eb3-44d7-8806-f0fa61fe4a33" providerId="ADAL" clId="{C8D8BB7B-10A8-4C46-8956-E20027C5C1F7}" dt="2024-01-30T04:15:46.244" v="1298" actId="14100"/>
          <ac:cxnSpMkLst>
            <pc:docMk/>
            <pc:sldMk cId="747786939" sldId="511"/>
            <ac:cxnSpMk id="10" creationId="{7224EC2A-9B41-EEEF-58C9-980D2BD78D4E}"/>
          </ac:cxnSpMkLst>
        </pc:cxnChg>
      </pc:sldChg>
      <pc:sldChg chg="delSp add del mod">
        <pc:chgData name="Kevin Hernandez Lichtl" userId="1972ab5e-5eb3-44d7-8806-f0fa61fe4a33" providerId="ADAL" clId="{C8D8BB7B-10A8-4C46-8956-E20027C5C1F7}" dt="2024-01-30T03:25:07.331" v="889" actId="47"/>
        <pc:sldMkLst>
          <pc:docMk/>
          <pc:sldMk cId="1240416444" sldId="512"/>
        </pc:sldMkLst>
        <pc:grpChg chg="del">
          <ac:chgData name="Kevin Hernandez Lichtl" userId="1972ab5e-5eb3-44d7-8806-f0fa61fe4a33" providerId="ADAL" clId="{C8D8BB7B-10A8-4C46-8956-E20027C5C1F7}" dt="2024-01-30T03:24:35.856" v="883" actId="21"/>
          <ac:grpSpMkLst>
            <pc:docMk/>
            <pc:sldMk cId="1240416444" sldId="512"/>
            <ac:grpSpMk id="3" creationId="{70F07C03-E404-4DE4-96B7-C4BFB0F8E1A9}"/>
          </ac:grpSpMkLst>
        </pc:grpChg>
      </pc:sldChg>
      <pc:sldChg chg="addSp delSp modSp add mod">
        <pc:chgData name="Kevin Hernandez Lichtl" userId="1972ab5e-5eb3-44d7-8806-f0fa61fe4a33" providerId="ADAL" clId="{C8D8BB7B-10A8-4C46-8956-E20027C5C1F7}" dt="2024-01-30T04:06:06.597" v="1128" actId="20577"/>
        <pc:sldMkLst>
          <pc:docMk/>
          <pc:sldMk cId="2590183855" sldId="513"/>
        </pc:sldMkLst>
        <pc:spChg chg="add mod">
          <ac:chgData name="Kevin Hernandez Lichtl" userId="1972ab5e-5eb3-44d7-8806-f0fa61fe4a33" providerId="ADAL" clId="{C8D8BB7B-10A8-4C46-8956-E20027C5C1F7}" dt="2024-01-30T03:19:14.453" v="872" actId="20577"/>
          <ac:spMkLst>
            <pc:docMk/>
            <pc:sldMk cId="2590183855" sldId="513"/>
            <ac:spMk id="3" creationId="{DE1BC8F8-0068-74B3-0ED0-CF59A0DC6560}"/>
          </ac:spMkLst>
        </pc:spChg>
        <pc:spChg chg="add mod">
          <ac:chgData name="Kevin Hernandez Lichtl" userId="1972ab5e-5eb3-44d7-8806-f0fa61fe4a33" providerId="ADAL" clId="{C8D8BB7B-10A8-4C46-8956-E20027C5C1F7}" dt="2024-01-30T03:19:11.266" v="871" actId="1076"/>
          <ac:spMkLst>
            <pc:docMk/>
            <pc:sldMk cId="2590183855" sldId="513"/>
            <ac:spMk id="4" creationId="{C4CFAA03-BC78-B7F0-C5BC-8EEEDBFE77DE}"/>
          </ac:spMkLst>
        </pc:spChg>
        <pc:spChg chg="mod">
          <ac:chgData name="Kevin Hernandez Lichtl" userId="1972ab5e-5eb3-44d7-8806-f0fa61fe4a33" providerId="ADAL" clId="{C8D8BB7B-10A8-4C46-8956-E20027C5C1F7}" dt="2024-01-30T04:06:06.597" v="1128" actId="20577"/>
          <ac:spMkLst>
            <pc:docMk/>
            <pc:sldMk cId="2590183855" sldId="513"/>
            <ac:spMk id="8" creationId="{81B4B63E-9FA8-F893-7380-3FA2548B4944}"/>
          </ac:spMkLst>
        </pc:spChg>
        <pc:spChg chg="add mod">
          <ac:chgData name="Kevin Hernandez Lichtl" userId="1972ab5e-5eb3-44d7-8806-f0fa61fe4a33" providerId="ADAL" clId="{C8D8BB7B-10A8-4C46-8956-E20027C5C1F7}" dt="2024-01-30T03:26:34.778" v="909" actId="207"/>
          <ac:spMkLst>
            <pc:docMk/>
            <pc:sldMk cId="2590183855" sldId="513"/>
            <ac:spMk id="9" creationId="{329F1C93-AA68-DC68-AA5E-FFDBB8E07E09}"/>
          </ac:spMkLst>
        </pc:spChg>
        <pc:spChg chg="mod ord">
          <ac:chgData name="Kevin Hernandez Lichtl" userId="1972ab5e-5eb3-44d7-8806-f0fa61fe4a33" providerId="ADAL" clId="{C8D8BB7B-10A8-4C46-8956-E20027C5C1F7}" dt="2024-01-30T03:31:55.796" v="967" actId="208"/>
          <ac:spMkLst>
            <pc:docMk/>
            <pc:sldMk cId="2590183855" sldId="513"/>
            <ac:spMk id="11" creationId="{0F8231EF-B0D7-4851-52A7-F54B011FB9E7}"/>
          </ac:spMkLst>
        </pc:spChg>
        <pc:spChg chg="add del">
          <ac:chgData name="Kevin Hernandez Lichtl" userId="1972ab5e-5eb3-44d7-8806-f0fa61fe4a33" providerId="ADAL" clId="{C8D8BB7B-10A8-4C46-8956-E20027C5C1F7}" dt="2024-01-30T03:29:47.260" v="914" actId="478"/>
          <ac:spMkLst>
            <pc:docMk/>
            <pc:sldMk cId="2590183855" sldId="513"/>
            <ac:spMk id="12" creationId="{81E5AC86-A015-6225-00EA-6B36855F78C0}"/>
          </ac:spMkLst>
        </pc:spChg>
        <pc:spChg chg="del mod ord">
          <ac:chgData name="Kevin Hernandez Lichtl" userId="1972ab5e-5eb3-44d7-8806-f0fa61fe4a33" providerId="ADAL" clId="{C8D8BB7B-10A8-4C46-8956-E20027C5C1F7}" dt="2024-01-30T03:26:20.153" v="907" actId="478"/>
          <ac:spMkLst>
            <pc:docMk/>
            <pc:sldMk cId="2590183855" sldId="513"/>
            <ac:spMk id="13" creationId="{18293311-D851-F7BD-4797-BEDA9954406C}"/>
          </ac:spMkLst>
        </pc:spChg>
      </pc:sldChg>
      <pc:sldChg chg="addSp delSp modSp add mod">
        <pc:chgData name="Kevin Hernandez Lichtl" userId="1972ab5e-5eb3-44d7-8806-f0fa61fe4a33" providerId="ADAL" clId="{C8D8BB7B-10A8-4C46-8956-E20027C5C1F7}" dt="2024-01-30T04:06:17.003" v="1154" actId="20577"/>
        <pc:sldMkLst>
          <pc:docMk/>
          <pc:sldMk cId="1622184080" sldId="514"/>
        </pc:sldMkLst>
        <pc:spChg chg="del">
          <ac:chgData name="Kevin Hernandez Lichtl" userId="1972ab5e-5eb3-44d7-8806-f0fa61fe4a33" providerId="ADAL" clId="{C8D8BB7B-10A8-4C46-8956-E20027C5C1F7}" dt="2024-01-30T03:24:43.229" v="885" actId="478"/>
          <ac:spMkLst>
            <pc:docMk/>
            <pc:sldMk cId="1622184080" sldId="514"/>
            <ac:spMk id="2" creationId="{B306FE71-7D0D-0F68-AD9F-9B84C9518AFA}"/>
          </ac:spMkLst>
        </pc:spChg>
        <pc:spChg chg="mod">
          <ac:chgData name="Kevin Hernandez Lichtl" userId="1972ab5e-5eb3-44d7-8806-f0fa61fe4a33" providerId="ADAL" clId="{C8D8BB7B-10A8-4C46-8956-E20027C5C1F7}" dt="2024-01-30T04:06:17.003" v="1154" actId="20577"/>
          <ac:spMkLst>
            <pc:docMk/>
            <pc:sldMk cId="1622184080" sldId="514"/>
            <ac:spMk id="8" creationId="{81B4B63E-9FA8-F893-7380-3FA2548B4944}"/>
          </ac:spMkLst>
        </pc:spChg>
        <pc:spChg chg="del mod">
          <ac:chgData name="Kevin Hernandez Lichtl" userId="1972ab5e-5eb3-44d7-8806-f0fa61fe4a33" providerId="ADAL" clId="{C8D8BB7B-10A8-4C46-8956-E20027C5C1F7}" dt="2024-01-30T03:30:09.426" v="926" actId="478"/>
          <ac:spMkLst>
            <pc:docMk/>
            <pc:sldMk cId="1622184080" sldId="514"/>
            <ac:spMk id="11" creationId="{0F8231EF-B0D7-4851-52A7-F54B011FB9E7}"/>
          </ac:spMkLst>
        </pc:spChg>
        <pc:spChg chg="mod">
          <ac:chgData name="Kevin Hernandez Lichtl" userId="1972ab5e-5eb3-44d7-8806-f0fa61fe4a33" providerId="ADAL" clId="{C8D8BB7B-10A8-4C46-8956-E20027C5C1F7}" dt="2024-01-30T03:29:54.466" v="918" actId="1076"/>
          <ac:spMkLst>
            <pc:docMk/>
            <pc:sldMk cId="1622184080" sldId="514"/>
            <ac:spMk id="12" creationId="{81E5AC86-A015-6225-00EA-6B36855F78C0}"/>
          </ac:spMkLst>
        </pc:spChg>
        <pc:spChg chg="del mod">
          <ac:chgData name="Kevin Hernandez Lichtl" userId="1972ab5e-5eb3-44d7-8806-f0fa61fe4a33" providerId="ADAL" clId="{C8D8BB7B-10A8-4C46-8956-E20027C5C1F7}" dt="2024-01-30T03:30:08.700" v="925" actId="478"/>
          <ac:spMkLst>
            <pc:docMk/>
            <pc:sldMk cId="1622184080" sldId="514"/>
            <ac:spMk id="13" creationId="{18293311-D851-F7BD-4797-BEDA9954406C}"/>
          </ac:spMkLst>
        </pc:spChg>
        <pc:spChg chg="mod topLvl">
          <ac:chgData name="Kevin Hernandez Lichtl" userId="1972ab5e-5eb3-44d7-8806-f0fa61fe4a33" providerId="ADAL" clId="{C8D8BB7B-10A8-4C46-8956-E20027C5C1F7}" dt="2024-01-30T03:32:10.379" v="971" actId="1035"/>
          <ac:spMkLst>
            <pc:docMk/>
            <pc:sldMk cId="1622184080" sldId="514"/>
            <ac:spMk id="14" creationId="{0F8231EF-B0D7-4851-52A7-F54B011FB9E7}"/>
          </ac:spMkLst>
        </pc:spChg>
        <pc:spChg chg="del mod topLvl">
          <ac:chgData name="Kevin Hernandez Lichtl" userId="1972ab5e-5eb3-44d7-8806-f0fa61fe4a33" providerId="ADAL" clId="{C8D8BB7B-10A8-4C46-8956-E20027C5C1F7}" dt="2024-01-30T03:27:23.143" v="910" actId="478"/>
          <ac:spMkLst>
            <pc:docMk/>
            <pc:sldMk cId="1622184080" sldId="514"/>
            <ac:spMk id="15" creationId="{18293311-D851-F7BD-4797-BEDA9954406C}"/>
          </ac:spMkLst>
        </pc:spChg>
        <pc:spChg chg="add mod">
          <ac:chgData name="Kevin Hernandez Lichtl" userId="1972ab5e-5eb3-44d7-8806-f0fa61fe4a33" providerId="ADAL" clId="{C8D8BB7B-10A8-4C46-8956-E20027C5C1F7}" dt="2024-01-30T03:25:47.989" v="893" actId="20577"/>
          <ac:spMkLst>
            <pc:docMk/>
            <pc:sldMk cId="1622184080" sldId="514"/>
            <ac:spMk id="16" creationId="{3D374AAF-1E46-0BEB-C493-CB2C8818D3A4}"/>
          </ac:spMkLst>
        </pc:spChg>
        <pc:spChg chg="add mod">
          <ac:chgData name="Kevin Hernandez Lichtl" userId="1972ab5e-5eb3-44d7-8806-f0fa61fe4a33" providerId="ADAL" clId="{C8D8BB7B-10A8-4C46-8956-E20027C5C1F7}" dt="2024-01-30T03:25:51.982" v="902" actId="20577"/>
          <ac:spMkLst>
            <pc:docMk/>
            <pc:sldMk cId="1622184080" sldId="514"/>
            <ac:spMk id="17" creationId="{C46B7B51-2598-A798-DFC1-52D1BB4F965D}"/>
          </ac:spMkLst>
        </pc:spChg>
        <pc:spChg chg="add mod">
          <ac:chgData name="Kevin Hernandez Lichtl" userId="1972ab5e-5eb3-44d7-8806-f0fa61fe4a33" providerId="ADAL" clId="{C8D8BB7B-10A8-4C46-8956-E20027C5C1F7}" dt="2024-01-30T03:32:28.911" v="982" actId="1037"/>
          <ac:spMkLst>
            <pc:docMk/>
            <pc:sldMk cId="1622184080" sldId="514"/>
            <ac:spMk id="19" creationId="{CA6053B7-D9E1-5443-7BF1-8DC04CDAFCD6}"/>
          </ac:spMkLst>
        </pc:spChg>
        <pc:spChg chg="mod">
          <ac:chgData name="Kevin Hernandez Lichtl" userId="1972ab5e-5eb3-44d7-8806-f0fa61fe4a33" providerId="ADAL" clId="{C8D8BB7B-10A8-4C46-8956-E20027C5C1F7}" dt="2024-01-30T03:29:54.466" v="918" actId="1076"/>
          <ac:spMkLst>
            <pc:docMk/>
            <pc:sldMk cId="1622184080" sldId="514"/>
            <ac:spMk id="27" creationId="{82175C3F-79E1-4198-9AD2-B1BDFFA5F531}"/>
          </ac:spMkLst>
        </pc:spChg>
        <pc:spChg chg="mod">
          <ac:chgData name="Kevin Hernandez Lichtl" userId="1972ab5e-5eb3-44d7-8806-f0fa61fe4a33" providerId="ADAL" clId="{C8D8BB7B-10A8-4C46-8956-E20027C5C1F7}" dt="2024-01-30T03:29:54.466" v="918" actId="1076"/>
          <ac:spMkLst>
            <pc:docMk/>
            <pc:sldMk cId="1622184080" sldId="514"/>
            <ac:spMk id="29" creationId="{99D671AF-8FEF-4CA3-A9B5-25FC5A3E5173}"/>
          </ac:spMkLst>
        </pc:spChg>
        <pc:spChg chg="mod">
          <ac:chgData name="Kevin Hernandez Lichtl" userId="1972ab5e-5eb3-44d7-8806-f0fa61fe4a33" providerId="ADAL" clId="{C8D8BB7B-10A8-4C46-8956-E20027C5C1F7}" dt="2024-01-30T03:29:54.466" v="918" actId="1076"/>
          <ac:spMkLst>
            <pc:docMk/>
            <pc:sldMk cId="1622184080" sldId="514"/>
            <ac:spMk id="30" creationId="{CCFA9531-91B4-4D25-9023-0B23D8E2693A}"/>
          </ac:spMkLst>
        </pc:spChg>
        <pc:grpChg chg="add del mod">
          <ac:chgData name="Kevin Hernandez Lichtl" userId="1972ab5e-5eb3-44d7-8806-f0fa61fe4a33" providerId="ADAL" clId="{C8D8BB7B-10A8-4C46-8956-E20027C5C1F7}" dt="2024-01-30T03:27:23.143" v="910" actId="478"/>
          <ac:grpSpMkLst>
            <pc:docMk/>
            <pc:sldMk cId="1622184080" sldId="514"/>
            <ac:grpSpMk id="9" creationId="{70F07C03-E404-4DE4-96B7-C4BFB0F8E1A9}"/>
          </ac:grpSpMkLst>
        </pc:grpChg>
        <pc:grpChg chg="mod">
          <ac:chgData name="Kevin Hernandez Lichtl" userId="1972ab5e-5eb3-44d7-8806-f0fa61fe4a33" providerId="ADAL" clId="{C8D8BB7B-10A8-4C46-8956-E20027C5C1F7}" dt="2024-01-30T03:29:54.466" v="918" actId="1076"/>
          <ac:grpSpMkLst>
            <pc:docMk/>
            <pc:sldMk cId="1622184080" sldId="514"/>
            <ac:grpSpMk id="32" creationId="{5D4402B4-5594-499D-8ED4-8085B5F89510}"/>
          </ac:grpSpMkLst>
        </pc:grpChg>
        <pc:picChg chg="mod">
          <ac:chgData name="Kevin Hernandez Lichtl" userId="1972ab5e-5eb3-44d7-8806-f0fa61fe4a33" providerId="ADAL" clId="{C8D8BB7B-10A8-4C46-8956-E20027C5C1F7}" dt="2024-01-30T03:29:54.466" v="918" actId="1076"/>
          <ac:picMkLst>
            <pc:docMk/>
            <pc:sldMk cId="1622184080" sldId="514"/>
            <ac:picMk id="7" creationId="{A656F3BA-41DB-BA18-FFC3-419C2933C55C}"/>
          </ac:picMkLst>
        </pc:picChg>
      </pc:sldChg>
      <pc:sldChg chg="add">
        <pc:chgData name="Kevin Hernandez Lichtl" userId="1972ab5e-5eb3-44d7-8806-f0fa61fe4a33" providerId="ADAL" clId="{C8D8BB7B-10A8-4C46-8956-E20027C5C1F7}" dt="2024-01-30T03:37:37.538" v="990" actId="2890"/>
        <pc:sldMkLst>
          <pc:docMk/>
          <pc:sldMk cId="2871043519" sldId="515"/>
        </pc:sldMkLst>
      </pc:sldChg>
      <pc:sldChg chg="addSp delSp modSp add mod ord modTransition modAnim">
        <pc:chgData name="Kevin Hernandez Lichtl" userId="1972ab5e-5eb3-44d7-8806-f0fa61fe4a33" providerId="ADAL" clId="{C8D8BB7B-10A8-4C46-8956-E20027C5C1F7}" dt="2024-01-30T04:37:08.221" v="1368"/>
        <pc:sldMkLst>
          <pc:docMk/>
          <pc:sldMk cId="1867293460" sldId="516"/>
        </pc:sldMkLst>
        <pc:spChg chg="mod">
          <ac:chgData name="Kevin Hernandez Lichtl" userId="1972ab5e-5eb3-44d7-8806-f0fa61fe4a33" providerId="ADAL" clId="{C8D8BB7B-10A8-4C46-8956-E20027C5C1F7}" dt="2024-01-30T03:47:14.388" v="1035" actId="207"/>
          <ac:spMkLst>
            <pc:docMk/>
            <pc:sldMk cId="1867293460" sldId="516"/>
            <ac:spMk id="5" creationId="{D7770455-B3AC-2A3D-9685-1D64A7B1693B}"/>
          </ac:spMkLst>
        </pc:spChg>
        <pc:spChg chg="add del mod">
          <ac:chgData name="Kevin Hernandez Lichtl" userId="1972ab5e-5eb3-44d7-8806-f0fa61fe4a33" providerId="ADAL" clId="{C8D8BB7B-10A8-4C46-8956-E20027C5C1F7}" dt="2024-01-30T03:45:05.725" v="1018" actId="478"/>
          <ac:spMkLst>
            <pc:docMk/>
            <pc:sldMk cId="1867293460" sldId="516"/>
            <ac:spMk id="8" creationId="{20A82061-B840-AFA4-F1BE-5429F3AD41EB}"/>
          </ac:spMkLst>
        </pc:spChg>
        <pc:cxnChg chg="add mod">
          <ac:chgData name="Kevin Hernandez Lichtl" userId="1972ab5e-5eb3-44d7-8806-f0fa61fe4a33" providerId="ADAL" clId="{C8D8BB7B-10A8-4C46-8956-E20027C5C1F7}" dt="2024-01-30T03:51:23.508" v="1055" actId="1076"/>
          <ac:cxnSpMkLst>
            <pc:docMk/>
            <pc:sldMk cId="1867293460" sldId="516"/>
            <ac:cxnSpMk id="7" creationId="{A92BECD5-47AF-EFEB-6530-A80F6256E69F}"/>
          </ac:cxnSpMkLst>
        </pc:cxnChg>
      </pc:sldChg>
      <pc:sldChg chg="delSp modSp add del mod">
        <pc:chgData name="Kevin Hernandez Lichtl" userId="1972ab5e-5eb3-44d7-8806-f0fa61fe4a33" providerId="ADAL" clId="{C8D8BB7B-10A8-4C46-8956-E20027C5C1F7}" dt="2024-01-30T03:51:08.449" v="1053" actId="47"/>
        <pc:sldMkLst>
          <pc:docMk/>
          <pc:sldMk cId="1152143901" sldId="517"/>
        </pc:sldMkLst>
        <pc:spChg chg="del">
          <ac:chgData name="Kevin Hernandez Lichtl" userId="1972ab5e-5eb3-44d7-8806-f0fa61fe4a33" providerId="ADAL" clId="{C8D8BB7B-10A8-4C46-8956-E20027C5C1F7}" dt="2024-01-30T03:45:18.636" v="1021" actId="478"/>
          <ac:spMkLst>
            <pc:docMk/>
            <pc:sldMk cId="1152143901" sldId="517"/>
            <ac:spMk id="5" creationId="{D7770455-B3AC-2A3D-9685-1D64A7B1693B}"/>
          </ac:spMkLst>
        </pc:spChg>
        <pc:spChg chg="mod">
          <ac:chgData name="Kevin Hernandez Lichtl" userId="1972ab5e-5eb3-44d7-8806-f0fa61fe4a33" providerId="ADAL" clId="{C8D8BB7B-10A8-4C46-8956-E20027C5C1F7}" dt="2024-01-30T03:47:19.330" v="1036" actId="207"/>
          <ac:spMkLst>
            <pc:docMk/>
            <pc:sldMk cId="1152143901" sldId="517"/>
            <ac:spMk id="8" creationId="{20A82061-B840-AFA4-F1BE-5429F3AD41EB}"/>
          </ac:spMkLst>
        </pc:spChg>
        <pc:cxnChg chg="del">
          <ac:chgData name="Kevin Hernandez Lichtl" userId="1972ab5e-5eb3-44d7-8806-f0fa61fe4a33" providerId="ADAL" clId="{C8D8BB7B-10A8-4C46-8956-E20027C5C1F7}" dt="2024-01-30T03:45:17.922" v="1020" actId="478"/>
          <ac:cxnSpMkLst>
            <pc:docMk/>
            <pc:sldMk cId="1152143901" sldId="517"/>
            <ac:cxnSpMk id="7" creationId="{A92BECD5-47AF-EFEB-6530-A80F6256E69F}"/>
          </ac:cxnSpMkLst>
        </pc:cxnChg>
      </pc:sldChg>
      <pc:sldChg chg="addSp modSp add mod modAnim">
        <pc:chgData name="Kevin Hernandez Lichtl" userId="1972ab5e-5eb3-44d7-8806-f0fa61fe4a33" providerId="ADAL" clId="{C8D8BB7B-10A8-4C46-8956-E20027C5C1F7}" dt="2024-01-30T03:52:29.517" v="1060"/>
        <pc:sldMkLst>
          <pc:docMk/>
          <pc:sldMk cId="1690497787" sldId="518"/>
        </pc:sldMkLst>
        <pc:spChg chg="mod">
          <ac:chgData name="Kevin Hernandez Lichtl" userId="1972ab5e-5eb3-44d7-8806-f0fa61fe4a33" providerId="ADAL" clId="{C8D8BB7B-10A8-4C46-8956-E20027C5C1F7}" dt="2024-01-30T03:47:47.885" v="1039" actId="207"/>
          <ac:spMkLst>
            <pc:docMk/>
            <pc:sldMk cId="1690497787" sldId="518"/>
            <ac:spMk id="8" creationId="{20A82061-B840-AFA4-F1BE-5429F3AD41EB}"/>
          </ac:spMkLst>
        </pc:spChg>
        <pc:cxnChg chg="add mod">
          <ac:chgData name="Kevin Hernandez Lichtl" userId="1972ab5e-5eb3-44d7-8806-f0fa61fe4a33" providerId="ADAL" clId="{C8D8BB7B-10A8-4C46-8956-E20027C5C1F7}" dt="2024-01-30T03:51:33.634" v="1056" actId="1582"/>
          <ac:cxnSpMkLst>
            <pc:docMk/>
            <pc:sldMk cId="1690497787" sldId="518"/>
            <ac:cxnSpMk id="5" creationId="{0532DAEE-F77F-E743-0B02-A74AE3FFA800}"/>
          </ac:cxnSpMkLst>
        </pc:cxnChg>
      </pc:sldChg>
      <pc:sldChg chg="delSp modSp add mod">
        <pc:chgData name="Kevin Hernandez Lichtl" userId="1972ab5e-5eb3-44d7-8806-f0fa61fe4a33" providerId="ADAL" clId="{C8D8BB7B-10A8-4C46-8956-E20027C5C1F7}" dt="2024-01-30T03:47:58.683" v="1041" actId="207"/>
        <pc:sldMkLst>
          <pc:docMk/>
          <pc:sldMk cId="55799518" sldId="519"/>
        </pc:sldMkLst>
        <pc:spChg chg="mod">
          <ac:chgData name="Kevin Hernandez Lichtl" userId="1972ab5e-5eb3-44d7-8806-f0fa61fe4a33" providerId="ADAL" clId="{C8D8BB7B-10A8-4C46-8956-E20027C5C1F7}" dt="2024-01-30T03:47:58.683" v="1041" actId="207"/>
          <ac:spMkLst>
            <pc:docMk/>
            <pc:sldMk cId="55799518" sldId="519"/>
            <ac:spMk id="8" creationId="{20A82061-B840-AFA4-F1BE-5429F3AD41EB}"/>
          </ac:spMkLst>
        </pc:spChg>
        <pc:cxnChg chg="del">
          <ac:chgData name="Kevin Hernandez Lichtl" userId="1972ab5e-5eb3-44d7-8806-f0fa61fe4a33" providerId="ADAL" clId="{C8D8BB7B-10A8-4C46-8956-E20027C5C1F7}" dt="2024-01-30T03:46:07.218" v="1034" actId="478"/>
          <ac:cxnSpMkLst>
            <pc:docMk/>
            <pc:sldMk cId="55799518" sldId="519"/>
            <ac:cxnSpMk id="5" creationId="{0532DAEE-F77F-E743-0B02-A74AE3FFA800}"/>
          </ac:cxnSpMkLst>
        </pc:cxnChg>
      </pc:sldChg>
      <pc:sldChg chg="delSp add mod">
        <pc:chgData name="Kevin Hernandez Lichtl" userId="1972ab5e-5eb3-44d7-8806-f0fa61fe4a33" providerId="ADAL" clId="{C8D8BB7B-10A8-4C46-8956-E20027C5C1F7}" dt="2024-01-30T04:04:56.275" v="1100" actId="478"/>
        <pc:sldMkLst>
          <pc:docMk/>
          <pc:sldMk cId="244659342" sldId="520"/>
        </pc:sldMkLst>
        <pc:spChg chg="del">
          <ac:chgData name="Kevin Hernandez Lichtl" userId="1972ab5e-5eb3-44d7-8806-f0fa61fe4a33" providerId="ADAL" clId="{C8D8BB7B-10A8-4C46-8956-E20027C5C1F7}" dt="2024-01-30T04:04:56.275" v="1100" actId="478"/>
          <ac:spMkLst>
            <pc:docMk/>
            <pc:sldMk cId="244659342" sldId="520"/>
            <ac:spMk id="10" creationId="{7F25C93F-BDC2-9BDF-44DB-86488F6D5B64}"/>
          </ac:spMkLst>
        </pc:spChg>
      </pc:sldChg>
      <pc:sldChg chg="add">
        <pc:chgData name="Kevin Hernandez Lichtl" userId="1972ab5e-5eb3-44d7-8806-f0fa61fe4a33" providerId="ADAL" clId="{C8D8BB7B-10A8-4C46-8956-E20027C5C1F7}" dt="2024-01-30T04:04:50.084" v="1097" actId="2890"/>
        <pc:sldMkLst>
          <pc:docMk/>
          <pc:sldMk cId="1772677577" sldId="521"/>
        </pc:sldMkLst>
      </pc:sldChg>
      <pc:sldChg chg="addSp delSp modSp add mod">
        <pc:chgData name="Kevin Hernandez Lichtl" userId="1972ab5e-5eb3-44d7-8806-f0fa61fe4a33" providerId="ADAL" clId="{C8D8BB7B-10A8-4C46-8956-E20027C5C1F7}" dt="2024-01-30T04:46:19.462" v="1445" actId="14100"/>
        <pc:sldMkLst>
          <pc:docMk/>
          <pc:sldMk cId="1039471571" sldId="522"/>
        </pc:sldMkLst>
        <pc:spChg chg="del">
          <ac:chgData name="Kevin Hernandez Lichtl" userId="1972ab5e-5eb3-44d7-8806-f0fa61fe4a33" providerId="ADAL" clId="{C8D8BB7B-10A8-4C46-8956-E20027C5C1F7}" dt="2024-01-30T04:45:59.616" v="1438" actId="478"/>
          <ac:spMkLst>
            <pc:docMk/>
            <pc:sldMk cId="1039471571" sldId="522"/>
            <ac:spMk id="2" creationId="{F2791076-DAB5-B7AB-7131-0B58D4FC61CE}"/>
          </ac:spMkLst>
        </pc:spChg>
        <pc:spChg chg="del">
          <ac:chgData name="Kevin Hernandez Lichtl" userId="1972ab5e-5eb3-44d7-8806-f0fa61fe4a33" providerId="ADAL" clId="{C8D8BB7B-10A8-4C46-8956-E20027C5C1F7}" dt="2024-01-30T04:45:57.996" v="1437" actId="478"/>
          <ac:spMkLst>
            <pc:docMk/>
            <pc:sldMk cId="1039471571" sldId="522"/>
            <ac:spMk id="3" creationId="{CFA52D25-BD80-6103-331C-364CD12167DD}"/>
          </ac:spMkLst>
        </pc:spChg>
        <pc:spChg chg="del">
          <ac:chgData name="Kevin Hernandez Lichtl" userId="1972ab5e-5eb3-44d7-8806-f0fa61fe4a33" providerId="ADAL" clId="{C8D8BB7B-10A8-4C46-8956-E20027C5C1F7}" dt="2024-01-30T04:46:01.463" v="1439" actId="478"/>
          <ac:spMkLst>
            <pc:docMk/>
            <pc:sldMk cId="1039471571" sldId="522"/>
            <ac:spMk id="7" creationId="{FECB2FD8-B077-BF10-5BF3-31F341AD070E}"/>
          </ac:spMkLst>
        </pc:spChg>
        <pc:spChg chg="del">
          <ac:chgData name="Kevin Hernandez Lichtl" userId="1972ab5e-5eb3-44d7-8806-f0fa61fe4a33" providerId="ADAL" clId="{C8D8BB7B-10A8-4C46-8956-E20027C5C1F7}" dt="2024-01-30T04:45:57.996" v="1437" actId="478"/>
          <ac:spMkLst>
            <pc:docMk/>
            <pc:sldMk cId="1039471571" sldId="522"/>
            <ac:spMk id="10" creationId="{7E9315E2-C38F-0E08-0FE3-3271CB43D258}"/>
          </ac:spMkLst>
        </pc:spChg>
        <pc:spChg chg="del">
          <ac:chgData name="Kevin Hernandez Lichtl" userId="1972ab5e-5eb3-44d7-8806-f0fa61fe4a33" providerId="ADAL" clId="{C8D8BB7B-10A8-4C46-8956-E20027C5C1F7}" dt="2024-01-30T04:45:59.616" v="1438" actId="478"/>
          <ac:spMkLst>
            <pc:docMk/>
            <pc:sldMk cId="1039471571" sldId="522"/>
            <ac:spMk id="11" creationId="{C6F6ACB9-E996-7A3B-9D8D-8D04A4AB6634}"/>
          </ac:spMkLst>
        </pc:spChg>
        <pc:spChg chg="add del mod">
          <ac:chgData name="Kevin Hernandez Lichtl" userId="1972ab5e-5eb3-44d7-8806-f0fa61fe4a33" providerId="ADAL" clId="{C8D8BB7B-10A8-4C46-8956-E20027C5C1F7}" dt="2024-01-30T04:46:05.746" v="1441" actId="478"/>
          <ac:spMkLst>
            <pc:docMk/>
            <pc:sldMk cId="1039471571" sldId="522"/>
            <ac:spMk id="17" creationId="{EFF3BF00-ACB6-4208-A251-E4BCB737FAB2}"/>
          </ac:spMkLst>
        </pc:spChg>
        <pc:spChg chg="del">
          <ac:chgData name="Kevin Hernandez Lichtl" userId="1972ab5e-5eb3-44d7-8806-f0fa61fe4a33" providerId="ADAL" clId="{C8D8BB7B-10A8-4C46-8956-E20027C5C1F7}" dt="2024-01-30T04:45:57.996" v="1437" actId="478"/>
          <ac:spMkLst>
            <pc:docMk/>
            <pc:sldMk cId="1039471571" sldId="522"/>
            <ac:spMk id="20" creationId="{F5DDD7AC-5EA2-50FD-E58E-23D8155A3765}"/>
          </ac:spMkLst>
        </pc:spChg>
        <pc:spChg chg="del">
          <ac:chgData name="Kevin Hernandez Lichtl" userId="1972ab5e-5eb3-44d7-8806-f0fa61fe4a33" providerId="ADAL" clId="{C8D8BB7B-10A8-4C46-8956-E20027C5C1F7}" dt="2024-01-30T04:45:57.996" v="1437" actId="478"/>
          <ac:spMkLst>
            <pc:docMk/>
            <pc:sldMk cId="1039471571" sldId="522"/>
            <ac:spMk id="24" creationId="{4AB957EA-C84B-B2E9-9F2F-3174C95CC44D}"/>
          </ac:spMkLst>
        </pc:spChg>
        <pc:spChg chg="del">
          <ac:chgData name="Kevin Hernandez Lichtl" userId="1972ab5e-5eb3-44d7-8806-f0fa61fe4a33" providerId="ADAL" clId="{C8D8BB7B-10A8-4C46-8956-E20027C5C1F7}" dt="2024-01-30T04:45:57.996" v="1437" actId="478"/>
          <ac:spMkLst>
            <pc:docMk/>
            <pc:sldMk cId="1039471571" sldId="522"/>
            <ac:spMk id="40" creationId="{E5C7BD62-E8E2-304A-9A43-F314E5173967}"/>
          </ac:spMkLst>
        </pc:spChg>
        <pc:spChg chg="del">
          <ac:chgData name="Kevin Hernandez Lichtl" userId="1972ab5e-5eb3-44d7-8806-f0fa61fe4a33" providerId="ADAL" clId="{C8D8BB7B-10A8-4C46-8956-E20027C5C1F7}" dt="2024-01-30T04:45:57.996" v="1437" actId="478"/>
          <ac:spMkLst>
            <pc:docMk/>
            <pc:sldMk cId="1039471571" sldId="522"/>
            <ac:spMk id="45" creationId="{410A0BA0-D3AC-FC35-2BCB-41A450B3DD09}"/>
          </ac:spMkLst>
        </pc:spChg>
        <pc:spChg chg="del">
          <ac:chgData name="Kevin Hernandez Lichtl" userId="1972ab5e-5eb3-44d7-8806-f0fa61fe4a33" providerId="ADAL" clId="{C8D8BB7B-10A8-4C46-8956-E20027C5C1F7}" dt="2024-01-30T04:45:57.996" v="1437" actId="478"/>
          <ac:spMkLst>
            <pc:docMk/>
            <pc:sldMk cId="1039471571" sldId="522"/>
            <ac:spMk id="46" creationId="{4013CAE5-875C-040E-3C08-C7B0796D3325}"/>
          </ac:spMkLst>
        </pc:spChg>
        <pc:spChg chg="del">
          <ac:chgData name="Kevin Hernandez Lichtl" userId="1972ab5e-5eb3-44d7-8806-f0fa61fe4a33" providerId="ADAL" clId="{C8D8BB7B-10A8-4C46-8956-E20027C5C1F7}" dt="2024-01-30T04:45:57.996" v="1437" actId="478"/>
          <ac:spMkLst>
            <pc:docMk/>
            <pc:sldMk cId="1039471571" sldId="522"/>
            <ac:spMk id="47" creationId="{B73E85E5-B863-2F55-42A2-822D64D720F8}"/>
          </ac:spMkLst>
        </pc:spChg>
        <pc:spChg chg="del">
          <ac:chgData name="Kevin Hernandez Lichtl" userId="1972ab5e-5eb3-44d7-8806-f0fa61fe4a33" providerId="ADAL" clId="{C8D8BB7B-10A8-4C46-8956-E20027C5C1F7}" dt="2024-01-30T04:46:03.859" v="1440" actId="478"/>
          <ac:spMkLst>
            <pc:docMk/>
            <pc:sldMk cId="1039471571" sldId="522"/>
            <ac:spMk id="53" creationId="{BFFB5D54-44A5-097A-602E-4C398ECA19DE}"/>
          </ac:spMkLst>
        </pc:spChg>
        <pc:spChg chg="del">
          <ac:chgData name="Kevin Hernandez Lichtl" userId="1972ab5e-5eb3-44d7-8806-f0fa61fe4a33" providerId="ADAL" clId="{C8D8BB7B-10A8-4C46-8956-E20027C5C1F7}" dt="2024-01-30T04:45:57.996" v="1437" actId="478"/>
          <ac:spMkLst>
            <pc:docMk/>
            <pc:sldMk cId="1039471571" sldId="522"/>
            <ac:spMk id="56" creationId="{ADF62CCB-C214-6F21-983C-C3E1999489F6}"/>
          </ac:spMkLst>
        </pc:spChg>
        <pc:picChg chg="del">
          <ac:chgData name="Kevin Hernandez Lichtl" userId="1972ab5e-5eb3-44d7-8806-f0fa61fe4a33" providerId="ADAL" clId="{C8D8BB7B-10A8-4C46-8956-E20027C5C1F7}" dt="2024-01-30T04:46:01.463" v="1439" actId="478"/>
          <ac:picMkLst>
            <pc:docMk/>
            <pc:sldMk cId="1039471571" sldId="522"/>
            <ac:picMk id="13" creationId="{B81DDB61-D86D-17B5-2B59-B2B699A86D0C}"/>
          </ac:picMkLst>
        </pc:picChg>
        <pc:picChg chg="add mod">
          <ac:chgData name="Kevin Hernandez Lichtl" userId="1972ab5e-5eb3-44d7-8806-f0fa61fe4a33" providerId="ADAL" clId="{C8D8BB7B-10A8-4C46-8956-E20027C5C1F7}" dt="2024-01-30T04:46:19.462" v="1445" actId="14100"/>
          <ac:picMkLst>
            <pc:docMk/>
            <pc:sldMk cId="1039471571" sldId="522"/>
            <ac:picMk id="19" creationId="{E05997DC-CA9D-7AF8-140A-61A8D1A41B45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37" creationId="{FC0CBCFF-727B-3BFD-173E-BBA636E120B5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38" creationId="{F7E4C642-703A-620A-E960-B3EA573F259D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39" creationId="{A37A02FE-AC56-7F33-8768-F5EAF24F79A6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41" creationId="{9C303BFC-5CA0-96D0-2112-E43BE2430531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42" creationId="{E8CD2842-E74A-6DA4-BA83-4A5B5E6B73A9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43" creationId="{4B6D7099-BBC7-9F1F-37E9-4BAA2E88BF92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44" creationId="{FE9CB783-62F4-2D87-FAA1-EA759C6E1B3B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48" creationId="{EA6FA946-5822-ED93-ADA2-A359CACC3075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49" creationId="{80B0B528-4ABE-E115-D2CA-47E36FF19FA2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51" creationId="{B22F17CC-C5A5-CAA9-64B5-336C6EB0C272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52" creationId="{19F5775D-CAD0-6726-FFBE-54523824EAB8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55" creationId="{283713E4-1C09-E8D2-0217-67618B784388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60" creationId="{C0F8CE23-FA0D-A3B6-97A7-2A6D0351D43A}"/>
          </ac:picMkLst>
        </pc:pic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4" creationId="{5C5D15FA-FB86-AE23-B570-D3CEEF6D524E}"/>
          </ac:cxnSpMkLst>
        </pc:cxn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8" creationId="{499077E6-7BD1-00F8-F85C-DE1B31067561}"/>
          </ac:cxnSpMkLst>
        </pc:cxnChg>
        <pc:cxnChg chg="del">
          <ac:chgData name="Kevin Hernandez Lichtl" userId="1972ab5e-5eb3-44d7-8806-f0fa61fe4a33" providerId="ADAL" clId="{C8D8BB7B-10A8-4C46-8956-E20027C5C1F7}" dt="2024-01-30T04:45:59.616" v="1438" actId="478"/>
          <ac:cxnSpMkLst>
            <pc:docMk/>
            <pc:sldMk cId="1039471571" sldId="522"/>
            <ac:cxnSpMk id="9" creationId="{B5C50565-4E3D-9F75-BCFE-55324A8A2490}"/>
          </ac:cxnSpMkLst>
        </pc:cxn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12" creationId="{CFD41B88-1276-E8A7-3123-6E3EE033412B}"/>
          </ac:cxnSpMkLst>
        </pc:cxn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14" creationId="{2BF68EEC-F108-F901-3A5F-EBE613FF7761}"/>
          </ac:cxnSpMkLst>
        </pc:cxn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16" creationId="{CF6EF7A4-26ED-8B48-0388-12B8A77866B6}"/>
          </ac:cxnSpMkLst>
        </pc:cxnChg>
        <pc:cxnChg chg="del mod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21" creationId="{E90747DA-5A9E-9B06-7B41-549C0868626C}"/>
          </ac:cxnSpMkLst>
        </pc:cxn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25" creationId="{71189EC5-7944-351B-3945-80BF6CEBD4F3}"/>
          </ac:cxnSpMkLst>
        </pc:cxn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27" creationId="{1E0735E7-B18F-B9F2-69D2-7E57CD6CB7BC}"/>
          </ac:cxnSpMkLst>
        </pc:cxn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30" creationId="{94C56558-82D8-C3A6-0E5E-3F9AF24B1CE2}"/>
          </ac:cxnSpMkLst>
        </pc:cxn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36" creationId="{F0E00D42-1E1C-A096-011E-2F552558F175}"/>
          </ac:cxnSpMkLst>
        </pc:cxn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50" creationId="{D906633B-B1B4-5019-85A5-DC8F3C7F13A4}"/>
          </ac:cxnSpMkLst>
        </pc:cxn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54" creationId="{7DA3C30C-65F6-2129-6520-98FF13DF8240}"/>
          </ac:cxnSpMkLst>
        </pc:cxnChg>
        <pc:cxnChg chg="del">
          <ac:chgData name="Kevin Hernandez Lichtl" userId="1972ab5e-5eb3-44d7-8806-f0fa61fe4a33" providerId="ADAL" clId="{C8D8BB7B-10A8-4C46-8956-E20027C5C1F7}" dt="2024-01-30T04:45:59.616" v="1438" actId="478"/>
          <ac:cxnSpMkLst>
            <pc:docMk/>
            <pc:sldMk cId="1039471571" sldId="522"/>
            <ac:cxnSpMk id="57" creationId="{A95064AF-7F2F-5380-C504-C4AA7BF87462}"/>
          </ac:cxnSpMkLst>
        </pc:cxnChg>
      </pc:sldChg>
    </pc:docChg>
  </pc:docChgLst>
  <pc:docChgLst>
    <pc:chgData name="Kevin Hernandez Lichtl" userId="S::kjh19a@fsu.edu::1972ab5e-5eb3-44d7-8806-f0fa61fe4a33" providerId="AD" clId="Web-{194ABAA0-FCBB-42DA-84FA-26EEE3D8F3C6}"/>
    <pc:docChg chg="addSld delSld modSld sldOrd modSection">
      <pc:chgData name="Kevin Hernandez Lichtl" userId="S::kjh19a@fsu.edu::1972ab5e-5eb3-44d7-8806-f0fa61fe4a33" providerId="AD" clId="Web-{194ABAA0-FCBB-42DA-84FA-26EEE3D8F3C6}" dt="2023-10-16T22:48:01.175" v="187"/>
      <pc:docMkLst>
        <pc:docMk/>
      </pc:docMkLst>
      <pc:sldChg chg="modSp">
        <pc:chgData name="Kevin Hernandez Lichtl" userId="S::kjh19a@fsu.edu::1972ab5e-5eb3-44d7-8806-f0fa61fe4a33" providerId="AD" clId="Web-{194ABAA0-FCBB-42DA-84FA-26EEE3D8F3C6}" dt="2023-10-16T22:28:44.254" v="170" actId="1076"/>
        <pc:sldMkLst>
          <pc:docMk/>
          <pc:sldMk cId="2405727058" sldId="287"/>
        </pc:sldMkLst>
        <pc:spChg chg="mod">
          <ac:chgData name="Kevin Hernandez Lichtl" userId="S::kjh19a@fsu.edu::1972ab5e-5eb3-44d7-8806-f0fa61fe4a33" providerId="AD" clId="Web-{194ABAA0-FCBB-42DA-84FA-26EEE3D8F3C6}" dt="2023-10-16T22:28:44.254" v="170" actId="1076"/>
          <ac:spMkLst>
            <pc:docMk/>
            <pc:sldMk cId="2405727058" sldId="287"/>
            <ac:spMk id="32" creationId="{A4BED3E2-AA16-3D6E-1353-D9D2B7DEF865}"/>
          </ac:spMkLst>
        </pc:spChg>
      </pc:sldChg>
      <pc:sldChg chg="addSp delSp modSp">
        <pc:chgData name="Kevin Hernandez Lichtl" userId="S::kjh19a@fsu.edu::1972ab5e-5eb3-44d7-8806-f0fa61fe4a33" providerId="AD" clId="Web-{194ABAA0-FCBB-42DA-84FA-26EEE3D8F3C6}" dt="2023-10-16T22:47:01.267" v="183"/>
        <pc:sldMkLst>
          <pc:docMk/>
          <pc:sldMk cId="2445383051" sldId="335"/>
        </pc:sldMkLst>
        <pc:spChg chg="add del mod">
          <ac:chgData name="Kevin Hernandez Lichtl" userId="S::kjh19a@fsu.edu::1972ab5e-5eb3-44d7-8806-f0fa61fe4a33" providerId="AD" clId="Web-{194ABAA0-FCBB-42DA-84FA-26EEE3D8F3C6}" dt="2023-10-16T22:07:39.470" v="113"/>
          <ac:spMkLst>
            <pc:docMk/>
            <pc:sldMk cId="2445383051" sldId="335"/>
            <ac:spMk id="3" creationId="{CDA54EE8-3A6B-4F50-4516-131D25252C97}"/>
          </ac:spMkLst>
        </pc:spChg>
        <pc:spChg chg="add mod">
          <ac:chgData name="Kevin Hernandez Lichtl" userId="S::kjh19a@fsu.edu::1972ab5e-5eb3-44d7-8806-f0fa61fe4a33" providerId="AD" clId="Web-{194ABAA0-FCBB-42DA-84FA-26EEE3D8F3C6}" dt="2023-10-16T22:24:59.763" v="154" actId="1076"/>
          <ac:spMkLst>
            <pc:docMk/>
            <pc:sldMk cId="2445383051" sldId="335"/>
            <ac:spMk id="5" creationId="{D7770455-B3AC-2A3D-9685-1D64A7B1693B}"/>
          </ac:spMkLst>
        </pc:spChg>
        <pc:spChg chg="del mod">
          <ac:chgData name="Kevin Hernandez Lichtl" userId="S::kjh19a@fsu.edu::1972ab5e-5eb3-44d7-8806-f0fa61fe4a33" providerId="AD" clId="Web-{194ABAA0-FCBB-42DA-84FA-26EEE3D8F3C6}" dt="2023-10-16T22:10:29.037" v="122"/>
          <ac:spMkLst>
            <pc:docMk/>
            <pc:sldMk cId="2445383051" sldId="335"/>
            <ac:spMk id="8" creationId="{F4098B45-F33A-9321-BBA8-0DBEE9B67F87}"/>
          </ac:spMkLst>
        </pc:spChg>
        <pc:spChg chg="add del mod">
          <ac:chgData name="Kevin Hernandez Lichtl" userId="S::kjh19a@fsu.edu::1972ab5e-5eb3-44d7-8806-f0fa61fe4a33" providerId="AD" clId="Web-{194ABAA0-FCBB-42DA-84FA-26EEE3D8F3C6}" dt="2023-10-16T22:25:37.936" v="167"/>
          <ac:spMkLst>
            <pc:docMk/>
            <pc:sldMk cId="2445383051" sldId="335"/>
            <ac:spMk id="9" creationId="{8D2867F9-02F6-A5B9-A28B-83BA1B1F66DF}"/>
          </ac:spMkLst>
        </pc:spChg>
        <pc:spChg chg="add del">
          <ac:chgData name="Kevin Hernandez Lichtl" userId="S::kjh19a@fsu.edu::1972ab5e-5eb3-44d7-8806-f0fa61fe4a33" providerId="AD" clId="Web-{194ABAA0-FCBB-42DA-84FA-26EEE3D8F3C6}" dt="2023-10-16T22:46:53.127" v="181"/>
          <ac:spMkLst>
            <pc:docMk/>
            <pc:sldMk cId="2445383051" sldId="335"/>
            <ac:spMk id="10" creationId="{4CD8332F-4190-8097-F322-6E20C7C4C6E2}"/>
          </ac:spMkLst>
        </pc:spChg>
        <pc:picChg chg="mod">
          <ac:chgData name="Kevin Hernandez Lichtl" userId="S::kjh19a@fsu.edu::1972ab5e-5eb3-44d7-8806-f0fa61fe4a33" providerId="AD" clId="Web-{194ABAA0-FCBB-42DA-84FA-26EEE3D8F3C6}" dt="2023-10-16T22:13:11.057" v="139" actId="1076"/>
          <ac:picMkLst>
            <pc:docMk/>
            <pc:sldMk cId="2445383051" sldId="335"/>
            <ac:picMk id="2" creationId="{EC27274B-2D73-9F8E-FD04-2B75E731CB80}"/>
          </ac:picMkLst>
        </pc:picChg>
        <pc:cxnChg chg="add del mod">
          <ac:chgData name="Kevin Hernandez Lichtl" userId="S::kjh19a@fsu.edu::1972ab5e-5eb3-44d7-8806-f0fa61fe4a33" providerId="AD" clId="Web-{194ABAA0-FCBB-42DA-84FA-26EEE3D8F3C6}" dt="2023-10-16T22:24:29.559" v="150"/>
          <ac:cxnSpMkLst>
            <pc:docMk/>
            <pc:sldMk cId="2445383051" sldId="335"/>
            <ac:cxnSpMk id="7" creationId="{57899C22-3DCE-9AED-61C4-4681B9DDBDD6}"/>
          </ac:cxnSpMkLst>
        </pc:cxnChg>
        <pc:cxnChg chg="add del mod">
          <ac:chgData name="Kevin Hernandez Lichtl" userId="S::kjh19a@fsu.edu::1972ab5e-5eb3-44d7-8806-f0fa61fe4a33" providerId="AD" clId="Web-{194ABAA0-FCBB-42DA-84FA-26EEE3D8F3C6}" dt="2023-10-16T22:47:01.267" v="183"/>
          <ac:cxnSpMkLst>
            <pc:docMk/>
            <pc:sldMk cId="2445383051" sldId="335"/>
            <ac:cxnSpMk id="11" creationId="{5A91649E-9012-5D8F-8100-4B6D5D9AC0F5}"/>
          </ac:cxnSpMkLst>
        </pc:cxnChg>
      </pc:sldChg>
      <pc:sldChg chg="add del">
        <pc:chgData name="Kevin Hernandez Lichtl" userId="S::kjh19a@fsu.edu::1972ab5e-5eb3-44d7-8806-f0fa61fe4a33" providerId="AD" clId="Web-{194ABAA0-FCBB-42DA-84FA-26EEE3D8F3C6}" dt="2023-10-16T22:25:26.623" v="164"/>
        <pc:sldMkLst>
          <pc:docMk/>
          <pc:sldMk cId="1630007672" sldId="336"/>
        </pc:sldMkLst>
      </pc:sldChg>
      <pc:sldChg chg="addSp delSp modSp new mod ord modClrScheme chgLayout">
        <pc:chgData name="Kevin Hernandez Lichtl" userId="S::kjh19a@fsu.edu::1972ab5e-5eb3-44d7-8806-f0fa61fe4a33" providerId="AD" clId="Web-{194ABAA0-FCBB-42DA-84FA-26EEE3D8F3C6}" dt="2023-10-16T21:55:34.466" v="101" actId="20577"/>
        <pc:sldMkLst>
          <pc:docMk/>
          <pc:sldMk cId="1237151155" sldId="340"/>
        </pc:sldMkLst>
        <pc:spChg chg="add del mod">
          <ac:chgData name="Kevin Hernandez Lichtl" userId="S::kjh19a@fsu.edu::1972ab5e-5eb3-44d7-8806-f0fa61fe4a33" providerId="AD" clId="Web-{194ABAA0-FCBB-42DA-84FA-26EEE3D8F3C6}" dt="2023-10-16T21:44:00.026" v="26"/>
          <ac:spMkLst>
            <pc:docMk/>
            <pc:sldMk cId="1237151155" sldId="340"/>
            <ac:spMk id="2" creationId="{C3A17039-AF99-6120-9E9A-3EF5B0D2944B}"/>
          </ac:spMkLst>
        </pc:spChg>
        <pc:spChg chg="add del">
          <ac:chgData name="Kevin Hernandez Lichtl" userId="S::kjh19a@fsu.edu::1972ab5e-5eb3-44d7-8806-f0fa61fe4a33" providerId="AD" clId="Web-{194ABAA0-FCBB-42DA-84FA-26EEE3D8F3C6}" dt="2023-10-16T21:44:00.026" v="26"/>
          <ac:spMkLst>
            <pc:docMk/>
            <pc:sldMk cId="1237151155" sldId="340"/>
            <ac:spMk id="3" creationId="{F9F0EA5A-5853-599B-9A9C-B5631A063AB9}"/>
          </ac:spMkLst>
        </pc:spChg>
        <pc:spChg chg="add del">
          <ac:chgData name="Kevin Hernandez Lichtl" userId="S::kjh19a@fsu.edu::1972ab5e-5eb3-44d7-8806-f0fa61fe4a33" providerId="AD" clId="Web-{194ABAA0-FCBB-42DA-84FA-26EEE3D8F3C6}" dt="2023-10-16T21:44:00.026" v="26"/>
          <ac:spMkLst>
            <pc:docMk/>
            <pc:sldMk cId="1237151155" sldId="340"/>
            <ac:spMk id="4" creationId="{3B88209C-88B1-856C-D781-5CED4BE8A37C}"/>
          </ac:spMkLst>
        </pc:spChg>
        <pc:spChg chg="mod ord">
          <ac:chgData name="Kevin Hernandez Lichtl" userId="S::kjh19a@fsu.edu::1972ab5e-5eb3-44d7-8806-f0fa61fe4a33" providerId="AD" clId="Web-{194ABAA0-FCBB-42DA-84FA-26EEE3D8F3C6}" dt="2023-10-16T21:44:00.026" v="26"/>
          <ac:spMkLst>
            <pc:docMk/>
            <pc:sldMk cId="1237151155" sldId="340"/>
            <ac:spMk id="5" creationId="{32BDA1D5-D93A-CB08-674A-95C78885ACD1}"/>
          </ac:spMkLst>
        </pc:spChg>
        <pc:spChg chg="mod">
          <ac:chgData name="Kevin Hernandez Lichtl" userId="S::kjh19a@fsu.edu::1972ab5e-5eb3-44d7-8806-f0fa61fe4a33" providerId="AD" clId="Web-{194ABAA0-FCBB-42DA-84FA-26EEE3D8F3C6}" dt="2023-10-16T21:47:11.515" v="40" actId="20577"/>
          <ac:spMkLst>
            <pc:docMk/>
            <pc:sldMk cId="1237151155" sldId="340"/>
            <ac:spMk id="6" creationId="{48F9AC7B-BEEF-B24E-188A-36A6139F3027}"/>
          </ac:spMkLst>
        </pc:spChg>
        <pc:spChg chg="add mod">
          <ac:chgData name="Kevin Hernandez Lichtl" userId="S::kjh19a@fsu.edu::1972ab5e-5eb3-44d7-8806-f0fa61fe4a33" providerId="AD" clId="Web-{194ABAA0-FCBB-42DA-84FA-26EEE3D8F3C6}" dt="2023-10-16T21:44:00.026" v="26"/>
          <ac:spMkLst>
            <pc:docMk/>
            <pc:sldMk cId="1237151155" sldId="340"/>
            <ac:spMk id="11" creationId="{E3E3AD33-256E-39A1-0E94-3F8750FCCBBF}"/>
          </ac:spMkLst>
        </pc:spChg>
        <pc:spChg chg="add del mod">
          <ac:chgData name="Kevin Hernandez Lichtl" userId="S::kjh19a@fsu.edu::1972ab5e-5eb3-44d7-8806-f0fa61fe4a33" providerId="AD" clId="Web-{194ABAA0-FCBB-42DA-84FA-26EEE3D8F3C6}" dt="2023-10-16T21:44:00.026" v="25"/>
          <ac:spMkLst>
            <pc:docMk/>
            <pc:sldMk cId="1237151155" sldId="340"/>
            <ac:spMk id="12" creationId="{2DAC3E13-2E4D-DE94-815C-F82717E332DB}"/>
          </ac:spMkLst>
        </pc:spChg>
        <pc:spChg chg="add del mod">
          <ac:chgData name="Kevin Hernandez Lichtl" userId="S::kjh19a@fsu.edu::1972ab5e-5eb3-44d7-8806-f0fa61fe4a33" providerId="AD" clId="Web-{194ABAA0-FCBB-42DA-84FA-26EEE3D8F3C6}" dt="2023-10-16T21:44:00.026" v="25"/>
          <ac:spMkLst>
            <pc:docMk/>
            <pc:sldMk cId="1237151155" sldId="340"/>
            <ac:spMk id="14" creationId="{87F4CF10-B969-483F-FCD3-CBCD99E4B24C}"/>
          </ac:spMkLst>
        </pc:spChg>
        <pc:spChg chg="add mod">
          <ac:chgData name="Kevin Hernandez Lichtl" userId="S::kjh19a@fsu.edu::1972ab5e-5eb3-44d7-8806-f0fa61fe4a33" providerId="AD" clId="Web-{194ABAA0-FCBB-42DA-84FA-26EEE3D8F3C6}" dt="2023-10-16T21:55:34.466" v="101" actId="20577"/>
          <ac:spMkLst>
            <pc:docMk/>
            <pc:sldMk cId="1237151155" sldId="340"/>
            <ac:spMk id="16" creationId="{C3A17039-AF99-6120-9E9A-3EF5B0D2944B}"/>
          </ac:spMkLst>
        </pc:spChg>
        <pc:graphicFrameChg chg="add del mod">
          <ac:chgData name="Kevin Hernandez Lichtl" userId="S::kjh19a@fsu.edu::1972ab5e-5eb3-44d7-8806-f0fa61fe4a33" providerId="AD" clId="Web-{194ABAA0-FCBB-42DA-84FA-26EEE3D8F3C6}" dt="2023-10-16T21:44:00.026" v="25"/>
          <ac:graphicFrameMkLst>
            <pc:docMk/>
            <pc:sldMk cId="1237151155" sldId="340"/>
            <ac:graphicFrameMk id="8" creationId="{5112DAB4-7412-CDDC-1731-C68016D381A4}"/>
          </ac:graphicFrameMkLst>
        </pc:graphicFrameChg>
      </pc:sldChg>
      <pc:sldChg chg="modSp add replId">
        <pc:chgData name="Kevin Hernandez Lichtl" userId="S::kjh19a@fsu.edu::1972ab5e-5eb3-44d7-8806-f0fa61fe4a33" providerId="AD" clId="Web-{194ABAA0-FCBB-42DA-84FA-26EEE3D8F3C6}" dt="2023-10-16T21:48:38.705" v="60" actId="20577"/>
        <pc:sldMkLst>
          <pc:docMk/>
          <pc:sldMk cId="3257235967" sldId="341"/>
        </pc:sldMkLst>
        <pc:spChg chg="mod">
          <ac:chgData name="Kevin Hernandez Lichtl" userId="S::kjh19a@fsu.edu::1972ab5e-5eb3-44d7-8806-f0fa61fe4a33" providerId="AD" clId="Web-{194ABAA0-FCBB-42DA-84FA-26EEE3D8F3C6}" dt="2023-10-16T21:48:38.705" v="60" actId="20577"/>
          <ac:spMkLst>
            <pc:docMk/>
            <pc:sldMk cId="3257235967" sldId="341"/>
            <ac:spMk id="6" creationId="{48F9AC7B-BEEF-B24E-188A-36A6139F3027}"/>
          </ac:spMkLst>
        </pc:spChg>
      </pc:sldChg>
      <pc:sldChg chg="delSp modSp add replId">
        <pc:chgData name="Kevin Hernandez Lichtl" userId="S::kjh19a@fsu.edu::1972ab5e-5eb3-44d7-8806-f0fa61fe4a33" providerId="AD" clId="Web-{194ABAA0-FCBB-42DA-84FA-26EEE3D8F3C6}" dt="2023-10-16T22:25:51.796" v="169"/>
        <pc:sldMkLst>
          <pc:docMk/>
          <pc:sldMk cId="311039178" sldId="342"/>
        </pc:sldMkLst>
        <pc:spChg chg="mod">
          <ac:chgData name="Kevin Hernandez Lichtl" userId="S::kjh19a@fsu.edu::1972ab5e-5eb3-44d7-8806-f0fa61fe4a33" providerId="AD" clId="Web-{194ABAA0-FCBB-42DA-84FA-26EEE3D8F3C6}" dt="2023-10-16T22:25:46.093" v="168" actId="1076"/>
          <ac:spMkLst>
            <pc:docMk/>
            <pc:sldMk cId="311039178" sldId="342"/>
            <ac:spMk id="5" creationId="{D7770455-B3AC-2A3D-9685-1D64A7B1693B}"/>
          </ac:spMkLst>
        </pc:spChg>
        <pc:spChg chg="del">
          <ac:chgData name="Kevin Hernandez Lichtl" userId="S::kjh19a@fsu.edu::1972ab5e-5eb3-44d7-8806-f0fa61fe4a33" providerId="AD" clId="Web-{194ABAA0-FCBB-42DA-84FA-26EEE3D8F3C6}" dt="2023-10-16T22:25:51.796" v="169"/>
          <ac:spMkLst>
            <pc:docMk/>
            <pc:sldMk cId="311039178" sldId="342"/>
            <ac:spMk id="9" creationId="{8D2867F9-02F6-A5B9-A28B-83BA1B1F66DF}"/>
          </ac:spMkLst>
        </pc:spChg>
      </pc:sldChg>
      <pc:sldChg chg="modSp add del replId">
        <pc:chgData name="Kevin Hernandez Lichtl" userId="S::kjh19a@fsu.edu::1972ab5e-5eb3-44d7-8806-f0fa61fe4a33" providerId="AD" clId="Web-{194ABAA0-FCBB-42DA-84FA-26EEE3D8F3C6}" dt="2023-10-16T22:25:25.014" v="163"/>
        <pc:sldMkLst>
          <pc:docMk/>
          <pc:sldMk cId="1981378281" sldId="342"/>
        </pc:sldMkLst>
        <pc:spChg chg="mod">
          <ac:chgData name="Kevin Hernandez Lichtl" userId="S::kjh19a@fsu.edu::1972ab5e-5eb3-44d7-8806-f0fa61fe4a33" providerId="AD" clId="Web-{194ABAA0-FCBB-42DA-84FA-26EEE3D8F3C6}" dt="2023-10-16T21:58:06.845" v="103" actId="1076"/>
          <ac:spMkLst>
            <pc:docMk/>
            <pc:sldMk cId="1981378281" sldId="342"/>
            <ac:spMk id="8" creationId="{F4098B45-F33A-9321-BBA8-0DBEE9B67F87}"/>
          </ac:spMkLst>
        </pc:spChg>
      </pc:sldChg>
      <pc:sldChg chg="add del replId">
        <pc:chgData name="Kevin Hernandez Lichtl" userId="S::kjh19a@fsu.edu::1972ab5e-5eb3-44d7-8806-f0fa61fe4a33" providerId="AD" clId="Web-{194ABAA0-FCBB-42DA-84FA-26EEE3D8F3C6}" dt="2023-10-16T22:25:20.373" v="161"/>
        <pc:sldMkLst>
          <pc:docMk/>
          <pc:sldMk cId="1232730809" sldId="343"/>
        </pc:sldMkLst>
      </pc:sldChg>
      <pc:sldChg chg="delSp modSp add replId">
        <pc:chgData name="Kevin Hernandez Lichtl" userId="S::kjh19a@fsu.edu::1972ab5e-5eb3-44d7-8806-f0fa61fe4a33" providerId="AD" clId="Web-{194ABAA0-FCBB-42DA-84FA-26EEE3D8F3C6}" dt="2023-10-16T22:44:45.904" v="176"/>
        <pc:sldMkLst>
          <pc:docMk/>
          <pc:sldMk cId="3470872597" sldId="343"/>
        </pc:sldMkLst>
        <pc:spChg chg="mod">
          <ac:chgData name="Kevin Hernandez Lichtl" userId="S::kjh19a@fsu.edu::1972ab5e-5eb3-44d7-8806-f0fa61fe4a33" providerId="AD" clId="Web-{194ABAA0-FCBB-42DA-84FA-26EEE3D8F3C6}" dt="2023-10-16T22:41:06.664" v="175" actId="1076"/>
          <ac:spMkLst>
            <pc:docMk/>
            <pc:sldMk cId="3470872597" sldId="343"/>
            <ac:spMk id="5" creationId="{D7770455-B3AC-2A3D-9685-1D64A7B1693B}"/>
          </ac:spMkLst>
        </pc:spChg>
        <pc:spChg chg="del">
          <ac:chgData name="Kevin Hernandez Lichtl" userId="S::kjh19a@fsu.edu::1972ab5e-5eb3-44d7-8806-f0fa61fe4a33" providerId="AD" clId="Web-{194ABAA0-FCBB-42DA-84FA-26EEE3D8F3C6}" dt="2023-10-16T22:44:45.904" v="176"/>
          <ac:spMkLst>
            <pc:docMk/>
            <pc:sldMk cId="3470872597" sldId="343"/>
            <ac:spMk id="9" creationId="{8D2867F9-02F6-A5B9-A28B-83BA1B1F66DF}"/>
          </ac:spMkLst>
        </pc:spChg>
        <pc:spChg chg="mod">
          <ac:chgData name="Kevin Hernandez Lichtl" userId="S::kjh19a@fsu.edu::1972ab5e-5eb3-44d7-8806-f0fa61fe4a33" providerId="AD" clId="Web-{194ABAA0-FCBB-42DA-84FA-26EEE3D8F3C6}" dt="2023-10-16T22:40:49.351" v="174" actId="1076"/>
          <ac:spMkLst>
            <pc:docMk/>
            <pc:sldMk cId="3470872597" sldId="343"/>
            <ac:spMk id="26" creationId="{327D2112-925F-F873-D8CE-2219FC61D04B}"/>
          </ac:spMkLst>
        </pc:spChg>
        <pc:picChg chg="mod">
          <ac:chgData name="Kevin Hernandez Lichtl" userId="S::kjh19a@fsu.edu::1972ab5e-5eb3-44d7-8806-f0fa61fe4a33" providerId="AD" clId="Web-{194ABAA0-FCBB-42DA-84FA-26EEE3D8F3C6}" dt="2023-10-16T22:40:42.164" v="173" actId="1076"/>
          <ac:picMkLst>
            <pc:docMk/>
            <pc:sldMk cId="3470872597" sldId="343"/>
            <ac:picMk id="2" creationId="{EC27274B-2D73-9F8E-FD04-2B75E731CB80}"/>
          </ac:picMkLst>
        </pc:picChg>
      </pc:sldChg>
      <pc:sldChg chg="modSp add replId">
        <pc:chgData name="Kevin Hernandez Lichtl" userId="S::kjh19a@fsu.edu::1972ab5e-5eb3-44d7-8806-f0fa61fe4a33" providerId="AD" clId="Web-{194ABAA0-FCBB-42DA-84FA-26EEE3D8F3C6}" dt="2023-10-16T22:48:01.175" v="187"/>
        <pc:sldMkLst>
          <pc:docMk/>
          <pc:sldMk cId="134620842" sldId="344"/>
        </pc:sldMkLst>
        <pc:cxnChg chg="mod">
          <ac:chgData name="Kevin Hernandez Lichtl" userId="S::kjh19a@fsu.edu::1972ab5e-5eb3-44d7-8806-f0fa61fe4a33" providerId="AD" clId="Web-{194ABAA0-FCBB-42DA-84FA-26EEE3D8F3C6}" dt="2023-10-16T22:48:01.175" v="187"/>
          <ac:cxnSpMkLst>
            <pc:docMk/>
            <pc:sldMk cId="134620842" sldId="344"/>
            <ac:cxnSpMk id="11" creationId="{5A91649E-9012-5D8F-8100-4B6D5D9AC0F5}"/>
          </ac:cxnSpMkLst>
        </pc:cxnChg>
      </pc:sldChg>
    </pc:docChg>
  </pc:docChgLst>
  <pc:docChgLst>
    <pc:chgData name="Luke Leibkuchler" userId="S::lgl20@fsu.edu::a7c1e1ef-f9d4-4dc7-8550-c2468dc434b6" providerId="AD" clId="Web-{28FA2293-06DA-490D-8021-3DD514E3F83A}"/>
    <pc:docChg chg="modSld">
      <pc:chgData name="Luke Leibkuchler" userId="S::lgl20@fsu.edu::a7c1e1ef-f9d4-4dc7-8550-c2468dc434b6" providerId="AD" clId="Web-{28FA2293-06DA-490D-8021-3DD514E3F83A}" dt="2023-10-15T23:56:21.274" v="1" actId="1076"/>
      <pc:docMkLst>
        <pc:docMk/>
      </pc:docMkLst>
      <pc:sldChg chg="modSp">
        <pc:chgData name="Luke Leibkuchler" userId="S::lgl20@fsu.edu::a7c1e1ef-f9d4-4dc7-8550-c2468dc434b6" providerId="AD" clId="Web-{28FA2293-06DA-490D-8021-3DD514E3F83A}" dt="2023-10-15T23:55:35.773" v="0"/>
        <pc:sldMkLst>
          <pc:docMk/>
          <pc:sldMk cId="34578572" sldId="317"/>
        </pc:sldMkLst>
        <pc:cxnChg chg="ord">
          <ac:chgData name="Luke Leibkuchler" userId="S::lgl20@fsu.edu::a7c1e1ef-f9d4-4dc7-8550-c2468dc434b6" providerId="AD" clId="Web-{28FA2293-06DA-490D-8021-3DD514E3F83A}" dt="2023-10-15T23:55:35.773" v="0"/>
          <ac:cxnSpMkLst>
            <pc:docMk/>
            <pc:sldMk cId="34578572" sldId="317"/>
            <ac:cxnSpMk id="7" creationId="{5B6251A0-EADD-A1DA-4F29-DAE9F185AB92}"/>
          </ac:cxnSpMkLst>
        </pc:cxnChg>
      </pc:sldChg>
      <pc:sldChg chg="modSp">
        <pc:chgData name="Luke Leibkuchler" userId="S::lgl20@fsu.edu::a7c1e1ef-f9d4-4dc7-8550-c2468dc434b6" providerId="AD" clId="Web-{28FA2293-06DA-490D-8021-3DD514E3F83A}" dt="2023-10-15T23:56:21.274" v="1" actId="1076"/>
        <pc:sldMkLst>
          <pc:docMk/>
          <pc:sldMk cId="1217811055" sldId="318"/>
        </pc:sldMkLst>
        <pc:picChg chg="mod">
          <ac:chgData name="Luke Leibkuchler" userId="S::lgl20@fsu.edu::a7c1e1ef-f9d4-4dc7-8550-c2468dc434b6" providerId="AD" clId="Web-{28FA2293-06DA-490D-8021-3DD514E3F83A}" dt="2023-10-15T23:56:21.274" v="1" actId="1076"/>
          <ac:picMkLst>
            <pc:docMk/>
            <pc:sldMk cId="1217811055" sldId="318"/>
            <ac:picMk id="7" creationId="{F38D2265-EA17-48A0-8BA0-724D59DFB0D7}"/>
          </ac:picMkLst>
        </pc:picChg>
      </pc:sldChg>
    </pc:docChg>
  </pc:docChgLst>
  <pc:docChgLst>
    <pc:chgData name="Luke Leibkuchler" userId="S::lgl20@fsu.edu::a7c1e1ef-f9d4-4dc7-8550-c2468dc434b6" providerId="AD" clId="Web-{92613F9D-550A-4D10-8486-F00D0472140F}"/>
    <pc:docChg chg="modSld">
      <pc:chgData name="Luke Leibkuchler" userId="S::lgl20@fsu.edu::a7c1e1ef-f9d4-4dc7-8550-c2468dc434b6" providerId="AD" clId="Web-{92613F9D-550A-4D10-8486-F00D0472140F}" dt="2023-11-09T19:28:32.776" v="28"/>
      <pc:docMkLst>
        <pc:docMk/>
      </pc:docMkLst>
      <pc:sldChg chg="mod modShow">
        <pc:chgData name="Luke Leibkuchler" userId="S::lgl20@fsu.edu::a7c1e1ef-f9d4-4dc7-8550-c2468dc434b6" providerId="AD" clId="Web-{92613F9D-550A-4D10-8486-F00D0472140F}" dt="2023-11-09T19:28:31.229" v="14"/>
        <pc:sldMkLst>
          <pc:docMk/>
          <pc:sldMk cId="4010917776" sldId="288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136" v="13"/>
        <pc:sldMkLst>
          <pc:docMk/>
          <pc:sldMk cId="3513750456" sldId="289"/>
        </pc:sldMkLst>
      </pc:sldChg>
      <pc:sldChg chg="mod modShow">
        <pc:chgData name="Luke Leibkuchler" userId="S::lgl20@fsu.edu::a7c1e1ef-f9d4-4dc7-8550-c2468dc434b6" providerId="AD" clId="Web-{92613F9D-550A-4D10-8486-F00D0472140F}" dt="2023-11-09T19:28:29.745" v="1"/>
        <pc:sldMkLst>
          <pc:docMk/>
          <pc:sldMk cId="71360699" sldId="295"/>
        </pc:sldMkLst>
      </pc:sldChg>
      <pc:sldChg chg="mod modShow">
        <pc:chgData name="Luke Leibkuchler" userId="S::lgl20@fsu.edu::a7c1e1ef-f9d4-4dc7-8550-c2468dc434b6" providerId="AD" clId="Web-{92613F9D-550A-4D10-8486-F00D0472140F}" dt="2023-11-09T19:28:29.870" v="2"/>
        <pc:sldMkLst>
          <pc:docMk/>
          <pc:sldMk cId="3473897992" sldId="297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682" v="9"/>
        <pc:sldMkLst>
          <pc:docMk/>
          <pc:sldMk cId="1093545052" sldId="301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761" v="10"/>
        <pc:sldMkLst>
          <pc:docMk/>
          <pc:sldMk cId="3938085982" sldId="302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839" v="11"/>
        <pc:sldMkLst>
          <pc:docMk/>
          <pc:sldMk cId="4263399209" sldId="303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948" v="12"/>
        <pc:sldMkLst>
          <pc:docMk/>
          <pc:sldMk cId="1928675751" sldId="304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729" v="27"/>
        <pc:sldMkLst>
          <pc:docMk/>
          <pc:sldMk cId="34578572" sldId="317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776" v="28"/>
        <pc:sldMkLst>
          <pc:docMk/>
          <pc:sldMk cId="1217811055" sldId="318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917" v="21"/>
        <pc:sldMkLst>
          <pc:docMk/>
          <pc:sldMk cId="3283164139" sldId="328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042" v="22"/>
        <pc:sldMkLst>
          <pc:docMk/>
          <pc:sldMk cId="4133612512" sldId="329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151" v="23"/>
        <pc:sldMkLst>
          <pc:docMk/>
          <pc:sldMk cId="269560904" sldId="330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432" v="25"/>
        <pc:sldMkLst>
          <pc:docMk/>
          <pc:sldMk cId="293338493" sldId="331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276" v="24"/>
        <pc:sldMkLst>
          <pc:docMk/>
          <pc:sldMk cId="2771981180" sldId="332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604" v="26"/>
        <pc:sldMkLst>
          <pc:docMk/>
          <pc:sldMk cId="3392933455" sldId="333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026" v="3"/>
        <pc:sldMkLst>
          <pc:docMk/>
          <pc:sldMk cId="2445383051" sldId="335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604" v="8"/>
        <pc:sldMkLst>
          <pc:docMk/>
          <pc:sldMk cId="3257235967" sldId="341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370" v="6"/>
        <pc:sldMkLst>
          <pc:docMk/>
          <pc:sldMk cId="4187904259" sldId="348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151" v="4"/>
        <pc:sldMkLst>
          <pc:docMk/>
          <pc:sldMk cId="3659771634" sldId="350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261" v="5"/>
        <pc:sldMkLst>
          <pc:docMk/>
          <pc:sldMk cId="2603576603" sldId="351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495" v="7"/>
        <pc:sldMkLst>
          <pc:docMk/>
          <pc:sldMk cId="4135568911" sldId="352"/>
        </pc:sldMkLst>
      </pc:sldChg>
      <pc:sldChg chg="mod modShow">
        <pc:chgData name="Luke Leibkuchler" userId="S::lgl20@fsu.edu::a7c1e1ef-f9d4-4dc7-8550-c2468dc434b6" providerId="AD" clId="Web-{92613F9D-550A-4D10-8486-F00D0472140F}" dt="2023-11-09T19:28:29.636" v="0"/>
        <pc:sldMkLst>
          <pc:docMk/>
          <pc:sldMk cId="2185294993" sldId="353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323" v="15"/>
        <pc:sldMkLst>
          <pc:docMk/>
          <pc:sldMk cId="2448439293" sldId="354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839" v="20"/>
        <pc:sldMkLst>
          <pc:docMk/>
          <pc:sldMk cId="3879933328" sldId="355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714" v="19"/>
        <pc:sldMkLst>
          <pc:docMk/>
          <pc:sldMk cId="3022598443" sldId="356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604" v="18"/>
        <pc:sldMkLst>
          <pc:docMk/>
          <pc:sldMk cId="2484103373" sldId="357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511" v="17"/>
        <pc:sldMkLst>
          <pc:docMk/>
          <pc:sldMk cId="3897976456" sldId="358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401" v="16"/>
        <pc:sldMkLst>
          <pc:docMk/>
          <pc:sldMk cId="949281909" sldId="359"/>
        </pc:sldMkLst>
      </pc:sldChg>
    </pc:docChg>
  </pc:docChgLst>
  <pc:docChgLst>
    <pc:chgData name="Katherine Mesa" userId="dd7b0dd6-7f91-4ded-8476-0723d8004cb7" providerId="ADAL" clId="{3A147959-07EE-4F2C-8855-414C1168D723}"/>
    <pc:docChg chg="undo custSel addSld delSld modSld sldOrd modMainMaster addSection delSection modSection">
      <pc:chgData name="Katherine Mesa" userId="dd7b0dd6-7f91-4ded-8476-0723d8004cb7" providerId="ADAL" clId="{3A147959-07EE-4F2C-8855-414C1168D723}" dt="2024-01-30T04:35:30.052" v="5261"/>
      <pc:docMkLst>
        <pc:docMk/>
      </pc:docMkLst>
      <pc:sldChg chg="modTransition">
        <pc:chgData name="Katherine Mesa" userId="dd7b0dd6-7f91-4ded-8476-0723d8004cb7" providerId="ADAL" clId="{3A147959-07EE-4F2C-8855-414C1168D723}" dt="2024-01-30T03:27:52.145" v="5159"/>
        <pc:sldMkLst>
          <pc:docMk/>
          <pc:sldMk cId="2066863649" sldId="256"/>
        </pc:sldMkLst>
      </pc:sldChg>
      <pc:sldChg chg="del">
        <pc:chgData name="Katherine Mesa" userId="dd7b0dd6-7f91-4ded-8476-0723d8004cb7" providerId="ADAL" clId="{3A147959-07EE-4F2C-8855-414C1168D723}" dt="2024-01-29T04:11:48.906" v="3646" actId="2696"/>
        <pc:sldMkLst>
          <pc:docMk/>
          <pc:sldMk cId="2208838817" sldId="262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4291870476" sldId="263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859581452" sldId="264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264871324" sldId="265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612267168" sldId="266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807744079" sldId="267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780381080" sldId="269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7416348" sldId="273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041651053" sldId="274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163656728" sldId="277"/>
        </pc:sldMkLst>
      </pc:sldChg>
      <pc:sldChg chg="modSp mod modTransition">
        <pc:chgData name="Katherine Mesa" userId="dd7b0dd6-7f91-4ded-8476-0723d8004cb7" providerId="ADAL" clId="{3A147959-07EE-4F2C-8855-414C1168D723}" dt="2024-01-30T03:27:33.483" v="5158"/>
        <pc:sldMkLst>
          <pc:docMk/>
          <pc:sldMk cId="3656656740" sldId="280"/>
        </pc:sldMkLst>
        <pc:spChg chg="mod">
          <ac:chgData name="Katherine Mesa" userId="dd7b0dd6-7f91-4ded-8476-0723d8004cb7" providerId="ADAL" clId="{3A147959-07EE-4F2C-8855-414C1168D723}" dt="2024-01-29T02:20:29.679" v="792" actId="1076"/>
          <ac:spMkLst>
            <pc:docMk/>
            <pc:sldMk cId="3656656740" sldId="280"/>
            <ac:spMk id="29" creationId="{D5D41AD1-0181-BA37-8138-9FA849C8DBDF}"/>
          </ac:spMkLst>
        </pc:spChg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310254636" sldId="283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344322084" sldId="284"/>
        </pc:sldMkLst>
      </pc:sldChg>
      <pc:sldChg chg="modTransition">
        <pc:chgData name="Katherine Mesa" userId="dd7b0dd6-7f91-4ded-8476-0723d8004cb7" providerId="ADAL" clId="{3A147959-07EE-4F2C-8855-414C1168D723}" dt="2024-01-30T03:27:55.103" v="5161"/>
        <pc:sldMkLst>
          <pc:docMk/>
          <pc:sldMk cId="1270984281" sldId="286"/>
        </pc:sldMkLst>
      </pc:sldChg>
      <pc:sldChg chg="modTransition">
        <pc:chgData name="Katherine Mesa" userId="dd7b0dd6-7f91-4ded-8476-0723d8004cb7" providerId="ADAL" clId="{3A147959-07EE-4F2C-8855-414C1168D723}" dt="2024-01-30T03:27:53.453" v="5160"/>
        <pc:sldMkLst>
          <pc:docMk/>
          <pc:sldMk cId="2405727058" sldId="287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4010917776" sldId="288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513750456" sldId="289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749064886" sldId="291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694927543" sldId="292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189434876" sldId="293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473897992" sldId="297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093545052" sldId="301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938085982" sldId="302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4263399209" sldId="303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928675751" sldId="304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884249495" sldId="305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844317551" sldId="306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086861363" sldId="307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592468188" sldId="308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258147880" sldId="309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529981636" sldId="310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341716805" sldId="311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986221907" sldId="312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499356975" sldId="313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639218280" sldId="314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310498355" sldId="315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568222923" sldId="316"/>
        </pc:sldMkLst>
      </pc:sldChg>
      <pc:sldChg chg="modTransition">
        <pc:chgData name="Katherine Mesa" userId="dd7b0dd6-7f91-4ded-8476-0723d8004cb7" providerId="ADAL" clId="{3A147959-07EE-4F2C-8855-414C1168D723}" dt="2024-01-30T03:28:51.208" v="5178"/>
        <pc:sldMkLst>
          <pc:docMk/>
          <pc:sldMk cId="34578572" sldId="317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217811055" sldId="318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318281322" sldId="319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275454181" sldId="320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707867425" sldId="334"/>
        </pc:sldMkLst>
      </pc:sldChg>
      <pc:sldChg chg="addSp delSp modSp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2445383051" sldId="335"/>
        </pc:sldMkLst>
        <pc:spChg chg="add mod">
          <ac:chgData name="Katherine Mesa" userId="dd7b0dd6-7f91-4ded-8476-0723d8004cb7" providerId="ADAL" clId="{3A147959-07EE-4F2C-8855-414C1168D723}" dt="2024-01-30T02:47:08.453" v="4652"/>
          <ac:spMkLst>
            <pc:docMk/>
            <pc:sldMk cId="2445383051" sldId="335"/>
            <ac:spMk id="3" creationId="{E145D89E-56EF-B082-3950-F3D375CB4B2F}"/>
          </ac:spMkLst>
        </pc:spChg>
        <pc:spChg chg="del">
          <ac:chgData name="Katherine Mesa" userId="dd7b0dd6-7f91-4ded-8476-0723d8004cb7" providerId="ADAL" clId="{3A147959-07EE-4F2C-8855-414C1168D723}" dt="2024-01-30T02:47:08.202" v="4651" actId="478"/>
          <ac:spMkLst>
            <pc:docMk/>
            <pc:sldMk cId="2445383051" sldId="335"/>
            <ac:spMk id="13" creationId="{78A495D2-F48B-CF06-AA39-7A9B1D43FE87}"/>
          </ac:spMkLst>
        </pc:spChg>
      </pc:sldChg>
      <pc:sldChg chg="add 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3474197174" sldId="335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172409489" sldId="337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257235967" sldId="341"/>
        </pc:sldMkLst>
      </pc:sldChg>
      <pc:sldChg chg="add 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3518779380" sldId="348"/>
        </pc:sldMkLst>
      </pc:sldChg>
      <pc:sldChg chg="addSp delSp modSp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4187904259" sldId="348"/>
        </pc:sldMkLst>
        <pc:spChg chg="add mod">
          <ac:chgData name="Katherine Mesa" userId="dd7b0dd6-7f91-4ded-8476-0723d8004cb7" providerId="ADAL" clId="{3A147959-07EE-4F2C-8855-414C1168D723}" dt="2024-01-30T02:47:26.749" v="4659"/>
          <ac:spMkLst>
            <pc:docMk/>
            <pc:sldMk cId="4187904259" sldId="348"/>
            <ac:spMk id="7" creationId="{D0EA653C-B857-7361-B1B9-44622FCD9296}"/>
          </ac:spMkLst>
        </pc:spChg>
        <pc:spChg chg="del">
          <ac:chgData name="Katherine Mesa" userId="dd7b0dd6-7f91-4ded-8476-0723d8004cb7" providerId="ADAL" clId="{3A147959-07EE-4F2C-8855-414C1168D723}" dt="2024-01-30T02:47:16.316" v="4655" actId="478"/>
          <ac:spMkLst>
            <pc:docMk/>
            <pc:sldMk cId="4187904259" sldId="348"/>
            <ac:spMk id="13" creationId="{78A495D2-F48B-CF06-AA39-7A9B1D43FE87}"/>
          </ac:spMkLst>
        </pc:spChg>
      </pc:sldChg>
      <pc:sldChg chg="add mod ord modTransition modShow">
        <pc:chgData name="Katherine Mesa" userId="dd7b0dd6-7f91-4ded-8476-0723d8004cb7" providerId="ADAL" clId="{3A147959-07EE-4F2C-8855-414C1168D723}" dt="2024-01-30T04:28:09.971" v="5211"/>
        <pc:sldMkLst>
          <pc:docMk/>
          <pc:sldMk cId="1611548739" sldId="350"/>
        </pc:sldMkLst>
      </pc:sldChg>
      <pc:sldChg chg="addSp delSp modSp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3659771634" sldId="350"/>
        </pc:sldMkLst>
        <pc:spChg chg="add mod">
          <ac:chgData name="Katherine Mesa" userId="dd7b0dd6-7f91-4ded-8476-0723d8004cb7" providerId="ADAL" clId="{3A147959-07EE-4F2C-8855-414C1168D723}" dt="2024-01-30T02:47:23.854" v="4657"/>
          <ac:spMkLst>
            <pc:docMk/>
            <pc:sldMk cId="3659771634" sldId="350"/>
            <ac:spMk id="3" creationId="{49562A7E-A1D6-DC77-0F9A-5C88422F5EEA}"/>
          </ac:spMkLst>
        </pc:spChg>
        <pc:spChg chg="del">
          <ac:chgData name="Katherine Mesa" userId="dd7b0dd6-7f91-4ded-8476-0723d8004cb7" providerId="ADAL" clId="{3A147959-07EE-4F2C-8855-414C1168D723}" dt="2024-01-30T02:47:11.428" v="4653" actId="478"/>
          <ac:spMkLst>
            <pc:docMk/>
            <pc:sldMk cId="3659771634" sldId="350"/>
            <ac:spMk id="13" creationId="{78A495D2-F48B-CF06-AA39-7A9B1D43FE87}"/>
          </ac:spMkLst>
        </pc:spChg>
      </pc:sldChg>
      <pc:sldChg chg="addSp delSp modSp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2603576603" sldId="351"/>
        </pc:sldMkLst>
        <pc:spChg chg="add mod">
          <ac:chgData name="Katherine Mesa" userId="dd7b0dd6-7f91-4ded-8476-0723d8004cb7" providerId="ADAL" clId="{3A147959-07EE-4F2C-8855-414C1168D723}" dt="2024-01-30T02:47:25.397" v="4658"/>
          <ac:spMkLst>
            <pc:docMk/>
            <pc:sldMk cId="2603576603" sldId="351"/>
            <ac:spMk id="3" creationId="{782FDB9C-A041-84F9-D8E8-5A17CC864523}"/>
          </ac:spMkLst>
        </pc:spChg>
        <pc:spChg chg="del">
          <ac:chgData name="Katherine Mesa" userId="dd7b0dd6-7f91-4ded-8476-0723d8004cb7" providerId="ADAL" clId="{3A147959-07EE-4F2C-8855-414C1168D723}" dt="2024-01-30T02:47:13.875" v="4654" actId="478"/>
          <ac:spMkLst>
            <pc:docMk/>
            <pc:sldMk cId="2603576603" sldId="351"/>
            <ac:spMk id="13" creationId="{78A495D2-F48B-CF06-AA39-7A9B1D43FE87}"/>
          </ac:spMkLst>
        </pc:spChg>
      </pc:sldChg>
      <pc:sldChg chg="add mod ord modTransition modShow">
        <pc:chgData name="Katherine Mesa" userId="dd7b0dd6-7f91-4ded-8476-0723d8004cb7" providerId="ADAL" clId="{3A147959-07EE-4F2C-8855-414C1168D723}" dt="2024-01-30T04:28:09.971" v="5211"/>
        <pc:sldMkLst>
          <pc:docMk/>
          <pc:sldMk cId="2990060913" sldId="351"/>
        </pc:sldMkLst>
      </pc:sldChg>
      <pc:sldChg chg="addSp delSp modSp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4135568911" sldId="352"/>
        </pc:sldMkLst>
        <pc:spChg chg="add mod">
          <ac:chgData name="Katherine Mesa" userId="dd7b0dd6-7f91-4ded-8476-0723d8004cb7" providerId="ADAL" clId="{3A147959-07EE-4F2C-8855-414C1168D723}" dt="2024-01-30T02:47:28.275" v="4660"/>
          <ac:spMkLst>
            <pc:docMk/>
            <pc:sldMk cId="4135568911" sldId="352"/>
            <ac:spMk id="5" creationId="{E1E82422-6597-9BC4-99FC-78FA7803696C}"/>
          </ac:spMkLst>
        </pc:spChg>
        <pc:spChg chg="del">
          <ac:chgData name="Katherine Mesa" userId="dd7b0dd6-7f91-4ded-8476-0723d8004cb7" providerId="ADAL" clId="{3A147959-07EE-4F2C-8855-414C1168D723}" dt="2024-01-30T02:47:18.869" v="4656" actId="478"/>
          <ac:spMkLst>
            <pc:docMk/>
            <pc:sldMk cId="4135568911" sldId="352"/>
            <ac:spMk id="13" creationId="{78A495D2-F48B-CF06-AA39-7A9B1D43FE87}"/>
          </ac:spMkLst>
        </pc:spChg>
      </pc:sldChg>
      <pc:sldChg chg="add 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4250426392" sldId="352"/>
        </pc:sldMkLst>
      </pc:sldChg>
      <pc:sldChg chg="addSp delSp modSp mod ord modTransition">
        <pc:chgData name="Katherine Mesa" userId="dd7b0dd6-7f91-4ded-8476-0723d8004cb7" providerId="ADAL" clId="{3A147959-07EE-4F2C-8855-414C1168D723}" dt="2024-01-30T04:32:53.638" v="5258" actId="1076"/>
        <pc:sldMkLst>
          <pc:docMk/>
          <pc:sldMk cId="2185294993" sldId="353"/>
        </pc:sldMkLst>
        <pc:spChg chg="add mod">
          <ac:chgData name="Katherine Mesa" userId="dd7b0dd6-7f91-4ded-8476-0723d8004cb7" providerId="ADAL" clId="{3A147959-07EE-4F2C-8855-414C1168D723}" dt="2024-01-30T02:44:36.626" v="4650"/>
          <ac:spMkLst>
            <pc:docMk/>
            <pc:sldMk cId="2185294993" sldId="353"/>
            <ac:spMk id="2" creationId="{2EBD40B8-7F40-C63B-575D-426AE0503FFD}"/>
          </ac:spMkLst>
        </pc:spChg>
        <pc:spChg chg="del mod">
          <ac:chgData name="Katherine Mesa" userId="dd7b0dd6-7f91-4ded-8476-0723d8004cb7" providerId="ADAL" clId="{3A147959-07EE-4F2C-8855-414C1168D723}" dt="2024-01-30T04:23:01.413" v="5180" actId="478"/>
          <ac:spMkLst>
            <pc:docMk/>
            <pc:sldMk cId="2185294993" sldId="353"/>
            <ac:spMk id="3" creationId="{C2872F7A-0984-683C-01E2-2DB3A275AF53}"/>
          </ac:spMkLst>
        </pc:spChg>
        <pc:spChg chg="mod">
          <ac:chgData name="Katherine Mesa" userId="dd7b0dd6-7f91-4ded-8476-0723d8004cb7" providerId="ADAL" clId="{3A147959-07EE-4F2C-8855-414C1168D723}" dt="2024-01-30T03:21:19.614" v="5109" actId="20577"/>
          <ac:spMkLst>
            <pc:docMk/>
            <pc:sldMk cId="2185294993" sldId="353"/>
            <ac:spMk id="6" creationId="{48F9AC7B-BEEF-B24E-188A-36A6139F3027}"/>
          </ac:spMkLst>
        </pc:spChg>
        <pc:spChg chg="mod">
          <ac:chgData name="Katherine Mesa" userId="dd7b0dd6-7f91-4ded-8476-0723d8004cb7" providerId="ADAL" clId="{3A147959-07EE-4F2C-8855-414C1168D723}" dt="2024-01-30T04:23:29.804" v="5208" actId="20577"/>
          <ac:spMkLst>
            <pc:docMk/>
            <pc:sldMk cId="2185294993" sldId="353"/>
            <ac:spMk id="8" creationId="{59D83FD3-4C56-CB5B-09A8-95DD648D8468}"/>
          </ac:spMkLst>
        </pc:spChg>
        <pc:spChg chg="mod">
          <ac:chgData name="Katherine Mesa" userId="dd7b0dd6-7f91-4ded-8476-0723d8004cb7" providerId="ADAL" clId="{3A147959-07EE-4F2C-8855-414C1168D723}" dt="2024-01-30T04:23:07.031" v="5181" actId="1076"/>
          <ac:spMkLst>
            <pc:docMk/>
            <pc:sldMk cId="2185294993" sldId="353"/>
            <ac:spMk id="9" creationId="{CB87C84E-596B-D6B4-A8CF-7000375E38F9}"/>
          </ac:spMkLst>
        </pc:spChg>
        <pc:spChg chg="del mod">
          <ac:chgData name="Katherine Mesa" userId="dd7b0dd6-7f91-4ded-8476-0723d8004cb7" providerId="ADAL" clId="{3A147959-07EE-4F2C-8855-414C1168D723}" dt="2024-01-30T02:44:32.445" v="4649" actId="478"/>
          <ac:spMkLst>
            <pc:docMk/>
            <pc:sldMk cId="2185294993" sldId="353"/>
            <ac:spMk id="10" creationId="{B48C542E-4C5F-E65F-1324-BAC3A9B0B635}"/>
          </ac:spMkLst>
        </pc:spChg>
        <pc:spChg chg="add del mod">
          <ac:chgData name="Katherine Mesa" userId="dd7b0dd6-7f91-4ded-8476-0723d8004cb7" providerId="ADAL" clId="{3A147959-07EE-4F2C-8855-414C1168D723}" dt="2024-01-30T02:58:35.954" v="4674" actId="478"/>
          <ac:spMkLst>
            <pc:docMk/>
            <pc:sldMk cId="2185294993" sldId="353"/>
            <ac:spMk id="10" creationId="{BF4A1B68-28A5-1BB4-6953-8AE51D9BC90D}"/>
          </ac:spMkLst>
        </pc:spChg>
        <pc:spChg chg="mod">
          <ac:chgData name="Katherine Mesa" userId="dd7b0dd6-7f91-4ded-8476-0723d8004cb7" providerId="ADAL" clId="{3A147959-07EE-4F2C-8855-414C1168D723}" dt="2024-01-30T04:23:17.556" v="5186" actId="20577"/>
          <ac:spMkLst>
            <pc:docMk/>
            <pc:sldMk cId="2185294993" sldId="353"/>
            <ac:spMk id="11" creationId="{2928FF17-ABDA-0D26-11C7-A51AADB54DC7}"/>
          </ac:spMkLst>
        </pc:spChg>
        <pc:spChg chg="mod">
          <ac:chgData name="Katherine Mesa" userId="dd7b0dd6-7f91-4ded-8476-0723d8004cb7" providerId="ADAL" clId="{3A147959-07EE-4F2C-8855-414C1168D723}" dt="2024-01-30T04:23:24.558" v="5187"/>
          <ac:spMkLst>
            <pc:docMk/>
            <pc:sldMk cId="2185294993" sldId="353"/>
            <ac:spMk id="12" creationId="{81FE6512-2257-2F76-F425-052CC7DFBC9E}"/>
          </ac:spMkLst>
        </pc:spChg>
        <pc:spChg chg="del">
          <ac:chgData name="Katherine Mesa" userId="dd7b0dd6-7f91-4ded-8476-0723d8004cb7" providerId="ADAL" clId="{3A147959-07EE-4F2C-8855-414C1168D723}" dt="2024-01-30T02:58:33.560" v="4673" actId="478"/>
          <ac:spMkLst>
            <pc:docMk/>
            <pc:sldMk cId="2185294993" sldId="353"/>
            <ac:spMk id="16" creationId="{C3A17039-AF99-6120-9E9A-3EF5B0D2944B}"/>
          </ac:spMkLst>
        </pc:spChg>
        <pc:picChg chg="mod">
          <ac:chgData name="Katherine Mesa" userId="dd7b0dd6-7f91-4ded-8476-0723d8004cb7" providerId="ADAL" clId="{3A147959-07EE-4F2C-8855-414C1168D723}" dt="2024-01-30T04:32:53.638" v="5258" actId="1076"/>
          <ac:picMkLst>
            <pc:docMk/>
            <pc:sldMk cId="2185294993" sldId="353"/>
            <ac:picMk id="4" creationId="{C452975C-E3D1-6E54-90D4-C0540F63F49B}"/>
          </ac:picMkLst>
        </pc:picChg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879933328" sldId="355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022598443" sldId="356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484103373" sldId="357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897976456" sldId="358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949281909" sldId="359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444023559" sldId="362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746999893" sldId="363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501078312" sldId="364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391183063" sldId="365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443713398" sldId="366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894951459" sldId="367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4269393480" sldId="368"/>
        </pc:sldMkLst>
      </pc:sldChg>
      <pc:sldChg chg="modSp mod modTransition modNotesTx">
        <pc:chgData name="Katherine Mesa" userId="dd7b0dd6-7f91-4ded-8476-0723d8004cb7" providerId="ADAL" clId="{3A147959-07EE-4F2C-8855-414C1168D723}" dt="2024-01-30T04:34:25.943" v="5260" actId="20577"/>
        <pc:sldMkLst>
          <pc:docMk/>
          <pc:sldMk cId="1269745814" sldId="369"/>
        </pc:sldMkLst>
        <pc:spChg chg="mod">
          <ac:chgData name="Katherine Mesa" userId="dd7b0dd6-7f91-4ded-8476-0723d8004cb7" providerId="ADAL" clId="{3A147959-07EE-4F2C-8855-414C1168D723}" dt="2024-01-30T04:34:25.943" v="5260" actId="20577"/>
          <ac:spMkLst>
            <pc:docMk/>
            <pc:sldMk cId="1269745814" sldId="369"/>
            <ac:spMk id="8" creationId="{072CE4A5-C38E-E7F0-254A-F35FC5A69838}"/>
          </ac:spMkLst>
        </pc:spChg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923624441" sldId="372"/>
        </pc:sldMkLst>
      </pc:sldChg>
      <pc:sldChg chg="add mod modTransition modShow">
        <pc:chgData name="Katherine Mesa" userId="dd7b0dd6-7f91-4ded-8476-0723d8004cb7" providerId="ADAL" clId="{3A147959-07EE-4F2C-8855-414C1168D723}" dt="2024-01-30T04:32:03.138" v="5253"/>
        <pc:sldMkLst>
          <pc:docMk/>
          <pc:sldMk cId="1413448062" sldId="373"/>
        </pc:sldMkLst>
      </pc:sldChg>
      <pc:sldChg chg="addSp delSp modSp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4084285893" sldId="373"/>
        </pc:sldMkLst>
        <pc:spChg chg="del mod">
          <ac:chgData name="Katherine Mesa" userId="dd7b0dd6-7f91-4ded-8476-0723d8004cb7" providerId="ADAL" clId="{3A147959-07EE-4F2C-8855-414C1168D723}" dt="2024-01-29T04:13:05.827" v="3678" actId="478"/>
          <ac:spMkLst>
            <pc:docMk/>
            <pc:sldMk cId="4084285893" sldId="373"/>
            <ac:spMk id="5" creationId="{DD0BA89D-1CB4-F8BB-58B8-C54548396518}"/>
          </ac:spMkLst>
        </pc:spChg>
        <pc:spChg chg="mod">
          <ac:chgData name="Katherine Mesa" userId="dd7b0dd6-7f91-4ded-8476-0723d8004cb7" providerId="ADAL" clId="{3A147959-07EE-4F2C-8855-414C1168D723}" dt="2024-01-29T20:40:37.166" v="4533" actId="20577"/>
          <ac:spMkLst>
            <pc:docMk/>
            <pc:sldMk cId="4084285893" sldId="373"/>
            <ac:spMk id="8" creationId="{FED47EEF-3B8C-F151-7BBD-964DAC67C91E}"/>
          </ac:spMkLst>
        </pc:spChg>
        <pc:spChg chg="mod">
          <ac:chgData name="Katherine Mesa" userId="dd7b0dd6-7f91-4ded-8476-0723d8004cb7" providerId="ADAL" clId="{3A147959-07EE-4F2C-8855-414C1168D723}" dt="2024-01-29T20:40:44.721" v="4541" actId="20577"/>
          <ac:spMkLst>
            <pc:docMk/>
            <pc:sldMk cId="4084285893" sldId="373"/>
            <ac:spMk id="9" creationId="{74D7EDD9-01C4-D0ED-EA88-BBCE9FE368E6}"/>
          </ac:spMkLst>
        </pc:spChg>
        <pc:spChg chg="del mod">
          <ac:chgData name="Katherine Mesa" userId="dd7b0dd6-7f91-4ded-8476-0723d8004cb7" providerId="ADAL" clId="{3A147959-07EE-4F2C-8855-414C1168D723}" dt="2024-01-29T04:13:52.351" v="3692" actId="478"/>
          <ac:spMkLst>
            <pc:docMk/>
            <pc:sldMk cId="4084285893" sldId="373"/>
            <ac:spMk id="10" creationId="{22B8251D-6EE9-D085-9A7F-A14FC2206A43}"/>
          </ac:spMkLst>
        </pc:spChg>
        <pc:spChg chg="add mod">
          <ac:chgData name="Katherine Mesa" userId="dd7b0dd6-7f91-4ded-8476-0723d8004cb7" providerId="ADAL" clId="{3A147959-07EE-4F2C-8855-414C1168D723}" dt="2024-01-29T04:13:17.398" v="3683" actId="20577"/>
          <ac:spMkLst>
            <pc:docMk/>
            <pc:sldMk cId="4084285893" sldId="373"/>
            <ac:spMk id="14" creationId="{04DECFA8-ED07-B084-05D0-4D2E87245318}"/>
          </ac:spMkLst>
        </pc:spChg>
        <pc:spChg chg="add mod">
          <ac:chgData name="Katherine Mesa" userId="dd7b0dd6-7f91-4ded-8476-0723d8004cb7" providerId="ADAL" clId="{3A147959-07EE-4F2C-8855-414C1168D723}" dt="2024-01-29T20:40:52.384" v="4551" actId="20577"/>
          <ac:spMkLst>
            <pc:docMk/>
            <pc:sldMk cId="4084285893" sldId="373"/>
            <ac:spMk id="16" creationId="{E34D5F9A-8527-5D0C-80A4-B4F9B585196D}"/>
          </ac:spMkLst>
        </pc:spChg>
        <pc:cxnChg chg="mod">
          <ac:chgData name="Katherine Mesa" userId="dd7b0dd6-7f91-4ded-8476-0723d8004cb7" providerId="ADAL" clId="{3A147959-07EE-4F2C-8855-414C1168D723}" dt="2024-01-29T04:13:41.053" v="3688" actId="14100"/>
          <ac:cxnSpMkLst>
            <pc:docMk/>
            <pc:sldMk cId="4084285893" sldId="373"/>
            <ac:cxnSpMk id="20" creationId="{C76B1FFA-FEA4-310C-B091-D97631C239AF}"/>
          </ac:cxnSpMkLst>
        </pc:cxnChg>
        <pc:cxnChg chg="mod">
          <ac:chgData name="Katherine Mesa" userId="dd7b0dd6-7f91-4ded-8476-0723d8004cb7" providerId="ADAL" clId="{3A147959-07EE-4F2C-8855-414C1168D723}" dt="2024-01-29T04:13:05.827" v="3678" actId="478"/>
          <ac:cxnSpMkLst>
            <pc:docMk/>
            <pc:sldMk cId="4084285893" sldId="373"/>
            <ac:cxnSpMk id="24" creationId="{569D6AC0-A3D9-8C36-1AEA-8B7125BD8BD4}"/>
          </ac:cxnSpMkLst>
        </pc:cxnChg>
        <pc:cxnChg chg="mod">
          <ac:chgData name="Katherine Mesa" userId="dd7b0dd6-7f91-4ded-8476-0723d8004cb7" providerId="ADAL" clId="{3A147959-07EE-4F2C-8855-414C1168D723}" dt="2024-01-29T04:13:52.351" v="3692" actId="478"/>
          <ac:cxnSpMkLst>
            <pc:docMk/>
            <pc:sldMk cId="4084285893" sldId="373"/>
            <ac:cxnSpMk id="26" creationId="{526699D2-7547-7CBC-A527-77A6CF6B2A92}"/>
          </ac:cxnSpMkLst>
        </pc:cxnChg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212920477" sldId="375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13882652" sldId="376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784482751" sldId="377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245332167" sldId="378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130820749" sldId="379"/>
        </pc:sldMkLst>
      </pc:sldChg>
      <pc:sldChg chg="addSp delSp modSp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879554668" sldId="380"/>
        </pc:sldMkLst>
        <pc:spChg chg="del">
          <ac:chgData name="Katherine Mesa" userId="dd7b0dd6-7f91-4ded-8476-0723d8004cb7" providerId="ADAL" clId="{3A147959-07EE-4F2C-8855-414C1168D723}" dt="2024-01-30T02:58:54.848" v="4675" actId="478"/>
          <ac:spMkLst>
            <pc:docMk/>
            <pc:sldMk cId="879554668" sldId="380"/>
            <ac:spMk id="2" creationId="{E3016BE8-CF8C-FB3A-813E-DFEF5BB0EB6B}"/>
          </ac:spMkLst>
        </pc:spChg>
        <pc:spChg chg="add mod">
          <ac:chgData name="Katherine Mesa" userId="dd7b0dd6-7f91-4ded-8476-0723d8004cb7" providerId="ADAL" clId="{3A147959-07EE-4F2C-8855-414C1168D723}" dt="2024-01-30T02:59:54.100" v="4714"/>
          <ac:spMkLst>
            <pc:docMk/>
            <pc:sldMk cId="879554668" sldId="380"/>
            <ac:spMk id="3" creationId="{DA4D97F9-4F23-A38D-07D2-EC3A955CECBB}"/>
          </ac:spMkLst>
        </pc:spChg>
      </pc:sldChg>
      <pc:sldChg chg="add mod modTransition modShow">
        <pc:chgData name="Katherine Mesa" userId="dd7b0dd6-7f91-4ded-8476-0723d8004cb7" providerId="ADAL" clId="{3A147959-07EE-4F2C-8855-414C1168D723}" dt="2024-01-30T03:28:16.974" v="5169"/>
        <pc:sldMkLst>
          <pc:docMk/>
          <pc:sldMk cId="1130252847" sldId="380"/>
        </pc:sldMkLst>
      </pc:sldChg>
      <pc:sldChg chg="mod or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1928935126" sldId="384"/>
        </pc:sldMkLst>
      </pc:sldChg>
      <pc:sldChg chg="add mod modTransition modShow">
        <pc:chgData name="Katherine Mesa" userId="dd7b0dd6-7f91-4ded-8476-0723d8004cb7" providerId="ADAL" clId="{3A147959-07EE-4F2C-8855-414C1168D723}" dt="2024-01-30T03:28:11.167" v="5167"/>
        <pc:sldMkLst>
          <pc:docMk/>
          <pc:sldMk cId="317314133" sldId="393"/>
        </pc:sldMkLst>
      </pc:sldChg>
      <pc:sldChg chg="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2403603307" sldId="393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411063661" sldId="397"/>
        </pc:sldMkLst>
      </pc:sldChg>
      <pc:sldChg chg="modTransition">
        <pc:chgData name="Katherine Mesa" userId="dd7b0dd6-7f91-4ded-8476-0723d8004cb7" providerId="ADAL" clId="{3A147959-07EE-4F2C-8855-414C1168D723}" dt="2024-01-30T03:28:52.682" v="5179"/>
        <pc:sldMkLst>
          <pc:docMk/>
          <pc:sldMk cId="4141794330" sldId="398"/>
        </pc:sldMkLst>
      </pc:sldChg>
      <pc:sldChg chg="addSp delSp modSp del mod ord modTransition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2962444150" sldId="401"/>
        </pc:sldMkLst>
        <pc:spChg chg="del">
          <ac:chgData name="Katherine Mesa" userId="dd7b0dd6-7f91-4ded-8476-0723d8004cb7" providerId="ADAL" clId="{3A147959-07EE-4F2C-8855-414C1168D723}" dt="2024-01-30T02:58:56.931" v="4676" actId="478"/>
          <ac:spMkLst>
            <pc:docMk/>
            <pc:sldMk cId="2962444150" sldId="401"/>
            <ac:spMk id="4" creationId="{453F7E2A-99B5-1E68-D815-113BB7E116CB}"/>
          </ac:spMkLst>
        </pc:spChg>
        <pc:spChg chg="add mod">
          <ac:chgData name="Katherine Mesa" userId="dd7b0dd6-7f91-4ded-8476-0723d8004cb7" providerId="ADAL" clId="{3A147959-07EE-4F2C-8855-414C1168D723}" dt="2024-01-30T02:59:56.564" v="4717" actId="1035"/>
          <ac:spMkLst>
            <pc:docMk/>
            <pc:sldMk cId="2962444150" sldId="401"/>
            <ac:spMk id="7" creationId="{AC5671A2-D939-8EFB-957C-CE860E2AF8E4}"/>
          </ac:spMkLst>
        </pc:spChg>
      </pc:sldChg>
      <pc:sldChg chg="add mod modTransition modShow">
        <pc:chgData name="Katherine Mesa" userId="dd7b0dd6-7f91-4ded-8476-0723d8004cb7" providerId="ADAL" clId="{3A147959-07EE-4F2C-8855-414C1168D723}" dt="2024-01-30T03:28:16.974" v="5169"/>
        <pc:sldMkLst>
          <pc:docMk/>
          <pc:sldMk cId="3887341583" sldId="401"/>
        </pc:sldMkLst>
      </pc:sldChg>
      <pc:sldChg chg="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317326925" sldId="415"/>
        </pc:sldMkLst>
      </pc:sldChg>
      <pc:sldChg chg="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4180240180" sldId="416"/>
        </pc:sldMkLst>
      </pc:sldChg>
      <pc:sldChg chg="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450298663" sldId="417"/>
        </pc:sldMkLst>
      </pc:sldChg>
      <pc:sldChg chg="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1188269539" sldId="419"/>
        </pc:sldMkLst>
      </pc:sldChg>
      <pc:sldChg chg="addSp delSp modSp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669196179" sldId="424"/>
        </pc:sldMkLst>
        <pc:spChg chg="add mod">
          <ac:chgData name="Katherine Mesa" userId="dd7b0dd6-7f91-4ded-8476-0723d8004cb7" providerId="ADAL" clId="{3A147959-07EE-4F2C-8855-414C1168D723}" dt="2024-01-30T02:59:58.113" v="4718"/>
          <ac:spMkLst>
            <pc:docMk/>
            <pc:sldMk cId="669196179" sldId="424"/>
            <ac:spMk id="2" creationId="{0565F8BE-B3C7-45EA-4D0F-7194748DB777}"/>
          </ac:spMkLst>
        </pc:spChg>
        <pc:spChg chg="del">
          <ac:chgData name="Katherine Mesa" userId="dd7b0dd6-7f91-4ded-8476-0723d8004cb7" providerId="ADAL" clId="{3A147959-07EE-4F2C-8855-414C1168D723}" dt="2024-01-30T02:58:59.289" v="4677" actId="478"/>
          <ac:spMkLst>
            <pc:docMk/>
            <pc:sldMk cId="669196179" sldId="424"/>
            <ac:spMk id="18" creationId="{96C68EA4-96B1-DB8E-4A8A-861780E6CA89}"/>
          </ac:spMkLst>
        </pc:spChg>
      </pc:sldChg>
      <pc:sldChg chg="add mod modTransition modShow">
        <pc:chgData name="Katherine Mesa" userId="dd7b0dd6-7f91-4ded-8476-0723d8004cb7" providerId="ADAL" clId="{3A147959-07EE-4F2C-8855-414C1168D723}" dt="2024-01-30T03:28:16.974" v="5169"/>
        <pc:sldMkLst>
          <pc:docMk/>
          <pc:sldMk cId="4098990092" sldId="424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420399023" sldId="425"/>
        </pc:sldMkLst>
      </pc:sldChg>
      <pc:sldChg chg="add mod modTransition modShow">
        <pc:chgData name="Katherine Mesa" userId="dd7b0dd6-7f91-4ded-8476-0723d8004cb7" providerId="ADAL" clId="{3A147959-07EE-4F2C-8855-414C1168D723}" dt="2024-01-30T03:28:16.974" v="5169"/>
        <pc:sldMkLst>
          <pc:docMk/>
          <pc:sldMk cId="1715697812" sldId="428"/>
        </pc:sldMkLst>
      </pc:sldChg>
      <pc:sldChg chg="addSp delSp modSp del mod ord modShow modCm">
        <pc:chgData name="Katherine Mesa" userId="dd7b0dd6-7f91-4ded-8476-0723d8004cb7" providerId="ADAL" clId="{3A147959-07EE-4F2C-8855-414C1168D723}" dt="2024-01-30T03:22:55.790" v="5123" actId="2696"/>
        <pc:sldMkLst>
          <pc:docMk/>
          <pc:sldMk cId="3703042262" sldId="428"/>
        </pc:sldMkLst>
        <pc:spChg chg="add mod">
          <ac:chgData name="Katherine Mesa" userId="dd7b0dd6-7f91-4ded-8476-0723d8004cb7" providerId="ADAL" clId="{3A147959-07EE-4F2C-8855-414C1168D723}" dt="2024-01-30T02:59:59.558" v="4719"/>
          <ac:spMkLst>
            <pc:docMk/>
            <pc:sldMk cId="3703042262" sldId="428"/>
            <ac:spMk id="2" creationId="{C216EEAB-4E2B-4CE2-E361-6A2A62793AEF}"/>
          </ac:spMkLst>
        </pc:spChg>
        <pc:spChg chg="mod">
          <ac:chgData name="Katherine Mesa" userId="dd7b0dd6-7f91-4ded-8476-0723d8004cb7" providerId="ADAL" clId="{3A147959-07EE-4F2C-8855-414C1168D723}" dt="2024-01-30T02:59:20.538" v="4709" actId="20577"/>
          <ac:spMkLst>
            <pc:docMk/>
            <pc:sldMk cId="3703042262" sldId="428"/>
            <ac:spMk id="15" creationId="{A4C7270D-4A8B-1208-1239-34EA3F6ADDF8}"/>
          </ac:spMkLst>
        </pc:spChg>
        <pc:spChg chg="del">
          <ac:chgData name="Katherine Mesa" userId="dd7b0dd6-7f91-4ded-8476-0723d8004cb7" providerId="ADAL" clId="{3A147959-07EE-4F2C-8855-414C1168D723}" dt="2024-01-30T02:59:05.405" v="4678" actId="478"/>
          <ac:spMkLst>
            <pc:docMk/>
            <pc:sldMk cId="3703042262" sldId="428"/>
            <ac:spMk id="18" creationId="{975125AB-8FAF-3158-4D8B-35995C902C3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therine Mesa" userId="dd7b0dd6-7f91-4ded-8476-0723d8004cb7" providerId="ADAL" clId="{3A147959-07EE-4F2C-8855-414C1168D723}" dt="2024-01-30T02:59:20.538" v="4709" actId="20577"/>
              <pc2:cmMkLst xmlns:pc2="http://schemas.microsoft.com/office/powerpoint/2019/9/main/command">
                <pc:docMk/>
                <pc:sldMk cId="3703042262" sldId="428"/>
                <pc2:cmMk id="{7F66BB77-5B71-49AF-9792-368C4A4C1FD1}"/>
              </pc2:cmMkLst>
            </pc226:cmChg>
          </p:ext>
        </pc:ext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354063308" sldId="431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4225977807" sldId="432"/>
        </pc:sldMkLst>
      </pc:sldChg>
      <pc:sldChg chg="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2419643972" sldId="434"/>
        </pc:sldMkLst>
      </pc:sldChg>
      <pc:sldChg chg="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3909746019" sldId="435"/>
        </pc:sldMkLst>
      </pc:sldChg>
      <pc:sldChg chg="modSp mod or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2394902596" sldId="437"/>
        </pc:sldMkLst>
        <pc:spChg chg="mod">
          <ac:chgData name="Katherine Mesa" userId="dd7b0dd6-7f91-4ded-8476-0723d8004cb7" providerId="ADAL" clId="{3A147959-07EE-4F2C-8855-414C1168D723}" dt="2024-01-25T21:03:34.362" v="3" actId="1076"/>
          <ac:spMkLst>
            <pc:docMk/>
            <pc:sldMk cId="2394902596" sldId="437"/>
            <ac:spMk id="5" creationId="{C7E91482-6119-D665-1B34-DC438710EBB5}"/>
          </ac:spMkLst>
        </pc:spChg>
      </pc:sldChg>
      <pc:sldChg chg="modSp mod or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1194452716" sldId="439"/>
        </pc:sldMkLst>
        <pc:spChg chg="mod">
          <ac:chgData name="Katherine Mesa" userId="dd7b0dd6-7f91-4ded-8476-0723d8004cb7" providerId="ADAL" clId="{3A147959-07EE-4F2C-8855-414C1168D723}" dt="2024-01-25T21:03:54.076" v="7" actId="1076"/>
          <ac:spMkLst>
            <pc:docMk/>
            <pc:sldMk cId="1194452716" sldId="439"/>
            <ac:spMk id="5" creationId="{C7E91482-6119-D665-1B34-DC438710EBB5}"/>
          </ac:spMkLst>
        </pc:spChg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691533670" sldId="440"/>
        </pc:sldMkLst>
      </pc:sldChg>
      <pc:sldChg chg="modSp mod ord modTransition modShow modNotesTx">
        <pc:chgData name="Katherine Mesa" userId="dd7b0dd6-7f91-4ded-8476-0723d8004cb7" providerId="ADAL" clId="{3A147959-07EE-4F2C-8855-414C1168D723}" dt="2024-01-30T03:27:33.483" v="5158"/>
        <pc:sldMkLst>
          <pc:docMk/>
          <pc:sldMk cId="3776393248" sldId="441"/>
        </pc:sldMkLst>
        <pc:spChg chg="mod">
          <ac:chgData name="Katherine Mesa" userId="dd7b0dd6-7f91-4ded-8476-0723d8004cb7" providerId="ADAL" clId="{3A147959-07EE-4F2C-8855-414C1168D723}" dt="2024-01-25T21:04:02.766" v="9" actId="1076"/>
          <ac:spMkLst>
            <pc:docMk/>
            <pc:sldMk cId="3776393248" sldId="441"/>
            <ac:spMk id="5" creationId="{C7E91482-6119-D665-1B34-DC438710EBB5}"/>
          </ac:spMkLst>
        </pc:spChg>
      </pc:sldChg>
      <pc:sldChg chg="modSp del mod">
        <pc:chgData name="Katherine Mesa" userId="dd7b0dd6-7f91-4ded-8476-0723d8004cb7" providerId="ADAL" clId="{3A147959-07EE-4F2C-8855-414C1168D723}" dt="2024-01-29T02:37:35.961" v="1146" actId="2696"/>
        <pc:sldMkLst>
          <pc:docMk/>
          <pc:sldMk cId="1900753259" sldId="442"/>
        </pc:sldMkLst>
        <pc:spChg chg="mod">
          <ac:chgData name="Katherine Mesa" userId="dd7b0dd6-7f91-4ded-8476-0723d8004cb7" providerId="ADAL" clId="{3A147959-07EE-4F2C-8855-414C1168D723}" dt="2024-01-29T02:11:05.576" v="672" actId="6549"/>
          <ac:spMkLst>
            <pc:docMk/>
            <pc:sldMk cId="1900753259" sldId="442"/>
            <ac:spMk id="3" creationId="{2958E958-5314-F451-94A5-7E5B502C6885}"/>
          </ac:spMkLst>
        </pc:spChg>
        <pc:spChg chg="mod">
          <ac:chgData name="Katherine Mesa" userId="dd7b0dd6-7f91-4ded-8476-0723d8004cb7" providerId="ADAL" clId="{3A147959-07EE-4F2C-8855-414C1168D723}" dt="2024-01-25T21:04:14.606" v="11" actId="1076"/>
          <ac:spMkLst>
            <pc:docMk/>
            <pc:sldMk cId="1900753259" sldId="442"/>
            <ac:spMk id="5" creationId="{C7E91482-6119-D665-1B34-DC438710EBB5}"/>
          </ac:spMkLst>
        </pc:spChg>
      </pc:sldChg>
      <pc:sldChg chg="addSp delSp modSp 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1660954742" sldId="443"/>
        </pc:sldMkLst>
        <pc:spChg chg="mod">
          <ac:chgData name="Katherine Mesa" userId="dd7b0dd6-7f91-4ded-8476-0723d8004cb7" providerId="ADAL" clId="{3A147959-07EE-4F2C-8855-414C1168D723}" dt="2024-01-25T21:04:38.859" v="17" actId="1076"/>
          <ac:spMkLst>
            <pc:docMk/>
            <pc:sldMk cId="1660954742" sldId="443"/>
            <ac:spMk id="5" creationId="{C7E91482-6119-D665-1B34-DC438710EBB5}"/>
          </ac:spMkLst>
        </pc:spChg>
        <pc:spChg chg="del mod">
          <ac:chgData name="Katherine Mesa" userId="dd7b0dd6-7f91-4ded-8476-0723d8004cb7" providerId="ADAL" clId="{3A147959-07EE-4F2C-8855-414C1168D723}" dt="2024-01-29T03:50:14.104" v="2990" actId="478"/>
          <ac:spMkLst>
            <pc:docMk/>
            <pc:sldMk cId="1660954742" sldId="443"/>
            <ac:spMk id="7" creationId="{A0D87D30-39CC-DBC3-802F-6EA46B8B80BD}"/>
          </ac:spMkLst>
        </pc:spChg>
        <pc:graphicFrameChg chg="add mod modGraphic">
          <ac:chgData name="Katherine Mesa" userId="dd7b0dd6-7f91-4ded-8476-0723d8004cb7" providerId="ADAL" clId="{3A147959-07EE-4F2C-8855-414C1168D723}" dt="2024-01-29T03:51:12.966" v="3003" actId="20577"/>
          <ac:graphicFrameMkLst>
            <pc:docMk/>
            <pc:sldMk cId="1660954742" sldId="443"/>
            <ac:graphicFrameMk id="3" creationId="{193334BB-4BEC-3DDF-7FCE-AD4D819B95FA}"/>
          </ac:graphicFrameMkLst>
        </pc:graphicFrameChg>
      </pc:sldChg>
      <pc:sldChg chg="addSp delSp modSp mod modTransition">
        <pc:chgData name="Katherine Mesa" userId="dd7b0dd6-7f91-4ded-8476-0723d8004cb7" providerId="ADAL" clId="{3A147959-07EE-4F2C-8855-414C1168D723}" dt="2024-01-30T03:28:46.263" v="5176"/>
        <pc:sldMkLst>
          <pc:docMk/>
          <pc:sldMk cId="2160868352" sldId="444"/>
        </pc:sldMkLst>
        <pc:spChg chg="del">
          <ac:chgData name="Katherine Mesa" userId="dd7b0dd6-7f91-4ded-8476-0723d8004cb7" providerId="ADAL" clId="{3A147959-07EE-4F2C-8855-414C1168D723}" dt="2024-01-25T21:08:56.879" v="22" actId="478"/>
          <ac:spMkLst>
            <pc:docMk/>
            <pc:sldMk cId="2160868352" sldId="444"/>
            <ac:spMk id="3" creationId="{B95F04B8-9BDD-C4F7-8A0F-C71FA9CFBF38}"/>
          </ac:spMkLst>
        </pc:spChg>
        <pc:spChg chg="mod">
          <ac:chgData name="Katherine Mesa" userId="dd7b0dd6-7f91-4ded-8476-0723d8004cb7" providerId="ADAL" clId="{3A147959-07EE-4F2C-8855-414C1168D723}" dt="2024-01-25T21:04:47.600" v="19" actId="1076"/>
          <ac:spMkLst>
            <pc:docMk/>
            <pc:sldMk cId="2160868352" sldId="444"/>
            <ac:spMk id="5" creationId="{C7E91482-6119-D665-1B34-DC438710EBB5}"/>
          </ac:spMkLst>
        </pc:spChg>
        <pc:graphicFrameChg chg="add mod">
          <ac:chgData name="Katherine Mesa" userId="dd7b0dd6-7f91-4ded-8476-0723d8004cb7" providerId="ADAL" clId="{3A147959-07EE-4F2C-8855-414C1168D723}" dt="2024-01-29T20:48:11.913" v="4561" actId="1582"/>
          <ac:graphicFrameMkLst>
            <pc:docMk/>
            <pc:sldMk cId="2160868352" sldId="444"/>
            <ac:graphicFrameMk id="3" creationId="{31E332AB-CBE5-1124-C576-DC8CA784730E}"/>
          </ac:graphicFrameMkLst>
        </pc:graphicFrameChg>
        <pc:graphicFrameChg chg="add del mod">
          <ac:chgData name="Katherine Mesa" userId="dd7b0dd6-7f91-4ded-8476-0723d8004cb7" providerId="ADAL" clId="{3A147959-07EE-4F2C-8855-414C1168D723}" dt="2024-01-29T20:47:49.276" v="4555" actId="478"/>
          <ac:graphicFrameMkLst>
            <pc:docMk/>
            <pc:sldMk cId="2160868352" sldId="444"/>
            <ac:graphicFrameMk id="4" creationId="{31E332AB-CBE5-1124-C576-DC8CA784730E}"/>
          </ac:graphicFrameMkLst>
        </pc:graphicFrameChg>
        <pc:graphicFrameChg chg="add mod">
          <ac:chgData name="Katherine Mesa" userId="dd7b0dd6-7f91-4ded-8476-0723d8004cb7" providerId="ADAL" clId="{3A147959-07EE-4F2C-8855-414C1168D723}" dt="2024-01-29T20:48:25.827" v="4562"/>
          <ac:graphicFrameMkLst>
            <pc:docMk/>
            <pc:sldMk cId="2160868352" sldId="444"/>
            <ac:graphicFrameMk id="7" creationId="{9B8F95A8-0516-CFA9-C021-896FE791A176}"/>
          </ac:graphicFrameMkLst>
        </pc:graphicFrameChg>
        <pc:graphicFrameChg chg="add del mod">
          <ac:chgData name="Katherine Mesa" userId="dd7b0dd6-7f91-4ded-8476-0723d8004cb7" providerId="ADAL" clId="{3A147959-07EE-4F2C-8855-414C1168D723}" dt="2024-01-25T21:18:35.403" v="70" actId="478"/>
          <ac:graphicFrameMkLst>
            <pc:docMk/>
            <pc:sldMk cId="2160868352" sldId="444"/>
            <ac:graphicFrameMk id="7" creationId="{C4A2CC21-5947-36D9-3C65-520B2CBF764B}"/>
          </ac:graphicFrameMkLst>
        </pc:graphicFrameChg>
        <pc:graphicFrameChg chg="add del mod modGraphic">
          <ac:chgData name="Katherine Mesa" userId="dd7b0dd6-7f91-4ded-8476-0723d8004cb7" providerId="ADAL" clId="{3A147959-07EE-4F2C-8855-414C1168D723}" dt="2024-01-25T21:18:47.694" v="73" actId="478"/>
          <ac:graphicFrameMkLst>
            <pc:docMk/>
            <pc:sldMk cId="2160868352" sldId="444"/>
            <ac:graphicFrameMk id="8" creationId="{1E868091-97FF-F956-0FEF-6A6A59CC7EB7}"/>
          </ac:graphicFrameMkLst>
        </pc:graphicFrameChg>
        <pc:graphicFrameChg chg="add del mod">
          <ac:chgData name="Katherine Mesa" userId="dd7b0dd6-7f91-4ded-8476-0723d8004cb7" providerId="ADAL" clId="{3A147959-07EE-4F2C-8855-414C1168D723}" dt="2024-01-25T21:18:56.042" v="75" actId="478"/>
          <ac:graphicFrameMkLst>
            <pc:docMk/>
            <pc:sldMk cId="2160868352" sldId="444"/>
            <ac:graphicFrameMk id="9" creationId="{460091BD-DA61-B3A5-500C-34CE37D08F08}"/>
          </ac:graphicFrameMkLst>
        </pc:graphicFrameChg>
        <pc:graphicFrameChg chg="add mod">
          <ac:chgData name="Katherine Mesa" userId="dd7b0dd6-7f91-4ded-8476-0723d8004cb7" providerId="ADAL" clId="{3A147959-07EE-4F2C-8855-414C1168D723}" dt="2024-01-25T21:18:58.109" v="76"/>
          <ac:graphicFrameMkLst>
            <pc:docMk/>
            <pc:sldMk cId="2160868352" sldId="444"/>
            <ac:graphicFrameMk id="10" creationId="{7E26A121-D129-2084-7EC5-3AACE44FAF58}"/>
          </ac:graphicFrameMkLst>
        </pc:graphicFrameChg>
        <pc:graphicFrameChg chg="add del mod modGraphic">
          <ac:chgData name="Katherine Mesa" userId="dd7b0dd6-7f91-4ded-8476-0723d8004cb7" providerId="ADAL" clId="{3A147959-07EE-4F2C-8855-414C1168D723}" dt="2024-01-25T21:19:48.658" v="81" actId="478"/>
          <ac:graphicFrameMkLst>
            <pc:docMk/>
            <pc:sldMk cId="2160868352" sldId="444"/>
            <ac:graphicFrameMk id="11" creationId="{A29EE756-C458-DB9A-5EFA-CE16718C9B71}"/>
          </ac:graphicFrameMkLst>
        </pc:graphicFrameChg>
        <pc:graphicFrameChg chg="add del mod">
          <ac:chgData name="Katherine Mesa" userId="dd7b0dd6-7f91-4ded-8476-0723d8004cb7" providerId="ADAL" clId="{3A147959-07EE-4F2C-8855-414C1168D723}" dt="2024-01-25T21:20:02.650" v="84" actId="478"/>
          <ac:graphicFrameMkLst>
            <pc:docMk/>
            <pc:sldMk cId="2160868352" sldId="444"/>
            <ac:graphicFrameMk id="12" creationId="{A55D2F91-0CFC-C469-82A8-FAB30C9E9C3D}"/>
          </ac:graphicFrameMkLst>
        </pc:graphicFrameChg>
        <pc:graphicFrameChg chg="add del mod modGraphic">
          <ac:chgData name="Katherine Mesa" userId="dd7b0dd6-7f91-4ded-8476-0723d8004cb7" providerId="ADAL" clId="{3A147959-07EE-4F2C-8855-414C1168D723}" dt="2024-01-29T20:47:46.457" v="4554" actId="478"/>
          <ac:graphicFrameMkLst>
            <pc:docMk/>
            <pc:sldMk cId="2160868352" sldId="444"/>
            <ac:graphicFrameMk id="13" creationId="{05BC9F71-F197-A6D8-46E8-8EEEBE86E0CB}"/>
          </ac:graphicFrameMkLst>
        </pc:graphicFrameChg>
        <pc:graphicFrameChg chg="add del mod modGraphic">
          <ac:chgData name="Katherine Mesa" userId="dd7b0dd6-7f91-4ded-8476-0723d8004cb7" providerId="ADAL" clId="{3A147959-07EE-4F2C-8855-414C1168D723}" dt="2024-01-29T20:47:44.543" v="4553" actId="478"/>
          <ac:graphicFrameMkLst>
            <pc:docMk/>
            <pc:sldMk cId="2160868352" sldId="444"/>
            <ac:graphicFrameMk id="14" creationId="{D70F31A1-5F73-86B0-0F4B-00F79CE8B7C3}"/>
          </ac:graphicFrameMkLst>
        </pc:graphicFrameChg>
        <pc:picChg chg="add mod">
          <ac:chgData name="Katherine Mesa" userId="dd7b0dd6-7f91-4ded-8476-0723d8004cb7" providerId="ADAL" clId="{3A147959-07EE-4F2C-8855-414C1168D723}" dt="2024-01-29T20:48:32.892" v="4565" actId="1076"/>
          <ac:picMkLst>
            <pc:docMk/>
            <pc:sldMk cId="2160868352" sldId="444"/>
            <ac:picMk id="8" creationId="{AED7887B-0BD7-9E83-445E-62E4445E13A8}"/>
          </ac:picMkLst>
        </pc:picChg>
      </pc:sldChg>
      <pc:sldChg chg="modSp del mod">
        <pc:chgData name="Katherine Mesa" userId="dd7b0dd6-7f91-4ded-8476-0723d8004cb7" providerId="ADAL" clId="{3A147959-07EE-4F2C-8855-414C1168D723}" dt="2024-01-29T04:07:48.534" v="3595" actId="2696"/>
        <pc:sldMkLst>
          <pc:docMk/>
          <pc:sldMk cId="855283221" sldId="445"/>
        </pc:sldMkLst>
        <pc:spChg chg="mod">
          <ac:chgData name="Katherine Mesa" userId="dd7b0dd6-7f91-4ded-8476-0723d8004cb7" providerId="ADAL" clId="{3A147959-07EE-4F2C-8855-414C1168D723}" dt="2024-01-25T21:04:55.885" v="21" actId="1076"/>
          <ac:spMkLst>
            <pc:docMk/>
            <pc:sldMk cId="855283221" sldId="445"/>
            <ac:spMk id="5" creationId="{C7E91482-6119-D665-1B34-DC438710EBB5}"/>
          </ac:spMkLst>
        </pc:spChg>
      </pc:sldChg>
      <pc:sldChg chg="addSp modSp mod or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483010177" sldId="446"/>
        </pc:sldMkLst>
        <pc:spChg chg="add mod">
          <ac:chgData name="Katherine Mesa" userId="dd7b0dd6-7f91-4ded-8476-0723d8004cb7" providerId="ADAL" clId="{3A147959-07EE-4F2C-8855-414C1168D723}" dt="2024-01-30T03:07:02.974" v="4898" actId="1076"/>
          <ac:spMkLst>
            <pc:docMk/>
            <pc:sldMk cId="483010177" sldId="446"/>
            <ac:spMk id="2" creationId="{C4227550-A7D3-21E9-E898-B0FE7B762425}"/>
          </ac:spMkLst>
        </pc:spChg>
        <pc:spChg chg="mod">
          <ac:chgData name="Katherine Mesa" userId="dd7b0dd6-7f91-4ded-8476-0723d8004cb7" providerId="ADAL" clId="{3A147959-07EE-4F2C-8855-414C1168D723}" dt="2024-01-25T21:03:45.037" v="5" actId="1076"/>
          <ac:spMkLst>
            <pc:docMk/>
            <pc:sldMk cId="483010177" sldId="446"/>
            <ac:spMk id="5" creationId="{C7E91482-6119-D665-1B34-DC438710EBB5}"/>
          </ac:spMkLst>
        </pc:spChg>
      </pc:sldChg>
      <pc:sldChg chg="modSp del mod">
        <pc:chgData name="Katherine Mesa" userId="dd7b0dd6-7f91-4ded-8476-0723d8004cb7" providerId="ADAL" clId="{3A147959-07EE-4F2C-8855-414C1168D723}" dt="2024-01-29T03:22:56.610" v="2133" actId="47"/>
        <pc:sldMkLst>
          <pc:docMk/>
          <pc:sldMk cId="3461275295" sldId="447"/>
        </pc:sldMkLst>
        <pc:spChg chg="mod">
          <ac:chgData name="Katherine Mesa" userId="dd7b0dd6-7f91-4ded-8476-0723d8004cb7" providerId="ADAL" clId="{3A147959-07EE-4F2C-8855-414C1168D723}" dt="2024-01-25T21:04:21.846" v="13" actId="1076"/>
          <ac:spMkLst>
            <pc:docMk/>
            <pc:sldMk cId="3461275295" sldId="447"/>
            <ac:spMk id="5" creationId="{C7E91482-6119-D665-1B34-DC438710EBB5}"/>
          </ac:spMkLst>
        </pc:spChg>
      </pc:sldChg>
      <pc:sldChg chg="modSp del mod">
        <pc:chgData name="Katherine Mesa" userId="dd7b0dd6-7f91-4ded-8476-0723d8004cb7" providerId="ADAL" clId="{3A147959-07EE-4F2C-8855-414C1168D723}" dt="2024-01-29T02:05:48.893" v="618" actId="2696"/>
        <pc:sldMkLst>
          <pc:docMk/>
          <pc:sldMk cId="2869316540" sldId="448"/>
        </pc:sldMkLst>
        <pc:spChg chg="mod">
          <ac:chgData name="Katherine Mesa" userId="dd7b0dd6-7f91-4ded-8476-0723d8004cb7" providerId="ADAL" clId="{3A147959-07EE-4F2C-8855-414C1168D723}" dt="2024-01-25T21:04:29.804" v="15" actId="1076"/>
          <ac:spMkLst>
            <pc:docMk/>
            <pc:sldMk cId="2869316540" sldId="448"/>
            <ac:spMk id="5" creationId="{C7E91482-6119-D665-1B34-DC438710EBB5}"/>
          </ac:spMkLst>
        </pc:spChg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255568239" sldId="449"/>
        </pc:sldMkLst>
      </pc:sldChg>
      <pc:sldChg chg="addSp delSp modSp add del mod">
        <pc:chgData name="Katherine Mesa" userId="dd7b0dd6-7f91-4ded-8476-0723d8004cb7" providerId="ADAL" clId="{3A147959-07EE-4F2C-8855-414C1168D723}" dt="2024-01-29T04:07:48.534" v="3595" actId="2696"/>
        <pc:sldMkLst>
          <pc:docMk/>
          <pc:sldMk cId="2828130457" sldId="450"/>
        </pc:sldMkLst>
        <pc:spChg chg="del">
          <ac:chgData name="Katherine Mesa" userId="dd7b0dd6-7f91-4ded-8476-0723d8004cb7" providerId="ADAL" clId="{3A147959-07EE-4F2C-8855-414C1168D723}" dt="2024-01-25T21:26:15.790" v="189" actId="478"/>
          <ac:spMkLst>
            <pc:docMk/>
            <pc:sldMk cId="2828130457" sldId="450"/>
            <ac:spMk id="3" creationId="{C7A6663A-E0B8-4EEF-6609-38C9EFF87594}"/>
          </ac:spMkLst>
        </pc:spChg>
        <pc:graphicFrameChg chg="add del mod modGraphic">
          <ac:chgData name="Katherine Mesa" userId="dd7b0dd6-7f91-4ded-8476-0723d8004cb7" providerId="ADAL" clId="{3A147959-07EE-4F2C-8855-414C1168D723}" dt="2024-01-25T21:28:44.681" v="208" actId="478"/>
          <ac:graphicFrameMkLst>
            <pc:docMk/>
            <pc:sldMk cId="2828130457" sldId="450"/>
            <ac:graphicFrameMk id="4" creationId="{8859814F-0F39-0A83-4640-B8C42FC89B3C}"/>
          </ac:graphicFrameMkLst>
        </pc:graphicFrameChg>
        <pc:graphicFrameChg chg="add mod modGraphic">
          <ac:chgData name="Katherine Mesa" userId="dd7b0dd6-7f91-4ded-8476-0723d8004cb7" providerId="ADAL" clId="{3A147959-07EE-4F2C-8855-414C1168D723}" dt="2024-01-25T21:33:07.667" v="354" actId="478"/>
          <ac:graphicFrameMkLst>
            <pc:docMk/>
            <pc:sldMk cId="2828130457" sldId="450"/>
            <ac:graphicFrameMk id="7" creationId="{5753F9B2-2FCF-7DAD-11A9-EF012FFBC772}"/>
          </ac:graphicFrameMkLst>
        </pc:graphicFrameChg>
      </pc:sldChg>
      <pc:sldChg chg="add mod modTransition modShow">
        <pc:chgData name="Katherine Mesa" userId="dd7b0dd6-7f91-4ded-8476-0723d8004cb7" providerId="ADAL" clId="{3A147959-07EE-4F2C-8855-414C1168D723}" dt="2024-01-30T03:28:21.318" v="5170"/>
        <pc:sldMkLst>
          <pc:docMk/>
          <pc:sldMk cId="3038922061" sldId="451"/>
        </pc:sldMkLst>
      </pc:sldChg>
      <pc:sldChg chg="addSp delSp modSp del mod ord modShow modCm">
        <pc:chgData name="Katherine Mesa" userId="dd7b0dd6-7f91-4ded-8476-0723d8004cb7" providerId="ADAL" clId="{3A147959-07EE-4F2C-8855-414C1168D723}" dt="2024-01-30T03:22:55.790" v="5123" actId="2696"/>
        <pc:sldMkLst>
          <pc:docMk/>
          <pc:sldMk cId="3301837951" sldId="451"/>
        </pc:sldMkLst>
        <pc:spChg chg="del">
          <ac:chgData name="Katherine Mesa" userId="dd7b0dd6-7f91-4ded-8476-0723d8004cb7" providerId="ADAL" clId="{3A147959-07EE-4F2C-8855-414C1168D723}" dt="2024-01-30T02:59:28.383" v="4710" actId="478"/>
          <ac:spMkLst>
            <pc:docMk/>
            <pc:sldMk cId="3301837951" sldId="451"/>
            <ac:spMk id="5" creationId="{5B60651C-1AF4-0854-8FE0-F6A2717D6038}"/>
          </ac:spMkLst>
        </pc:spChg>
        <pc:spChg chg="add mod">
          <ac:chgData name="Katherine Mesa" userId="dd7b0dd6-7f91-4ded-8476-0723d8004cb7" providerId="ADAL" clId="{3A147959-07EE-4F2C-8855-414C1168D723}" dt="2024-01-30T03:00:00.866" v="4720"/>
          <ac:spMkLst>
            <pc:docMk/>
            <pc:sldMk cId="3301837951" sldId="451"/>
            <ac:spMk id="10" creationId="{F9BDD939-5B75-FAE0-B17C-A63541B2894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therine Mesa" userId="dd7b0dd6-7f91-4ded-8476-0723d8004cb7" providerId="ADAL" clId="{3A147959-07EE-4F2C-8855-414C1168D723}" dt="2024-01-30T02:54:49.949" v="4667" actId="2056"/>
              <pc2:cmMkLst xmlns:pc2="http://schemas.microsoft.com/office/powerpoint/2019/9/main/command">
                <pc:docMk/>
                <pc:sldMk cId="3301837951" sldId="451"/>
                <pc2:cmMk id="{375791B7-CCCF-43D3-A957-DA02ABE8940B}"/>
              </pc2:cmMkLst>
            </pc226:cmChg>
          </p:ext>
        </pc:extLst>
      </pc:sldChg>
      <pc:sldChg chg="addSp delSp modSp del mod ord modTransition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922138942" sldId="452"/>
        </pc:sldMkLst>
        <pc:spChg chg="add mod">
          <ac:chgData name="Katherine Mesa" userId="dd7b0dd6-7f91-4ded-8476-0723d8004cb7" providerId="ADAL" clId="{3A147959-07EE-4F2C-8855-414C1168D723}" dt="2024-01-30T03:00:02.220" v="4721"/>
          <ac:spMkLst>
            <pc:docMk/>
            <pc:sldMk cId="922138942" sldId="452"/>
            <ac:spMk id="4" creationId="{63A34A89-C041-3552-BB00-93BF5AD45012}"/>
          </ac:spMkLst>
        </pc:spChg>
        <pc:spChg chg="del">
          <ac:chgData name="Katherine Mesa" userId="dd7b0dd6-7f91-4ded-8476-0723d8004cb7" providerId="ADAL" clId="{3A147959-07EE-4F2C-8855-414C1168D723}" dt="2024-01-30T02:59:33.480" v="4711" actId="478"/>
          <ac:spMkLst>
            <pc:docMk/>
            <pc:sldMk cId="922138942" sldId="452"/>
            <ac:spMk id="5" creationId="{AE954C2A-3C51-5BF7-98D9-652507EE1E35}"/>
          </ac:spMkLst>
        </pc:spChg>
      </pc:sldChg>
      <pc:sldChg chg="add 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3318788484" sldId="452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867132079" sldId="453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677137198" sldId="454"/>
        </pc:sldMkLst>
      </pc:sldChg>
      <pc:sldChg chg="ord modTransition">
        <pc:chgData name="Katherine Mesa" userId="dd7b0dd6-7f91-4ded-8476-0723d8004cb7" providerId="ADAL" clId="{3A147959-07EE-4F2C-8855-414C1168D723}" dt="2024-01-30T03:27:33.483" v="5158"/>
        <pc:sldMkLst>
          <pc:docMk/>
          <pc:sldMk cId="642333829" sldId="455"/>
        </pc:sldMkLst>
      </pc:sldChg>
      <pc:sldChg chg="addSp delSp modSp add del mod">
        <pc:chgData name="Katherine Mesa" userId="dd7b0dd6-7f91-4ded-8476-0723d8004cb7" providerId="ADAL" clId="{3A147959-07EE-4F2C-8855-414C1168D723}" dt="2024-01-29T03:24:22.006" v="2181" actId="47"/>
        <pc:sldMkLst>
          <pc:docMk/>
          <pc:sldMk cId="2058247" sldId="456"/>
        </pc:sldMkLst>
        <pc:spChg chg="del">
          <ac:chgData name="Katherine Mesa" userId="dd7b0dd6-7f91-4ded-8476-0723d8004cb7" providerId="ADAL" clId="{3A147959-07EE-4F2C-8855-414C1168D723}" dt="2024-01-29T01:52:34.450" v="371" actId="478"/>
          <ac:spMkLst>
            <pc:docMk/>
            <pc:sldMk cId="2058247" sldId="456"/>
            <ac:spMk id="3" creationId="{2958E958-5314-F451-94A5-7E5B502C6885}"/>
          </ac:spMkLst>
        </pc:spChg>
        <pc:spChg chg="add mod">
          <ac:chgData name="Katherine Mesa" userId="dd7b0dd6-7f91-4ded-8476-0723d8004cb7" providerId="ADAL" clId="{3A147959-07EE-4F2C-8855-414C1168D723}" dt="2024-01-29T03:19:49.350" v="2025" actId="1076"/>
          <ac:spMkLst>
            <pc:docMk/>
            <pc:sldMk cId="2058247" sldId="456"/>
            <ac:spMk id="4" creationId="{2F1B4D0B-254D-39ED-2C4F-7D4779BC0944}"/>
          </ac:spMkLst>
        </pc:spChg>
        <pc:spChg chg="add del mod">
          <ac:chgData name="Katherine Mesa" userId="dd7b0dd6-7f91-4ded-8476-0723d8004cb7" providerId="ADAL" clId="{3A147959-07EE-4F2C-8855-414C1168D723}" dt="2024-01-29T03:15:17.576" v="1977" actId="478"/>
          <ac:spMkLst>
            <pc:docMk/>
            <pc:sldMk cId="2058247" sldId="456"/>
            <ac:spMk id="7" creationId="{A20848BB-D3D8-C39A-C4F2-02F6E486F477}"/>
          </ac:spMkLst>
        </pc:spChg>
        <pc:spChg chg="add mod">
          <ac:chgData name="Katherine Mesa" userId="dd7b0dd6-7f91-4ded-8476-0723d8004cb7" providerId="ADAL" clId="{3A147959-07EE-4F2C-8855-414C1168D723}" dt="2024-01-29T03:19:49.350" v="2025" actId="1076"/>
          <ac:spMkLst>
            <pc:docMk/>
            <pc:sldMk cId="2058247" sldId="456"/>
            <ac:spMk id="8" creationId="{F4916723-704E-5998-C68A-52B0E8E6442A}"/>
          </ac:spMkLst>
        </pc:spChg>
        <pc:spChg chg="add del mod">
          <ac:chgData name="Katherine Mesa" userId="dd7b0dd6-7f91-4ded-8476-0723d8004cb7" providerId="ADAL" clId="{3A147959-07EE-4F2C-8855-414C1168D723}" dt="2024-01-29T03:14:57.322" v="1969" actId="478"/>
          <ac:spMkLst>
            <pc:docMk/>
            <pc:sldMk cId="2058247" sldId="456"/>
            <ac:spMk id="9" creationId="{CFC31A8A-1C23-C85A-8B8E-0BFBF72F238C}"/>
          </ac:spMkLst>
        </pc:spChg>
        <pc:spChg chg="add del mod">
          <ac:chgData name="Katherine Mesa" userId="dd7b0dd6-7f91-4ded-8476-0723d8004cb7" providerId="ADAL" clId="{3A147959-07EE-4F2C-8855-414C1168D723}" dt="2024-01-29T03:14:59.417" v="1972" actId="478"/>
          <ac:spMkLst>
            <pc:docMk/>
            <pc:sldMk cId="2058247" sldId="456"/>
            <ac:spMk id="10" creationId="{25F58512-04E2-D527-29C4-AB791A2F65AE}"/>
          </ac:spMkLst>
        </pc:spChg>
        <pc:spChg chg="add del mod">
          <ac:chgData name="Katherine Mesa" userId="dd7b0dd6-7f91-4ded-8476-0723d8004cb7" providerId="ADAL" clId="{3A147959-07EE-4F2C-8855-414C1168D723}" dt="2024-01-29T03:14:58.128" v="1971" actId="478"/>
          <ac:spMkLst>
            <pc:docMk/>
            <pc:sldMk cId="2058247" sldId="456"/>
            <ac:spMk id="11" creationId="{186BBB4A-7D72-C469-18A9-FD2C0D0A56A0}"/>
          </ac:spMkLst>
        </pc:spChg>
        <pc:spChg chg="add del mod">
          <ac:chgData name="Katherine Mesa" userId="dd7b0dd6-7f91-4ded-8476-0723d8004cb7" providerId="ADAL" clId="{3A147959-07EE-4F2C-8855-414C1168D723}" dt="2024-01-29T03:15:19.064" v="1978" actId="478"/>
          <ac:spMkLst>
            <pc:docMk/>
            <pc:sldMk cId="2058247" sldId="456"/>
            <ac:spMk id="12" creationId="{CF081BD3-EC83-FB6F-7EF2-5D8BDFD34357}"/>
          </ac:spMkLst>
        </pc:spChg>
        <pc:spChg chg="add mod">
          <ac:chgData name="Katherine Mesa" userId="dd7b0dd6-7f91-4ded-8476-0723d8004cb7" providerId="ADAL" clId="{3A147959-07EE-4F2C-8855-414C1168D723}" dt="2024-01-29T01:55:48.311" v="401" actId="1076"/>
          <ac:spMkLst>
            <pc:docMk/>
            <pc:sldMk cId="2058247" sldId="456"/>
            <ac:spMk id="13" creationId="{4D2E4715-DF80-6EEA-3FF7-B2BBB3818E4F}"/>
          </ac:spMkLst>
        </pc:spChg>
        <pc:spChg chg="add del mod">
          <ac:chgData name="Katherine Mesa" userId="dd7b0dd6-7f91-4ded-8476-0723d8004cb7" providerId="ADAL" clId="{3A147959-07EE-4F2C-8855-414C1168D723}" dt="2024-01-29T03:14:57.784" v="1970" actId="478"/>
          <ac:spMkLst>
            <pc:docMk/>
            <pc:sldMk cId="2058247" sldId="456"/>
            <ac:spMk id="14" creationId="{FEB04636-24BB-92DA-AD2A-ECE2FEB9841E}"/>
          </ac:spMkLst>
        </pc:spChg>
        <pc:spChg chg="add del mod">
          <ac:chgData name="Katherine Mesa" userId="dd7b0dd6-7f91-4ded-8476-0723d8004cb7" providerId="ADAL" clId="{3A147959-07EE-4F2C-8855-414C1168D723}" dt="2024-01-29T03:15:46.420" v="1984" actId="478"/>
          <ac:spMkLst>
            <pc:docMk/>
            <pc:sldMk cId="2058247" sldId="456"/>
            <ac:spMk id="15" creationId="{955AF87A-6D29-7D80-BD17-B93D55ECB093}"/>
          </ac:spMkLst>
        </pc:spChg>
        <pc:spChg chg="add mod">
          <ac:chgData name="Katherine Mesa" userId="dd7b0dd6-7f91-4ded-8476-0723d8004cb7" providerId="ADAL" clId="{3A147959-07EE-4F2C-8855-414C1168D723}" dt="2024-01-29T03:19:49.350" v="2025" actId="1076"/>
          <ac:spMkLst>
            <pc:docMk/>
            <pc:sldMk cId="2058247" sldId="456"/>
            <ac:spMk id="16" creationId="{773904B8-96C7-5D0C-5C3E-EC2DA9E91FA5}"/>
          </ac:spMkLst>
        </pc:spChg>
        <pc:spChg chg="add mod">
          <ac:chgData name="Katherine Mesa" userId="dd7b0dd6-7f91-4ded-8476-0723d8004cb7" providerId="ADAL" clId="{3A147959-07EE-4F2C-8855-414C1168D723}" dt="2024-01-29T03:19:49.350" v="2025" actId="1076"/>
          <ac:spMkLst>
            <pc:docMk/>
            <pc:sldMk cId="2058247" sldId="456"/>
            <ac:spMk id="17" creationId="{E376D6DF-01F9-C073-A096-A2BCC1664DB3}"/>
          </ac:spMkLst>
        </pc:spChg>
        <pc:spChg chg="add mod">
          <ac:chgData name="Katherine Mesa" userId="dd7b0dd6-7f91-4ded-8476-0723d8004cb7" providerId="ADAL" clId="{3A147959-07EE-4F2C-8855-414C1168D723}" dt="2024-01-29T03:19:49.350" v="2025" actId="1076"/>
          <ac:spMkLst>
            <pc:docMk/>
            <pc:sldMk cId="2058247" sldId="456"/>
            <ac:spMk id="19" creationId="{6EB186B1-2500-C5C9-6211-4F85573B402A}"/>
          </ac:spMkLst>
        </pc:spChg>
        <pc:spChg chg="add mod">
          <ac:chgData name="Katherine Mesa" userId="dd7b0dd6-7f91-4ded-8476-0723d8004cb7" providerId="ADAL" clId="{3A147959-07EE-4F2C-8855-414C1168D723}" dt="2024-01-29T03:19:49.350" v="2025" actId="1076"/>
          <ac:spMkLst>
            <pc:docMk/>
            <pc:sldMk cId="2058247" sldId="456"/>
            <ac:spMk id="20" creationId="{08D96CBB-4EB1-BEFD-73E9-EFAE8F5B7FC3}"/>
          </ac:spMkLst>
        </pc:spChg>
        <pc:spChg chg="add mod">
          <ac:chgData name="Katherine Mesa" userId="dd7b0dd6-7f91-4ded-8476-0723d8004cb7" providerId="ADAL" clId="{3A147959-07EE-4F2C-8855-414C1168D723}" dt="2024-01-29T03:19:49.350" v="2025" actId="1076"/>
          <ac:spMkLst>
            <pc:docMk/>
            <pc:sldMk cId="2058247" sldId="456"/>
            <ac:spMk id="21" creationId="{041D5234-C2EE-B4AA-F15A-285AE4CC4457}"/>
          </ac:spMkLst>
        </pc:spChg>
        <pc:spChg chg="add mod">
          <ac:chgData name="Katherine Mesa" userId="dd7b0dd6-7f91-4ded-8476-0723d8004cb7" providerId="ADAL" clId="{3A147959-07EE-4F2C-8855-414C1168D723}" dt="2024-01-29T03:19:49.350" v="2025" actId="1076"/>
          <ac:spMkLst>
            <pc:docMk/>
            <pc:sldMk cId="2058247" sldId="456"/>
            <ac:spMk id="22" creationId="{79BEA6AA-C754-B01A-EB1D-4CD8CD392D58}"/>
          </ac:spMkLst>
        </pc:spChg>
        <pc:spChg chg="add mod">
          <ac:chgData name="Katherine Mesa" userId="dd7b0dd6-7f91-4ded-8476-0723d8004cb7" providerId="ADAL" clId="{3A147959-07EE-4F2C-8855-414C1168D723}" dt="2024-01-29T03:19:49.350" v="2025" actId="1076"/>
          <ac:spMkLst>
            <pc:docMk/>
            <pc:sldMk cId="2058247" sldId="456"/>
            <ac:spMk id="23" creationId="{265A562E-C3E0-F0B4-FF2E-254AABDD5AE5}"/>
          </ac:spMkLst>
        </pc:spChg>
        <pc:spChg chg="add mod">
          <ac:chgData name="Katherine Mesa" userId="dd7b0dd6-7f91-4ded-8476-0723d8004cb7" providerId="ADAL" clId="{3A147959-07EE-4F2C-8855-414C1168D723}" dt="2024-01-29T03:19:39.513" v="2024" actId="1076"/>
          <ac:spMkLst>
            <pc:docMk/>
            <pc:sldMk cId="2058247" sldId="456"/>
            <ac:spMk id="24" creationId="{4451470B-891E-EED3-5DD1-93B75C1AB56A}"/>
          </ac:spMkLst>
        </pc:spChg>
        <pc:spChg chg="add mod">
          <ac:chgData name="Katherine Mesa" userId="dd7b0dd6-7f91-4ded-8476-0723d8004cb7" providerId="ADAL" clId="{3A147959-07EE-4F2C-8855-414C1168D723}" dt="2024-01-29T03:20:51.266" v="2089" actId="1076"/>
          <ac:spMkLst>
            <pc:docMk/>
            <pc:sldMk cId="2058247" sldId="456"/>
            <ac:spMk id="25" creationId="{B836572A-AF15-00FE-2785-0F0BC382610C}"/>
          </ac:spMkLst>
        </pc:spChg>
        <pc:spChg chg="add mod">
          <ac:chgData name="Katherine Mesa" userId="dd7b0dd6-7f91-4ded-8476-0723d8004cb7" providerId="ADAL" clId="{3A147959-07EE-4F2C-8855-414C1168D723}" dt="2024-01-29T03:23:17.868" v="2152" actId="404"/>
          <ac:spMkLst>
            <pc:docMk/>
            <pc:sldMk cId="2058247" sldId="456"/>
            <ac:spMk id="26" creationId="{BEDC8314-3B1D-F06F-144D-862BB82B2C43}"/>
          </ac:spMkLst>
        </pc:spChg>
        <pc:spChg chg="add mod">
          <ac:chgData name="Katherine Mesa" userId="dd7b0dd6-7f91-4ded-8476-0723d8004cb7" providerId="ADAL" clId="{3A147959-07EE-4F2C-8855-414C1168D723}" dt="2024-01-29T03:21:41.450" v="2118" actId="1076"/>
          <ac:spMkLst>
            <pc:docMk/>
            <pc:sldMk cId="2058247" sldId="456"/>
            <ac:spMk id="27" creationId="{2CEA2A54-6F1B-190C-7DD5-0BF6527429E9}"/>
          </ac:spMkLst>
        </pc:spChg>
        <pc:spChg chg="add mod">
          <ac:chgData name="Katherine Mesa" userId="dd7b0dd6-7f91-4ded-8476-0723d8004cb7" providerId="ADAL" clId="{3A147959-07EE-4F2C-8855-414C1168D723}" dt="2024-01-29T03:22:46.562" v="2130" actId="1076"/>
          <ac:spMkLst>
            <pc:docMk/>
            <pc:sldMk cId="2058247" sldId="456"/>
            <ac:spMk id="30" creationId="{516B0B71-D2B2-BE1F-C797-50E4F23ABE3A}"/>
          </ac:spMkLst>
        </pc:spChg>
        <pc:cxnChg chg="add mod">
          <ac:chgData name="Katherine Mesa" userId="dd7b0dd6-7f91-4ded-8476-0723d8004cb7" providerId="ADAL" clId="{3A147959-07EE-4F2C-8855-414C1168D723}" dt="2024-01-29T03:22:20.142" v="2124" actId="1582"/>
          <ac:cxnSpMkLst>
            <pc:docMk/>
            <pc:sldMk cId="2058247" sldId="456"/>
            <ac:cxnSpMk id="29" creationId="{B3EE8BB1-32CA-14E0-A24E-A060CFBDE376}"/>
          </ac:cxnSpMkLst>
        </pc:cxnChg>
      </pc:sldChg>
      <pc:sldChg chg="addSp delSp modSp add mod ord modTransition">
        <pc:chgData name="Katherine Mesa" userId="dd7b0dd6-7f91-4ded-8476-0723d8004cb7" providerId="ADAL" clId="{3A147959-07EE-4F2C-8855-414C1168D723}" dt="2024-01-30T03:27:33.483" v="5158"/>
        <pc:sldMkLst>
          <pc:docMk/>
          <pc:sldMk cId="3149079221" sldId="457"/>
        </pc:sldMkLst>
        <pc:spChg chg="mod">
          <ac:chgData name="Katherine Mesa" userId="dd7b0dd6-7f91-4ded-8476-0723d8004cb7" providerId="ADAL" clId="{3A147959-07EE-4F2C-8855-414C1168D723}" dt="2024-01-29T02:02:41.680" v="532" actId="1076"/>
          <ac:spMkLst>
            <pc:docMk/>
            <pc:sldMk cId="3149079221" sldId="457"/>
            <ac:spMk id="5" creationId="{C7E91482-6119-D665-1B34-DC438710EBB5}"/>
          </ac:spMkLst>
        </pc:spChg>
        <pc:spChg chg="mod">
          <ac:chgData name="Katherine Mesa" userId="dd7b0dd6-7f91-4ded-8476-0723d8004cb7" providerId="ADAL" clId="{3A147959-07EE-4F2C-8855-414C1168D723}" dt="2024-01-29T01:57:08.107" v="414" actId="1076"/>
          <ac:spMkLst>
            <pc:docMk/>
            <pc:sldMk cId="3149079221" sldId="457"/>
            <ac:spMk id="7" creationId="{A20848BB-D3D8-C39A-C4F2-02F6E486F477}"/>
          </ac:spMkLst>
        </pc:spChg>
        <pc:spChg chg="add del mod">
          <ac:chgData name="Katherine Mesa" userId="dd7b0dd6-7f91-4ded-8476-0723d8004cb7" providerId="ADAL" clId="{3A147959-07EE-4F2C-8855-414C1168D723}" dt="2024-01-29T01:58:03.218" v="424" actId="478"/>
          <ac:spMkLst>
            <pc:docMk/>
            <pc:sldMk cId="3149079221" sldId="457"/>
            <ac:spMk id="15" creationId="{CD650BFE-6097-BFCA-1A18-A9798EECEA21}"/>
          </ac:spMkLst>
        </pc:spChg>
        <pc:spChg chg="add mod">
          <ac:chgData name="Katherine Mesa" userId="dd7b0dd6-7f91-4ded-8476-0723d8004cb7" providerId="ADAL" clId="{3A147959-07EE-4F2C-8855-414C1168D723}" dt="2024-01-29T02:03:38.562" v="592" actId="1076"/>
          <ac:spMkLst>
            <pc:docMk/>
            <pc:sldMk cId="3149079221" sldId="457"/>
            <ac:spMk id="16" creationId="{39EB9BDA-70FF-E440-1EE8-430CDA44D440}"/>
          </ac:spMkLst>
        </pc:spChg>
        <pc:spChg chg="add mod">
          <ac:chgData name="Katherine Mesa" userId="dd7b0dd6-7f91-4ded-8476-0723d8004cb7" providerId="ADAL" clId="{3A147959-07EE-4F2C-8855-414C1168D723}" dt="2024-01-29T02:03:38.562" v="592" actId="1076"/>
          <ac:spMkLst>
            <pc:docMk/>
            <pc:sldMk cId="3149079221" sldId="457"/>
            <ac:spMk id="17" creationId="{116F41B4-1C93-A241-E20F-DE995FD25E63}"/>
          </ac:spMkLst>
        </pc:spChg>
        <pc:spChg chg="add del mod">
          <ac:chgData name="Katherine Mesa" userId="dd7b0dd6-7f91-4ded-8476-0723d8004cb7" providerId="ADAL" clId="{3A147959-07EE-4F2C-8855-414C1168D723}" dt="2024-01-29T02:03:58.558" v="599" actId="478"/>
          <ac:spMkLst>
            <pc:docMk/>
            <pc:sldMk cId="3149079221" sldId="457"/>
            <ac:spMk id="19" creationId="{5282A5BE-03E1-EF7A-B5B3-A4397DF81919}"/>
          </ac:spMkLst>
        </pc:spChg>
        <pc:spChg chg="add del mod">
          <ac:chgData name="Katherine Mesa" userId="dd7b0dd6-7f91-4ded-8476-0723d8004cb7" providerId="ADAL" clId="{3A147959-07EE-4F2C-8855-414C1168D723}" dt="2024-01-29T02:03:58.558" v="599" actId="478"/>
          <ac:spMkLst>
            <pc:docMk/>
            <pc:sldMk cId="3149079221" sldId="457"/>
            <ac:spMk id="20" creationId="{F7CCE3DA-2A6F-6C51-F448-03E9DBF0AB84}"/>
          </ac:spMkLst>
        </pc:spChg>
        <pc:spChg chg="add del mod">
          <ac:chgData name="Katherine Mesa" userId="dd7b0dd6-7f91-4ded-8476-0723d8004cb7" providerId="ADAL" clId="{3A147959-07EE-4F2C-8855-414C1168D723}" dt="2024-01-29T02:03:58.558" v="599" actId="478"/>
          <ac:spMkLst>
            <pc:docMk/>
            <pc:sldMk cId="3149079221" sldId="457"/>
            <ac:spMk id="21" creationId="{220400EC-1F98-A1FD-A653-23544410F26E}"/>
          </ac:spMkLst>
        </pc:spChg>
        <pc:spChg chg="add del mod">
          <ac:chgData name="Katherine Mesa" userId="dd7b0dd6-7f91-4ded-8476-0723d8004cb7" providerId="ADAL" clId="{3A147959-07EE-4F2C-8855-414C1168D723}" dt="2024-01-29T02:03:58.558" v="599" actId="478"/>
          <ac:spMkLst>
            <pc:docMk/>
            <pc:sldMk cId="3149079221" sldId="457"/>
            <ac:spMk id="22" creationId="{B096B75D-9EBF-AEF0-5914-D2E8C08571F1}"/>
          </ac:spMkLst>
        </pc:spChg>
        <pc:spChg chg="add del mod">
          <ac:chgData name="Katherine Mesa" userId="dd7b0dd6-7f91-4ded-8476-0723d8004cb7" providerId="ADAL" clId="{3A147959-07EE-4F2C-8855-414C1168D723}" dt="2024-01-29T03:42:41.697" v="2572" actId="478"/>
          <ac:spMkLst>
            <pc:docMk/>
            <pc:sldMk cId="3149079221" sldId="457"/>
            <ac:spMk id="23" creationId="{D4790F24-CA14-AF78-449B-644B774DB1B2}"/>
          </ac:spMkLst>
        </pc:spChg>
        <pc:spChg chg="add mod">
          <ac:chgData name="Katherine Mesa" userId="dd7b0dd6-7f91-4ded-8476-0723d8004cb7" providerId="ADAL" clId="{3A147959-07EE-4F2C-8855-414C1168D723}" dt="2024-01-29T03:42:50.110" v="2575"/>
          <ac:spMkLst>
            <pc:docMk/>
            <pc:sldMk cId="3149079221" sldId="457"/>
            <ac:spMk id="24" creationId="{B967751D-8DD1-423A-AD18-B77F07243A31}"/>
          </ac:spMkLst>
        </pc:spChg>
        <pc:cxnChg chg="add mod">
          <ac:chgData name="Katherine Mesa" userId="dd7b0dd6-7f91-4ded-8476-0723d8004cb7" providerId="ADAL" clId="{3A147959-07EE-4F2C-8855-414C1168D723}" dt="2024-01-29T01:57:31.343" v="418" actId="208"/>
          <ac:cxnSpMkLst>
            <pc:docMk/>
            <pc:sldMk cId="3149079221" sldId="457"/>
            <ac:cxnSpMk id="13" creationId="{2E186E55-6E32-CB96-64DC-7AF691A534A6}"/>
          </ac:cxnSpMkLst>
        </pc:cxnChg>
      </pc:sldChg>
      <pc:sldChg chg="addSp delSp modSp add del mod modTransition">
        <pc:chgData name="Katherine Mesa" userId="dd7b0dd6-7f91-4ded-8476-0723d8004cb7" providerId="ADAL" clId="{3A147959-07EE-4F2C-8855-414C1168D723}" dt="2024-01-29T02:05:17.458" v="613" actId="2696"/>
        <pc:sldMkLst>
          <pc:docMk/>
          <pc:sldMk cId="2021493110" sldId="458"/>
        </pc:sldMkLst>
        <pc:spChg chg="add del">
          <ac:chgData name="Katherine Mesa" userId="dd7b0dd6-7f91-4ded-8476-0723d8004cb7" providerId="ADAL" clId="{3A147959-07EE-4F2C-8855-414C1168D723}" dt="2024-01-29T01:59:14.877" v="456" actId="11529"/>
          <ac:spMkLst>
            <pc:docMk/>
            <pc:sldMk cId="2021493110" sldId="458"/>
            <ac:spMk id="3" creationId="{D6E50A2B-C82F-A954-2821-10EBAFD06794}"/>
          </ac:spMkLst>
        </pc:spChg>
        <pc:spChg chg="add del mod">
          <ac:chgData name="Katherine Mesa" userId="dd7b0dd6-7f91-4ded-8476-0723d8004cb7" providerId="ADAL" clId="{3A147959-07EE-4F2C-8855-414C1168D723}" dt="2024-01-29T02:05:13.420" v="611" actId="1076"/>
          <ac:spMkLst>
            <pc:docMk/>
            <pc:sldMk cId="2021493110" sldId="458"/>
            <ac:spMk id="7" creationId="{A20848BB-D3D8-C39A-C4F2-02F6E486F477}"/>
          </ac:spMkLst>
        </pc:spChg>
        <pc:spChg chg="del">
          <ac:chgData name="Katherine Mesa" userId="dd7b0dd6-7f91-4ded-8476-0723d8004cb7" providerId="ADAL" clId="{3A147959-07EE-4F2C-8855-414C1168D723}" dt="2024-01-29T02:00:06.650" v="469" actId="478"/>
          <ac:spMkLst>
            <pc:docMk/>
            <pc:sldMk cId="2021493110" sldId="458"/>
            <ac:spMk id="16" creationId="{39EB9BDA-70FF-E440-1EE8-430CDA44D440}"/>
          </ac:spMkLst>
        </pc:spChg>
        <pc:spChg chg="del">
          <ac:chgData name="Katherine Mesa" userId="dd7b0dd6-7f91-4ded-8476-0723d8004cb7" providerId="ADAL" clId="{3A147959-07EE-4F2C-8855-414C1168D723}" dt="2024-01-29T02:00:06.650" v="469" actId="478"/>
          <ac:spMkLst>
            <pc:docMk/>
            <pc:sldMk cId="2021493110" sldId="458"/>
            <ac:spMk id="17" creationId="{116F41B4-1C93-A241-E20F-DE995FD25E63}"/>
          </ac:spMkLst>
        </pc:spChg>
        <pc:spChg chg="add mod">
          <ac:chgData name="Katherine Mesa" userId="dd7b0dd6-7f91-4ded-8476-0723d8004cb7" providerId="ADAL" clId="{3A147959-07EE-4F2C-8855-414C1168D723}" dt="2024-01-29T02:03:49.903" v="597"/>
          <ac:spMkLst>
            <pc:docMk/>
            <pc:sldMk cId="2021493110" sldId="458"/>
            <ac:spMk id="23" creationId="{DAE848E6-C6E1-0E72-254F-23E5D737E6CC}"/>
          </ac:spMkLst>
        </pc:spChg>
        <pc:spChg chg="add mod">
          <ac:chgData name="Katherine Mesa" userId="dd7b0dd6-7f91-4ded-8476-0723d8004cb7" providerId="ADAL" clId="{3A147959-07EE-4F2C-8855-414C1168D723}" dt="2024-01-29T02:03:49.903" v="597"/>
          <ac:spMkLst>
            <pc:docMk/>
            <pc:sldMk cId="2021493110" sldId="458"/>
            <ac:spMk id="24" creationId="{87D632E5-B649-C44E-F759-E07A84F68F22}"/>
          </ac:spMkLst>
        </pc:spChg>
        <pc:spChg chg="add del mod">
          <ac:chgData name="Katherine Mesa" userId="dd7b0dd6-7f91-4ded-8476-0723d8004cb7" providerId="ADAL" clId="{3A147959-07EE-4F2C-8855-414C1168D723}" dt="2024-01-29T02:05:12.757" v="610" actId="478"/>
          <ac:spMkLst>
            <pc:docMk/>
            <pc:sldMk cId="2021493110" sldId="458"/>
            <ac:spMk id="25" creationId="{BE878948-3200-7740-AE11-6F7D52F22219}"/>
          </ac:spMkLst>
        </pc:spChg>
        <pc:spChg chg="add del mod">
          <ac:chgData name="Katherine Mesa" userId="dd7b0dd6-7f91-4ded-8476-0723d8004cb7" providerId="ADAL" clId="{3A147959-07EE-4F2C-8855-414C1168D723}" dt="2024-01-29T02:05:12.757" v="610" actId="478"/>
          <ac:spMkLst>
            <pc:docMk/>
            <pc:sldMk cId="2021493110" sldId="458"/>
            <ac:spMk id="26" creationId="{535C59B0-F952-8FCE-9813-F945653574E9}"/>
          </ac:spMkLst>
        </pc:spChg>
        <pc:cxnChg chg="add del mod">
          <ac:chgData name="Katherine Mesa" userId="dd7b0dd6-7f91-4ded-8476-0723d8004cb7" providerId="ADAL" clId="{3A147959-07EE-4F2C-8855-414C1168D723}" dt="2024-01-29T01:59:50.733" v="468" actId="478"/>
          <ac:cxnSpMkLst>
            <pc:docMk/>
            <pc:sldMk cId="2021493110" sldId="458"/>
            <ac:cxnSpMk id="13" creationId="{2E186E55-6E32-CB96-64DC-7AF691A534A6}"/>
          </ac:cxnSpMkLst>
        </pc:cxnChg>
        <pc:cxnChg chg="add del mod">
          <ac:chgData name="Katherine Mesa" userId="dd7b0dd6-7f91-4ded-8476-0723d8004cb7" providerId="ADAL" clId="{3A147959-07EE-4F2C-8855-414C1168D723}" dt="2024-01-29T02:05:15.358" v="612" actId="478"/>
          <ac:cxnSpMkLst>
            <pc:docMk/>
            <pc:sldMk cId="2021493110" sldId="458"/>
            <ac:cxnSpMk id="19" creationId="{88607F2C-B011-0DF1-E28A-4E17E09CBD4D}"/>
          </ac:cxnSpMkLst>
        </pc:cxnChg>
      </pc:sldChg>
      <pc:sldChg chg="addSp delSp modSp add mod ord modTransition modNotesTx">
        <pc:chgData name="Katherine Mesa" userId="dd7b0dd6-7f91-4ded-8476-0723d8004cb7" providerId="ADAL" clId="{3A147959-07EE-4F2C-8855-414C1168D723}" dt="2024-01-30T03:27:33.483" v="5158"/>
        <pc:sldMkLst>
          <pc:docMk/>
          <pc:sldMk cId="2147099899" sldId="459"/>
        </pc:sldMkLst>
        <pc:spChg chg="add mod">
          <ac:chgData name="Katherine Mesa" userId="dd7b0dd6-7f91-4ded-8476-0723d8004cb7" providerId="ADAL" clId="{3A147959-07EE-4F2C-8855-414C1168D723}" dt="2024-01-29T02:02:15.154" v="524" actId="1076"/>
          <ac:spMkLst>
            <pc:docMk/>
            <pc:sldMk cId="2147099899" sldId="459"/>
            <ac:spMk id="3" creationId="{B13EB7F3-72E9-889B-9C7C-B932925007AB}"/>
          </ac:spMkLst>
        </pc:spChg>
        <pc:spChg chg="add mod">
          <ac:chgData name="Katherine Mesa" userId="dd7b0dd6-7f91-4ded-8476-0723d8004cb7" providerId="ADAL" clId="{3A147959-07EE-4F2C-8855-414C1168D723}" dt="2024-01-29T02:03:54.454" v="598"/>
          <ac:spMkLst>
            <pc:docMk/>
            <pc:sldMk cId="2147099899" sldId="459"/>
            <ac:spMk id="13" creationId="{780F61DE-B6C4-7B8F-890C-78BED76EBCBA}"/>
          </ac:spMkLst>
        </pc:spChg>
        <pc:spChg chg="add mod">
          <ac:chgData name="Katherine Mesa" userId="dd7b0dd6-7f91-4ded-8476-0723d8004cb7" providerId="ADAL" clId="{3A147959-07EE-4F2C-8855-414C1168D723}" dt="2024-01-29T02:03:54.454" v="598"/>
          <ac:spMkLst>
            <pc:docMk/>
            <pc:sldMk cId="2147099899" sldId="459"/>
            <ac:spMk id="15" creationId="{6832C903-665B-E8D3-03E9-5FD78CB2A1A2}"/>
          </ac:spMkLst>
        </pc:spChg>
        <pc:spChg chg="add mod">
          <ac:chgData name="Katherine Mesa" userId="dd7b0dd6-7f91-4ded-8476-0723d8004cb7" providerId="ADAL" clId="{3A147959-07EE-4F2C-8855-414C1168D723}" dt="2024-01-29T02:03:54.454" v="598"/>
          <ac:spMkLst>
            <pc:docMk/>
            <pc:sldMk cId="2147099899" sldId="459"/>
            <ac:spMk id="16" creationId="{CBE13D9D-F3F0-FF04-6B32-3683EB51D14A}"/>
          </ac:spMkLst>
        </pc:spChg>
        <pc:spChg chg="add mod">
          <ac:chgData name="Katherine Mesa" userId="dd7b0dd6-7f91-4ded-8476-0723d8004cb7" providerId="ADAL" clId="{3A147959-07EE-4F2C-8855-414C1168D723}" dt="2024-01-29T02:03:54.454" v="598"/>
          <ac:spMkLst>
            <pc:docMk/>
            <pc:sldMk cId="2147099899" sldId="459"/>
            <ac:spMk id="17" creationId="{E71785FA-026C-8467-AAB1-BB8D4D166770}"/>
          </ac:spMkLst>
        </pc:spChg>
        <pc:spChg chg="add mod">
          <ac:chgData name="Katherine Mesa" userId="dd7b0dd6-7f91-4ded-8476-0723d8004cb7" providerId="ADAL" clId="{3A147959-07EE-4F2C-8855-414C1168D723}" dt="2024-01-29T02:03:54.454" v="598"/>
          <ac:spMkLst>
            <pc:docMk/>
            <pc:sldMk cId="2147099899" sldId="459"/>
            <ac:spMk id="20" creationId="{0D9F1C5C-1C44-99C3-5673-81864778D12C}"/>
          </ac:spMkLst>
        </pc:spChg>
        <pc:spChg chg="add mod">
          <ac:chgData name="Katherine Mesa" userId="dd7b0dd6-7f91-4ded-8476-0723d8004cb7" providerId="ADAL" clId="{3A147959-07EE-4F2C-8855-414C1168D723}" dt="2024-01-29T02:03:54.454" v="598"/>
          <ac:spMkLst>
            <pc:docMk/>
            <pc:sldMk cId="2147099899" sldId="459"/>
            <ac:spMk id="21" creationId="{5237389C-AD6A-EE57-7895-BFACBD950FF9}"/>
          </ac:spMkLst>
        </pc:spChg>
        <pc:spChg chg="add del mod">
          <ac:chgData name="Katherine Mesa" userId="dd7b0dd6-7f91-4ded-8476-0723d8004cb7" providerId="ADAL" clId="{3A147959-07EE-4F2C-8855-414C1168D723}" dt="2024-01-29T03:42:45.966" v="2574" actId="478"/>
          <ac:spMkLst>
            <pc:docMk/>
            <pc:sldMk cId="2147099899" sldId="459"/>
            <ac:spMk id="22" creationId="{2A76AD1A-F56A-B921-DC4D-236AFD97E9BD}"/>
          </ac:spMkLst>
        </pc:spChg>
        <pc:spChg chg="add mod">
          <ac:chgData name="Katherine Mesa" userId="dd7b0dd6-7f91-4ded-8476-0723d8004cb7" providerId="ADAL" clId="{3A147959-07EE-4F2C-8855-414C1168D723}" dt="2024-01-29T03:42:16.072" v="2561" actId="1076"/>
          <ac:spMkLst>
            <pc:docMk/>
            <pc:sldMk cId="2147099899" sldId="459"/>
            <ac:spMk id="24" creationId="{E12E6D2D-251F-A282-93F1-110EEEC81698}"/>
          </ac:spMkLst>
        </pc:spChg>
        <pc:spChg chg="add mod">
          <ac:chgData name="Katherine Mesa" userId="dd7b0dd6-7f91-4ded-8476-0723d8004cb7" providerId="ADAL" clId="{3A147959-07EE-4F2C-8855-414C1168D723}" dt="2024-01-29T03:42:52.055" v="2577"/>
          <ac:spMkLst>
            <pc:docMk/>
            <pc:sldMk cId="2147099899" sldId="459"/>
            <ac:spMk id="25" creationId="{E40DCBB3-E475-3B46-016C-DBB4C0C1DEBD}"/>
          </ac:spMkLst>
        </pc:spChg>
        <pc:cxnChg chg="del">
          <ac:chgData name="Katherine Mesa" userId="dd7b0dd6-7f91-4ded-8476-0723d8004cb7" providerId="ADAL" clId="{3A147959-07EE-4F2C-8855-414C1168D723}" dt="2024-01-29T02:00:38.786" v="475" actId="478"/>
          <ac:cxnSpMkLst>
            <pc:docMk/>
            <pc:sldMk cId="2147099899" sldId="459"/>
            <ac:cxnSpMk id="19" creationId="{88607F2C-B011-0DF1-E28A-4E17E09CBD4D}"/>
          </ac:cxnSpMkLst>
        </pc:cxnChg>
      </pc:sldChg>
      <pc:sldChg chg="addSp delSp modSp add mod ord modTransition">
        <pc:chgData name="Katherine Mesa" userId="dd7b0dd6-7f91-4ded-8476-0723d8004cb7" providerId="ADAL" clId="{3A147959-07EE-4F2C-8855-414C1168D723}" dt="2024-01-30T03:27:33.483" v="5158"/>
        <pc:sldMkLst>
          <pc:docMk/>
          <pc:sldMk cId="493134340" sldId="460"/>
        </pc:sldMkLst>
        <pc:spChg chg="add del mod">
          <ac:chgData name="Katherine Mesa" userId="dd7b0dd6-7f91-4ded-8476-0723d8004cb7" providerId="ADAL" clId="{3A147959-07EE-4F2C-8855-414C1168D723}" dt="2024-01-29T03:42:43.895" v="2573" actId="478"/>
          <ac:spMkLst>
            <pc:docMk/>
            <pc:sldMk cId="493134340" sldId="460"/>
            <ac:spMk id="3" creationId="{E79316A9-1963-BBEE-B424-7690CAC85043}"/>
          </ac:spMkLst>
        </pc:spChg>
        <pc:spChg chg="add mod">
          <ac:chgData name="Katherine Mesa" userId="dd7b0dd6-7f91-4ded-8476-0723d8004cb7" providerId="ADAL" clId="{3A147959-07EE-4F2C-8855-414C1168D723}" dt="2024-01-29T03:42:51.160" v="2576"/>
          <ac:spMkLst>
            <pc:docMk/>
            <pc:sldMk cId="493134340" sldId="460"/>
            <ac:spMk id="13" creationId="{4A5E10E8-0A6D-4497-1761-C50D00A0EBA3}"/>
          </ac:spMkLst>
        </pc:spChg>
      </pc:sldChg>
      <pc:sldChg chg="addSp delSp modSp add mod modTransition">
        <pc:chgData name="Katherine Mesa" userId="dd7b0dd6-7f91-4ded-8476-0723d8004cb7" providerId="ADAL" clId="{3A147959-07EE-4F2C-8855-414C1168D723}" dt="2024-01-30T03:28:32.241" v="5173"/>
        <pc:sldMkLst>
          <pc:docMk/>
          <pc:sldMk cId="906243850" sldId="461"/>
        </pc:sldMkLst>
        <pc:spChg chg="del">
          <ac:chgData name="Katherine Mesa" userId="dd7b0dd6-7f91-4ded-8476-0723d8004cb7" providerId="ADAL" clId="{3A147959-07EE-4F2C-8855-414C1168D723}" dt="2024-01-29T02:06:04.034" v="620" actId="478"/>
          <ac:spMkLst>
            <pc:docMk/>
            <pc:sldMk cId="906243850" sldId="461"/>
            <ac:spMk id="3" creationId="{2958E958-5314-F451-94A5-7E5B502C6885}"/>
          </ac:spMkLst>
        </pc:spChg>
        <pc:spChg chg="add mod">
          <ac:chgData name="Katherine Mesa" userId="dd7b0dd6-7f91-4ded-8476-0723d8004cb7" providerId="ADAL" clId="{3A147959-07EE-4F2C-8855-414C1168D723}" dt="2024-01-29T02:28:48.944" v="969" actId="1076"/>
          <ac:spMkLst>
            <pc:docMk/>
            <pc:sldMk cId="906243850" sldId="461"/>
            <ac:spMk id="4" creationId="{811F6A10-BBA5-426E-DBCB-DFBF6F3BA66C}"/>
          </ac:spMkLst>
        </pc:spChg>
        <pc:spChg chg="add mod">
          <ac:chgData name="Katherine Mesa" userId="dd7b0dd6-7f91-4ded-8476-0723d8004cb7" providerId="ADAL" clId="{3A147959-07EE-4F2C-8855-414C1168D723}" dt="2024-01-29T02:28:48.944" v="969" actId="1076"/>
          <ac:spMkLst>
            <pc:docMk/>
            <pc:sldMk cId="906243850" sldId="461"/>
            <ac:spMk id="7" creationId="{EDB92833-324F-2EC1-9FBB-1ACA3AE6E3F4}"/>
          </ac:spMkLst>
        </pc:spChg>
        <pc:spChg chg="add del">
          <ac:chgData name="Katherine Mesa" userId="dd7b0dd6-7f91-4ded-8476-0723d8004cb7" providerId="ADAL" clId="{3A147959-07EE-4F2C-8855-414C1168D723}" dt="2024-01-29T02:07:39.078" v="628" actId="478"/>
          <ac:spMkLst>
            <pc:docMk/>
            <pc:sldMk cId="906243850" sldId="461"/>
            <ac:spMk id="8" creationId="{785C9E32-817C-397D-CBC5-ABB00EEDC549}"/>
          </ac:spMkLst>
        </pc:spChg>
        <pc:spChg chg="add del">
          <ac:chgData name="Katherine Mesa" userId="dd7b0dd6-7f91-4ded-8476-0723d8004cb7" providerId="ADAL" clId="{3A147959-07EE-4F2C-8855-414C1168D723}" dt="2024-01-29T02:07:40.332" v="629" actId="478"/>
          <ac:spMkLst>
            <pc:docMk/>
            <pc:sldMk cId="906243850" sldId="461"/>
            <ac:spMk id="9" creationId="{DC42B62D-148C-1BDC-841C-3EC345276AC1}"/>
          </ac:spMkLst>
        </pc:spChg>
        <pc:spChg chg="add mod">
          <ac:chgData name="Katherine Mesa" userId="dd7b0dd6-7f91-4ded-8476-0723d8004cb7" providerId="ADAL" clId="{3A147959-07EE-4F2C-8855-414C1168D723}" dt="2024-01-29T02:28:48.944" v="969" actId="1076"/>
          <ac:spMkLst>
            <pc:docMk/>
            <pc:sldMk cId="906243850" sldId="461"/>
            <ac:spMk id="10" creationId="{32C2DFEB-5EBF-D85C-D830-BA7AC6A8159E}"/>
          </ac:spMkLst>
        </pc:spChg>
        <pc:spChg chg="add mod">
          <ac:chgData name="Katherine Mesa" userId="dd7b0dd6-7f91-4ded-8476-0723d8004cb7" providerId="ADAL" clId="{3A147959-07EE-4F2C-8855-414C1168D723}" dt="2024-01-29T02:10:35.989" v="665"/>
          <ac:spMkLst>
            <pc:docMk/>
            <pc:sldMk cId="906243850" sldId="461"/>
            <ac:spMk id="11" creationId="{ACD0CB14-5CCF-A3E3-80DB-607FDB6F4440}"/>
          </ac:spMkLst>
        </pc:spChg>
        <pc:spChg chg="add mod">
          <ac:chgData name="Katherine Mesa" userId="dd7b0dd6-7f91-4ded-8476-0723d8004cb7" providerId="ADAL" clId="{3A147959-07EE-4F2C-8855-414C1168D723}" dt="2024-01-29T02:10:35.989" v="665"/>
          <ac:spMkLst>
            <pc:docMk/>
            <pc:sldMk cId="906243850" sldId="461"/>
            <ac:spMk id="12" creationId="{2E3A2255-08A3-7856-573A-D1FE0E4545F1}"/>
          </ac:spMkLst>
        </pc:spChg>
        <pc:spChg chg="add del mod">
          <ac:chgData name="Katherine Mesa" userId="dd7b0dd6-7f91-4ded-8476-0723d8004cb7" providerId="ADAL" clId="{3A147959-07EE-4F2C-8855-414C1168D723}" dt="2024-01-29T02:11:21.608" v="673" actId="478"/>
          <ac:spMkLst>
            <pc:docMk/>
            <pc:sldMk cId="906243850" sldId="461"/>
            <ac:spMk id="13" creationId="{DD42416D-8BE8-D77D-0FC1-C34DF950CB62}"/>
          </ac:spMkLst>
        </pc:spChg>
        <pc:spChg chg="add del mod">
          <ac:chgData name="Katherine Mesa" userId="dd7b0dd6-7f91-4ded-8476-0723d8004cb7" providerId="ADAL" clId="{3A147959-07EE-4F2C-8855-414C1168D723}" dt="2024-01-29T02:11:21.608" v="673" actId="478"/>
          <ac:spMkLst>
            <pc:docMk/>
            <pc:sldMk cId="906243850" sldId="461"/>
            <ac:spMk id="14" creationId="{FF98E0E1-4C84-8E37-1477-26D5BEF68F6B}"/>
          </ac:spMkLst>
        </pc:spChg>
        <pc:spChg chg="add del mod">
          <ac:chgData name="Katherine Mesa" userId="dd7b0dd6-7f91-4ded-8476-0723d8004cb7" providerId="ADAL" clId="{3A147959-07EE-4F2C-8855-414C1168D723}" dt="2024-01-29T02:11:21.608" v="673" actId="478"/>
          <ac:spMkLst>
            <pc:docMk/>
            <pc:sldMk cId="906243850" sldId="461"/>
            <ac:spMk id="15" creationId="{9B32BE8E-A574-7993-1BEF-ACBDC0CE59C1}"/>
          </ac:spMkLst>
        </pc:spChg>
        <pc:spChg chg="add del mod">
          <ac:chgData name="Katherine Mesa" userId="dd7b0dd6-7f91-4ded-8476-0723d8004cb7" providerId="ADAL" clId="{3A147959-07EE-4F2C-8855-414C1168D723}" dt="2024-01-29T02:30:33.321" v="987" actId="1076"/>
          <ac:spMkLst>
            <pc:docMk/>
            <pc:sldMk cId="906243850" sldId="461"/>
            <ac:spMk id="16" creationId="{53BBCA90-FC25-A8AE-7327-E02BA00576CE}"/>
          </ac:spMkLst>
        </pc:spChg>
        <pc:spChg chg="add del mod">
          <ac:chgData name="Katherine Mesa" userId="dd7b0dd6-7f91-4ded-8476-0723d8004cb7" providerId="ADAL" clId="{3A147959-07EE-4F2C-8855-414C1168D723}" dt="2024-01-29T02:30:33.321" v="987" actId="1076"/>
          <ac:spMkLst>
            <pc:docMk/>
            <pc:sldMk cId="906243850" sldId="461"/>
            <ac:spMk id="17" creationId="{7D4E34B1-BDD9-8F15-0267-E47A8F046107}"/>
          </ac:spMkLst>
        </pc:spChg>
        <pc:spChg chg="add del mod">
          <ac:chgData name="Katherine Mesa" userId="dd7b0dd6-7f91-4ded-8476-0723d8004cb7" providerId="ADAL" clId="{3A147959-07EE-4F2C-8855-414C1168D723}" dt="2024-01-29T02:11:33.370" v="678" actId="478"/>
          <ac:spMkLst>
            <pc:docMk/>
            <pc:sldMk cId="906243850" sldId="461"/>
            <ac:spMk id="19" creationId="{5790C69B-A237-4691-BD12-D7DB354F990B}"/>
          </ac:spMkLst>
        </pc:spChg>
        <pc:spChg chg="add del mod">
          <ac:chgData name="Katherine Mesa" userId="dd7b0dd6-7f91-4ded-8476-0723d8004cb7" providerId="ADAL" clId="{3A147959-07EE-4F2C-8855-414C1168D723}" dt="2024-01-29T02:13:14.203" v="696" actId="478"/>
          <ac:spMkLst>
            <pc:docMk/>
            <pc:sldMk cId="906243850" sldId="461"/>
            <ac:spMk id="22" creationId="{12409F7A-48BC-2E5F-06DB-A8771F4C8343}"/>
          </ac:spMkLst>
        </pc:spChg>
        <pc:spChg chg="add mod ord">
          <ac:chgData name="Katherine Mesa" userId="dd7b0dd6-7f91-4ded-8476-0723d8004cb7" providerId="ADAL" clId="{3A147959-07EE-4F2C-8855-414C1168D723}" dt="2024-01-29T02:30:33.321" v="987" actId="1076"/>
          <ac:spMkLst>
            <pc:docMk/>
            <pc:sldMk cId="906243850" sldId="461"/>
            <ac:spMk id="23" creationId="{268A5CEA-24AC-601B-F6A4-2F93C6CAA090}"/>
          </ac:spMkLst>
        </pc:spChg>
        <pc:spChg chg="add del mod">
          <ac:chgData name="Katherine Mesa" userId="dd7b0dd6-7f91-4ded-8476-0723d8004cb7" providerId="ADAL" clId="{3A147959-07EE-4F2C-8855-414C1168D723}" dt="2024-01-29T03:12:30.293" v="1950" actId="478"/>
          <ac:spMkLst>
            <pc:docMk/>
            <pc:sldMk cId="906243850" sldId="461"/>
            <ac:spMk id="85" creationId="{5AA64B55-463E-7865-BA75-F47C2CC1980D}"/>
          </ac:spMkLst>
        </pc:spChg>
        <pc:spChg chg="add del mod">
          <ac:chgData name="Katherine Mesa" userId="dd7b0dd6-7f91-4ded-8476-0723d8004cb7" providerId="ADAL" clId="{3A147959-07EE-4F2C-8855-414C1168D723}" dt="2024-01-29T03:12:24.127" v="1949" actId="478"/>
          <ac:spMkLst>
            <pc:docMk/>
            <pc:sldMk cId="906243850" sldId="461"/>
            <ac:spMk id="86" creationId="{D414A0BD-AB3D-4568-7FAA-7F595AAF6FF8}"/>
          </ac:spMkLst>
        </pc:spChg>
        <pc:spChg chg="add del mod">
          <ac:chgData name="Katherine Mesa" userId="dd7b0dd6-7f91-4ded-8476-0723d8004cb7" providerId="ADAL" clId="{3A147959-07EE-4F2C-8855-414C1168D723}" dt="2024-01-29T02:25:06.621" v="888" actId="478"/>
          <ac:spMkLst>
            <pc:docMk/>
            <pc:sldMk cId="906243850" sldId="461"/>
            <ac:spMk id="87" creationId="{FABF6B0C-4761-FE7D-B50D-F19267E585F9}"/>
          </ac:spMkLst>
        </pc:spChg>
        <pc:spChg chg="add del mod">
          <ac:chgData name="Katherine Mesa" userId="dd7b0dd6-7f91-4ded-8476-0723d8004cb7" providerId="ADAL" clId="{3A147959-07EE-4F2C-8855-414C1168D723}" dt="2024-01-29T02:25:06.621" v="888" actId="478"/>
          <ac:spMkLst>
            <pc:docMk/>
            <pc:sldMk cId="906243850" sldId="461"/>
            <ac:spMk id="88" creationId="{B1EA8A10-C14A-5E9B-FA49-6C9585FB1673}"/>
          </ac:spMkLst>
        </pc:spChg>
        <pc:spChg chg="add mod">
          <ac:chgData name="Katherine Mesa" userId="dd7b0dd6-7f91-4ded-8476-0723d8004cb7" providerId="ADAL" clId="{3A147959-07EE-4F2C-8855-414C1168D723}" dt="2024-01-29T03:12:44.752" v="1952"/>
          <ac:spMkLst>
            <pc:docMk/>
            <pc:sldMk cId="906243850" sldId="461"/>
            <ac:spMk id="89" creationId="{D7D32042-B3EA-7852-BD3B-27649BD9CAFA}"/>
          </ac:spMkLst>
        </pc:spChg>
        <pc:spChg chg="add mod">
          <ac:chgData name="Katherine Mesa" userId="dd7b0dd6-7f91-4ded-8476-0723d8004cb7" providerId="ADAL" clId="{3A147959-07EE-4F2C-8855-414C1168D723}" dt="2024-01-29T03:12:44.752" v="1952"/>
          <ac:spMkLst>
            <pc:docMk/>
            <pc:sldMk cId="906243850" sldId="461"/>
            <ac:spMk id="90" creationId="{D014B736-BA2A-4719-DD8F-95F4E8295D5B}"/>
          </ac:spMkLst>
        </pc:spChg>
        <pc:grpChg chg="del mod">
          <ac:chgData name="Katherine Mesa" userId="dd7b0dd6-7f91-4ded-8476-0723d8004cb7" providerId="ADAL" clId="{3A147959-07EE-4F2C-8855-414C1168D723}" dt="2024-01-29T02:15:05.759" v="717"/>
          <ac:grpSpMkLst>
            <pc:docMk/>
            <pc:sldMk cId="906243850" sldId="461"/>
            <ac:grpSpMk id="29" creationId="{824F1489-9866-BDC3-4455-7B09A976DD58}"/>
          </ac:grpSpMkLst>
        </pc:grpChg>
        <pc:grpChg chg="del mod">
          <ac:chgData name="Katherine Mesa" userId="dd7b0dd6-7f91-4ded-8476-0723d8004cb7" providerId="ADAL" clId="{3A147959-07EE-4F2C-8855-414C1168D723}" dt="2024-01-29T02:15:09.551" v="719"/>
          <ac:grpSpMkLst>
            <pc:docMk/>
            <pc:sldMk cId="906243850" sldId="461"/>
            <ac:grpSpMk id="31" creationId="{9FC44803-AB83-F752-A672-1BBA359EA106}"/>
          </ac:grpSpMkLst>
        </pc:grpChg>
        <pc:grpChg chg="del mod">
          <ac:chgData name="Katherine Mesa" userId="dd7b0dd6-7f91-4ded-8476-0723d8004cb7" providerId="ADAL" clId="{3A147959-07EE-4F2C-8855-414C1168D723}" dt="2024-01-29T02:15:14.952" v="722"/>
          <ac:grpSpMkLst>
            <pc:docMk/>
            <pc:sldMk cId="906243850" sldId="461"/>
            <ac:grpSpMk id="33" creationId="{81E27BFA-EF30-7A97-D300-BC9E136A0DC7}"/>
          </ac:grpSpMkLst>
        </pc:grpChg>
        <pc:grpChg chg="del mod">
          <ac:chgData name="Katherine Mesa" userId="dd7b0dd6-7f91-4ded-8476-0723d8004cb7" providerId="ADAL" clId="{3A147959-07EE-4F2C-8855-414C1168D723}" dt="2024-01-29T02:15:16.512" v="724"/>
          <ac:grpSpMkLst>
            <pc:docMk/>
            <pc:sldMk cId="906243850" sldId="461"/>
            <ac:grpSpMk id="36" creationId="{82397681-5EC2-854E-600E-34A7E1DADF72}"/>
          </ac:grpSpMkLst>
        </pc:grpChg>
        <pc:grpChg chg="del mod">
          <ac:chgData name="Katherine Mesa" userId="dd7b0dd6-7f91-4ded-8476-0723d8004cb7" providerId="ADAL" clId="{3A147959-07EE-4F2C-8855-414C1168D723}" dt="2024-01-29T02:16:48.927" v="739"/>
          <ac:grpSpMkLst>
            <pc:docMk/>
            <pc:sldMk cId="906243850" sldId="461"/>
            <ac:grpSpMk id="38" creationId="{CEADE343-E858-1D5B-7FB4-9485D2FD671D}"/>
          </ac:grpSpMkLst>
        </pc:grpChg>
        <pc:grpChg chg="del mod">
          <ac:chgData name="Katherine Mesa" userId="dd7b0dd6-7f91-4ded-8476-0723d8004cb7" providerId="ADAL" clId="{3A147959-07EE-4F2C-8855-414C1168D723}" dt="2024-01-29T02:17:02.775" v="747"/>
          <ac:grpSpMkLst>
            <pc:docMk/>
            <pc:sldMk cId="906243850" sldId="461"/>
            <ac:grpSpMk id="41" creationId="{A4CD413D-4B6C-33D7-2345-6677DB09ECA7}"/>
          </ac:grpSpMkLst>
        </pc:grpChg>
        <pc:grpChg chg="del mod">
          <ac:chgData name="Katherine Mesa" userId="dd7b0dd6-7f91-4ded-8476-0723d8004cb7" providerId="ADAL" clId="{3A147959-07EE-4F2C-8855-414C1168D723}" dt="2024-01-29T02:16:51.516" v="741"/>
          <ac:grpSpMkLst>
            <pc:docMk/>
            <pc:sldMk cId="906243850" sldId="461"/>
            <ac:grpSpMk id="46" creationId="{F89FE4C0-A953-B141-8344-F6A1ED1AD246}"/>
          </ac:grpSpMkLst>
        </pc:grpChg>
        <pc:grpChg chg="del mod">
          <ac:chgData name="Katherine Mesa" userId="dd7b0dd6-7f91-4ded-8476-0723d8004cb7" providerId="ADAL" clId="{3A147959-07EE-4F2C-8855-414C1168D723}" dt="2024-01-29T02:16:54.802" v="743"/>
          <ac:grpSpMkLst>
            <pc:docMk/>
            <pc:sldMk cId="906243850" sldId="461"/>
            <ac:grpSpMk id="48" creationId="{652A829F-E25E-BAD5-8B9A-FFB71B3054EF}"/>
          </ac:grpSpMkLst>
        </pc:grpChg>
        <pc:grpChg chg="del mod">
          <ac:chgData name="Katherine Mesa" userId="dd7b0dd6-7f91-4ded-8476-0723d8004cb7" providerId="ADAL" clId="{3A147959-07EE-4F2C-8855-414C1168D723}" dt="2024-01-29T02:16:57.440" v="745"/>
          <ac:grpSpMkLst>
            <pc:docMk/>
            <pc:sldMk cId="906243850" sldId="461"/>
            <ac:grpSpMk id="50" creationId="{39E6E712-50F6-D362-DEF0-0FA3146A56F6}"/>
          </ac:grpSpMkLst>
        </pc:grpChg>
        <pc:grpChg chg="del mod">
          <ac:chgData name="Katherine Mesa" userId="dd7b0dd6-7f91-4ded-8476-0723d8004cb7" providerId="ADAL" clId="{3A147959-07EE-4F2C-8855-414C1168D723}" dt="2024-01-29T02:18:04.753" v="759"/>
          <ac:grpSpMkLst>
            <pc:docMk/>
            <pc:sldMk cId="906243850" sldId="461"/>
            <ac:grpSpMk id="52" creationId="{90E115E3-58DC-1C4B-C222-6CC7012ACFCD}"/>
          </ac:grpSpMkLst>
        </pc:grpChg>
        <pc:grpChg chg="del mod">
          <ac:chgData name="Katherine Mesa" userId="dd7b0dd6-7f91-4ded-8476-0723d8004cb7" providerId="ADAL" clId="{3A147959-07EE-4F2C-8855-414C1168D723}" dt="2024-01-29T02:19:03.576" v="780"/>
          <ac:grpSpMkLst>
            <pc:docMk/>
            <pc:sldMk cId="906243850" sldId="461"/>
            <ac:grpSpMk id="54" creationId="{53DF841E-D126-42FF-45B8-4BE45E92F13C}"/>
          </ac:grpSpMkLst>
        </pc:grpChg>
        <pc:grpChg chg="del mod">
          <ac:chgData name="Katherine Mesa" userId="dd7b0dd6-7f91-4ded-8476-0723d8004cb7" providerId="ADAL" clId="{3A147959-07EE-4F2C-8855-414C1168D723}" dt="2024-01-29T02:18:07.165" v="761"/>
          <ac:grpSpMkLst>
            <pc:docMk/>
            <pc:sldMk cId="906243850" sldId="461"/>
            <ac:grpSpMk id="62" creationId="{848AB5EA-5F33-3E93-3BE5-F4B8071E324C}"/>
          </ac:grpSpMkLst>
        </pc:grpChg>
        <pc:grpChg chg="del mod">
          <ac:chgData name="Katherine Mesa" userId="dd7b0dd6-7f91-4ded-8476-0723d8004cb7" providerId="ADAL" clId="{3A147959-07EE-4F2C-8855-414C1168D723}" dt="2024-01-29T02:18:13.612" v="764"/>
          <ac:grpSpMkLst>
            <pc:docMk/>
            <pc:sldMk cId="906243850" sldId="461"/>
            <ac:grpSpMk id="64" creationId="{34B027B4-6543-FF8E-7E2A-86FDDA5DD44F}"/>
          </ac:grpSpMkLst>
        </pc:grpChg>
        <pc:grpChg chg="mod">
          <ac:chgData name="Katherine Mesa" userId="dd7b0dd6-7f91-4ded-8476-0723d8004cb7" providerId="ADAL" clId="{3A147959-07EE-4F2C-8855-414C1168D723}" dt="2024-01-29T02:30:33.321" v="987" actId="1076"/>
          <ac:grpSpMkLst>
            <pc:docMk/>
            <pc:sldMk cId="906243850" sldId="461"/>
            <ac:grpSpMk id="67" creationId="{7F883DBA-1D11-EA9B-8826-2C98860C7192}"/>
          </ac:grpSpMkLst>
        </pc:grpChg>
        <pc:grpChg chg="del mod">
          <ac:chgData name="Katherine Mesa" userId="dd7b0dd6-7f91-4ded-8476-0723d8004cb7" providerId="ADAL" clId="{3A147959-07EE-4F2C-8855-414C1168D723}" dt="2024-01-29T02:19:04.507" v="782"/>
          <ac:grpSpMkLst>
            <pc:docMk/>
            <pc:sldMk cId="906243850" sldId="461"/>
            <ac:grpSpMk id="72" creationId="{C71470CA-47CC-FF12-AEE5-BFA78929E977}"/>
          </ac:grpSpMkLst>
        </pc:grpChg>
        <pc:grpChg chg="mod">
          <ac:chgData name="Katherine Mesa" userId="dd7b0dd6-7f91-4ded-8476-0723d8004cb7" providerId="ADAL" clId="{3A147959-07EE-4F2C-8855-414C1168D723}" dt="2024-01-29T02:30:33.321" v="987" actId="1076"/>
          <ac:grpSpMkLst>
            <pc:docMk/>
            <pc:sldMk cId="906243850" sldId="461"/>
            <ac:grpSpMk id="78" creationId="{CD600E0D-6601-22FF-151B-E953737D6061}"/>
          </ac:grpSpMkLst>
        </pc:grpChg>
        <pc:grpChg chg="del mod">
          <ac:chgData name="Katherine Mesa" userId="dd7b0dd6-7f91-4ded-8476-0723d8004cb7" providerId="ADAL" clId="{3A147959-07EE-4F2C-8855-414C1168D723}" dt="2024-01-29T02:19:04.507" v="782"/>
          <ac:grpSpMkLst>
            <pc:docMk/>
            <pc:sldMk cId="906243850" sldId="461"/>
            <ac:grpSpMk id="80" creationId="{EA0FA55B-9A31-8B6C-ECFD-928AAEDFEF46}"/>
          </ac:grpSpMkLst>
        </pc:grpChg>
        <pc:grpChg chg="del mod">
          <ac:chgData name="Katherine Mesa" userId="dd7b0dd6-7f91-4ded-8476-0723d8004cb7" providerId="ADAL" clId="{3A147959-07EE-4F2C-8855-414C1168D723}" dt="2024-01-29T02:19:08.488" v="784"/>
          <ac:grpSpMkLst>
            <pc:docMk/>
            <pc:sldMk cId="906243850" sldId="461"/>
            <ac:grpSpMk id="82" creationId="{FABDA751-DE37-95F0-DA0D-11CBEB85FD82}"/>
          </ac:grpSpMkLst>
        </pc:grpChg>
        <pc:grpChg chg="mod">
          <ac:chgData name="Katherine Mesa" userId="dd7b0dd6-7f91-4ded-8476-0723d8004cb7" providerId="ADAL" clId="{3A147959-07EE-4F2C-8855-414C1168D723}" dt="2024-01-29T02:30:33.321" v="987" actId="1076"/>
          <ac:grpSpMkLst>
            <pc:docMk/>
            <pc:sldMk cId="906243850" sldId="461"/>
            <ac:grpSpMk id="84" creationId="{5AE88577-4F2C-7E94-9E0A-FF7576089A06}"/>
          </ac:grpSpMkLst>
        </pc:grpChg>
        <pc:picChg chg="add mod ord">
          <ac:chgData name="Katherine Mesa" userId="dd7b0dd6-7f91-4ded-8476-0723d8004cb7" providerId="ADAL" clId="{3A147959-07EE-4F2C-8855-414C1168D723}" dt="2024-01-29T02:30:33.321" v="987" actId="1076"/>
          <ac:picMkLst>
            <pc:docMk/>
            <pc:sldMk cId="906243850" sldId="461"/>
            <ac:picMk id="21" creationId="{08771229-6E99-2B9F-B7C6-B172D83369CF}"/>
          </ac:picMkLst>
        </pc:picChg>
        <pc:inkChg chg="add del">
          <ac:chgData name="Katherine Mesa" userId="dd7b0dd6-7f91-4ded-8476-0723d8004cb7" providerId="ADAL" clId="{3A147959-07EE-4F2C-8855-414C1168D723}" dt="2024-01-29T02:14:31.641" v="710" actId="9405"/>
          <ac:inkMkLst>
            <pc:docMk/>
            <pc:sldMk cId="906243850" sldId="461"/>
            <ac:inkMk id="24" creationId="{5FCDA7A9-318F-BC35-CB42-6E16849453BD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25" creationId="{CEDF2D20-C811-C0EB-B156-FB192FDE9365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26" creationId="{5A931FC5-79D9-6455-BC34-447090A8CDE7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27" creationId="{7AB616A6-49C8-DAC1-6FA9-BA2FD8F503D3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28" creationId="{1DAE971C-4239-568C-63A0-3A1AF747FB55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30" creationId="{D259B14F-35B9-395C-93B0-C46AF191B8A7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32" creationId="{B3136B67-9B90-3C3C-57FA-BA73E6FCDC25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34" creationId="{CA75C553-11A4-DBD9-0C2E-D90D23A5FB88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35" creationId="{C31B68CF-99C5-EA4B-2682-1808366E3041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37" creationId="{32651731-F15B-BE71-C57C-F77D54164CC4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39" creationId="{C624D1A8-4A00-C592-998E-36A05DD1A3C6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40" creationId="{383553BD-2E6B-2B41-BD2A-65D80360E96C}"/>
          </ac:inkMkLst>
        </pc:inkChg>
        <pc:inkChg chg="add del">
          <ac:chgData name="Katherine Mesa" userId="dd7b0dd6-7f91-4ded-8476-0723d8004cb7" providerId="ADAL" clId="{3A147959-07EE-4F2C-8855-414C1168D723}" dt="2024-01-29T02:15:39.250" v="729" actId="9405"/>
          <ac:inkMkLst>
            <pc:docMk/>
            <pc:sldMk cId="906243850" sldId="461"/>
            <ac:inkMk id="42" creationId="{91592444-D1C7-8A5A-4FAA-B9121C1477A8}"/>
          </ac:inkMkLst>
        </pc:inkChg>
        <pc:inkChg chg="add del">
          <ac:chgData name="Katherine Mesa" userId="dd7b0dd6-7f91-4ded-8476-0723d8004cb7" providerId="ADAL" clId="{3A147959-07EE-4F2C-8855-414C1168D723}" dt="2024-01-29T02:17:13.336" v="748"/>
          <ac:inkMkLst>
            <pc:docMk/>
            <pc:sldMk cId="906243850" sldId="461"/>
            <ac:inkMk id="43" creationId="{26493EC8-17A9-1EEC-5321-069DB219FF5B}"/>
          </ac:inkMkLst>
        </pc:inkChg>
        <pc:inkChg chg="add del">
          <ac:chgData name="Katherine Mesa" userId="dd7b0dd6-7f91-4ded-8476-0723d8004cb7" providerId="ADAL" clId="{3A147959-07EE-4F2C-8855-414C1168D723}" dt="2024-01-29T02:16:10.294" v="732" actId="9405"/>
          <ac:inkMkLst>
            <pc:docMk/>
            <pc:sldMk cId="906243850" sldId="461"/>
            <ac:inkMk id="44" creationId="{B55B641E-BA72-7B89-6327-68B4B6EEA6EB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45" creationId="{56B301F1-00C5-5DF0-282D-D22AAF1D351D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47" creationId="{83DD746C-9890-3D27-4087-E212A31284CB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49" creationId="{E990F0F4-0B7C-3944-6835-E54EF16C5D30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51" creationId="{95C0CAFE-FBD2-CD01-95EC-F45DC73DA515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53" creationId="{83B75E6C-4E19-2283-A38C-DD1649291ACC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55" creationId="{5095BAAE-6FFB-6CC6-B5AD-B6C9A2B6B86D}"/>
          </ac:inkMkLst>
        </pc:inkChg>
        <pc:inkChg chg="add del">
          <ac:chgData name="Katherine Mesa" userId="dd7b0dd6-7f91-4ded-8476-0723d8004cb7" providerId="ADAL" clId="{3A147959-07EE-4F2C-8855-414C1168D723}" dt="2024-01-29T02:17:38.855" v="751" actId="9405"/>
          <ac:inkMkLst>
            <pc:docMk/>
            <pc:sldMk cId="906243850" sldId="461"/>
            <ac:inkMk id="56" creationId="{30E0F7DE-2D53-98B4-2C6F-58B603A98477}"/>
          </ac:inkMkLst>
        </pc:inkChg>
        <pc:inkChg chg="add del">
          <ac:chgData name="Katherine Mesa" userId="dd7b0dd6-7f91-4ded-8476-0723d8004cb7" providerId="ADAL" clId="{3A147959-07EE-4F2C-8855-414C1168D723}" dt="2024-01-29T02:17:43.403" v="753" actId="9405"/>
          <ac:inkMkLst>
            <pc:docMk/>
            <pc:sldMk cId="906243850" sldId="461"/>
            <ac:inkMk id="57" creationId="{FA26E9B1-013C-830B-89EB-A550E9193780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58" creationId="{14644FEA-5318-CEA4-412F-C36ECDB20E80}"/>
          </ac:inkMkLst>
        </pc:inkChg>
        <pc:inkChg chg="add del">
          <ac:chgData name="Katherine Mesa" userId="dd7b0dd6-7f91-4ded-8476-0723d8004cb7" providerId="ADAL" clId="{3A147959-07EE-4F2C-8855-414C1168D723}" dt="2024-01-29T03:12:24.127" v="1949" actId="478"/>
          <ac:inkMkLst>
            <pc:docMk/>
            <pc:sldMk cId="906243850" sldId="461"/>
            <ac:inkMk id="59" creationId="{9D2D739C-7E2F-ACDB-9DA9-44B8542C5909}"/>
          </ac:inkMkLst>
        </pc:inkChg>
        <pc:inkChg chg="add del">
          <ac:chgData name="Katherine Mesa" userId="dd7b0dd6-7f91-4ded-8476-0723d8004cb7" providerId="ADAL" clId="{3A147959-07EE-4F2C-8855-414C1168D723}" dt="2024-01-29T02:17:57.778" v="757" actId="9405"/>
          <ac:inkMkLst>
            <pc:docMk/>
            <pc:sldMk cId="906243850" sldId="461"/>
            <ac:inkMk id="60" creationId="{BE0C3B56-7D62-7C68-A3BE-2C48AAC70A2F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61" creationId="{BC798DF8-7D5E-8F12-A861-839DFFF83AFA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63" creationId="{A4ED2EE7-3AF7-F462-58FA-E1DFE86DCB99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65" creationId="{810D7286-53DC-7ED4-F7E9-D0CD8D17A9EA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66" creationId="{F93B40DC-83C9-8F00-0A8A-699E24852902}"/>
          </ac:inkMkLst>
        </pc:inkChg>
        <pc:inkChg chg="add del">
          <ac:chgData name="Katherine Mesa" userId="dd7b0dd6-7f91-4ded-8476-0723d8004cb7" providerId="ADAL" clId="{3A147959-07EE-4F2C-8855-414C1168D723}" dt="2024-01-29T02:18:18.697" v="766" actId="9405"/>
          <ac:inkMkLst>
            <pc:docMk/>
            <pc:sldMk cId="906243850" sldId="461"/>
            <ac:inkMk id="68" creationId="{75571CDB-134B-0953-D1F8-B1E31F16E6D8}"/>
          </ac:inkMkLst>
        </pc:inkChg>
        <pc:inkChg chg="add mod">
          <ac:chgData name="Katherine Mesa" userId="dd7b0dd6-7f91-4ded-8476-0723d8004cb7" providerId="ADAL" clId="{3A147959-07EE-4F2C-8855-414C1168D723}" dt="2024-01-29T02:19:08.488" v="784"/>
          <ac:inkMkLst>
            <pc:docMk/>
            <pc:sldMk cId="906243850" sldId="461"/>
            <ac:inkMk id="69" creationId="{B2C8A329-A889-50A2-D2B8-FE89570AB33B}"/>
          </ac:inkMkLst>
        </pc:inkChg>
        <pc:inkChg chg="add mod">
          <ac:chgData name="Katherine Mesa" userId="dd7b0dd6-7f91-4ded-8476-0723d8004cb7" providerId="ADAL" clId="{3A147959-07EE-4F2C-8855-414C1168D723}" dt="2024-01-29T02:19:08.488" v="784"/>
          <ac:inkMkLst>
            <pc:docMk/>
            <pc:sldMk cId="906243850" sldId="461"/>
            <ac:inkMk id="70" creationId="{1ECEB7DD-A69E-B832-9232-DB46B4604BF9}"/>
          </ac:inkMkLst>
        </pc:inkChg>
        <pc:inkChg chg="add mod">
          <ac:chgData name="Katherine Mesa" userId="dd7b0dd6-7f91-4ded-8476-0723d8004cb7" providerId="ADAL" clId="{3A147959-07EE-4F2C-8855-414C1168D723}" dt="2024-01-29T02:19:08.488" v="784"/>
          <ac:inkMkLst>
            <pc:docMk/>
            <pc:sldMk cId="906243850" sldId="461"/>
            <ac:inkMk id="71" creationId="{4DFBE07A-BA68-A104-8BDC-3FAB06B7505A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73" creationId="{7B9C7F03-D057-8622-C2A5-51DDC94AC60D}"/>
          </ac:inkMkLst>
        </pc:inkChg>
        <pc:inkChg chg="add del">
          <ac:chgData name="Katherine Mesa" userId="dd7b0dd6-7f91-4ded-8476-0723d8004cb7" providerId="ADAL" clId="{3A147959-07EE-4F2C-8855-414C1168D723}" dt="2024-01-29T02:18:41.163" v="773" actId="9405"/>
          <ac:inkMkLst>
            <pc:docMk/>
            <pc:sldMk cId="906243850" sldId="461"/>
            <ac:inkMk id="74" creationId="{F70B097C-2BC0-D661-930D-29E140C7C6A2}"/>
          </ac:inkMkLst>
        </pc:inkChg>
        <pc:inkChg chg="add del">
          <ac:chgData name="Katherine Mesa" userId="dd7b0dd6-7f91-4ded-8476-0723d8004cb7" providerId="ADAL" clId="{3A147959-07EE-4F2C-8855-414C1168D723}" dt="2024-01-29T02:18:43.453" v="775" actId="9405"/>
          <ac:inkMkLst>
            <pc:docMk/>
            <pc:sldMk cId="906243850" sldId="461"/>
            <ac:inkMk id="75" creationId="{6A652D88-5514-BB1C-4444-248EED4A8AFC}"/>
          </ac:inkMkLst>
        </pc:inkChg>
        <pc:inkChg chg="add mod">
          <ac:chgData name="Katherine Mesa" userId="dd7b0dd6-7f91-4ded-8476-0723d8004cb7" providerId="ADAL" clId="{3A147959-07EE-4F2C-8855-414C1168D723}" dt="2024-01-29T02:18:50.205" v="778"/>
          <ac:inkMkLst>
            <pc:docMk/>
            <pc:sldMk cId="906243850" sldId="461"/>
            <ac:inkMk id="76" creationId="{305BF9F1-D7C9-1F61-F332-5DBB026188A4}"/>
          </ac:inkMkLst>
        </pc:inkChg>
        <pc:inkChg chg="add mod">
          <ac:chgData name="Katherine Mesa" userId="dd7b0dd6-7f91-4ded-8476-0723d8004cb7" providerId="ADAL" clId="{3A147959-07EE-4F2C-8855-414C1168D723}" dt="2024-01-29T02:18:50.205" v="778"/>
          <ac:inkMkLst>
            <pc:docMk/>
            <pc:sldMk cId="906243850" sldId="461"/>
            <ac:inkMk id="77" creationId="{C01B4B4A-E446-327C-7E38-C914BCF71AAC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79" creationId="{919286B1-503C-7145-FD80-AF26C45ABACD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81" creationId="{76B3F885-D5AE-9238-0926-4A787C9C1FB9}"/>
          </ac:inkMkLst>
        </pc:inkChg>
        <pc:inkChg chg="add mod">
          <ac:chgData name="Katherine Mesa" userId="dd7b0dd6-7f91-4ded-8476-0723d8004cb7" providerId="ADAL" clId="{3A147959-07EE-4F2C-8855-414C1168D723}" dt="2024-01-29T02:19:08.488" v="784"/>
          <ac:inkMkLst>
            <pc:docMk/>
            <pc:sldMk cId="906243850" sldId="461"/>
            <ac:inkMk id="83" creationId="{F6A6ECB5-D61B-678E-D60C-665CA4A3B406}"/>
          </ac:inkMkLst>
        </pc:inkChg>
      </pc:sldChg>
      <pc:sldChg chg="addSp delSp modSp add del mod">
        <pc:chgData name="Katherine Mesa" userId="dd7b0dd6-7f91-4ded-8476-0723d8004cb7" providerId="ADAL" clId="{3A147959-07EE-4F2C-8855-414C1168D723}" dt="2024-01-29T02:33:02.916" v="1049" actId="2696"/>
        <pc:sldMkLst>
          <pc:docMk/>
          <pc:sldMk cId="2319300099" sldId="462"/>
        </pc:sldMkLst>
        <pc:spChg chg="mod">
          <ac:chgData name="Katherine Mesa" userId="dd7b0dd6-7f91-4ded-8476-0723d8004cb7" providerId="ADAL" clId="{3A147959-07EE-4F2C-8855-414C1168D723}" dt="2024-01-29T02:20:45.768" v="793" actId="1076"/>
          <ac:spMkLst>
            <pc:docMk/>
            <pc:sldMk cId="2319300099" sldId="462"/>
            <ac:spMk id="10" creationId="{32C2DFEB-5EBF-D85C-D830-BA7AC6A8159E}"/>
          </ac:spMkLst>
        </pc:spChg>
        <pc:spChg chg="mod">
          <ac:chgData name="Katherine Mesa" userId="dd7b0dd6-7f91-4ded-8476-0723d8004cb7" providerId="ADAL" clId="{3A147959-07EE-4F2C-8855-414C1168D723}" dt="2024-01-29T02:19:49.208" v="787" actId="1076"/>
          <ac:spMkLst>
            <pc:docMk/>
            <pc:sldMk cId="2319300099" sldId="462"/>
            <ac:spMk id="13" creationId="{DD42416D-8BE8-D77D-0FC1-C34DF950CB62}"/>
          </ac:spMkLst>
        </pc:spChg>
        <pc:spChg chg="del mod">
          <ac:chgData name="Katherine Mesa" userId="dd7b0dd6-7f91-4ded-8476-0723d8004cb7" providerId="ADAL" clId="{3A147959-07EE-4F2C-8855-414C1168D723}" dt="2024-01-29T02:19:51.979" v="788" actId="478"/>
          <ac:spMkLst>
            <pc:docMk/>
            <pc:sldMk cId="2319300099" sldId="462"/>
            <ac:spMk id="14" creationId="{FF98E0E1-4C84-8E37-1477-26D5BEF68F6B}"/>
          </ac:spMkLst>
        </pc:spChg>
        <pc:spChg chg="mod">
          <ac:chgData name="Katherine Mesa" userId="dd7b0dd6-7f91-4ded-8476-0723d8004cb7" providerId="ADAL" clId="{3A147959-07EE-4F2C-8855-414C1168D723}" dt="2024-01-29T02:19:49.208" v="787" actId="1076"/>
          <ac:spMkLst>
            <pc:docMk/>
            <pc:sldMk cId="2319300099" sldId="462"/>
            <ac:spMk id="15" creationId="{9B32BE8E-A574-7993-1BEF-ACBDC0CE59C1}"/>
          </ac:spMkLst>
        </pc:spChg>
        <pc:inkChg chg="add">
          <ac:chgData name="Katherine Mesa" userId="dd7b0dd6-7f91-4ded-8476-0723d8004cb7" providerId="ADAL" clId="{3A147959-07EE-4F2C-8855-414C1168D723}" dt="2024-01-29T02:20:17.148" v="790" actId="9405"/>
          <ac:inkMkLst>
            <pc:docMk/>
            <pc:sldMk cId="2319300099" sldId="462"/>
            <ac:inkMk id="3" creationId="{C2D64142-8748-3F3A-7117-22685B099351}"/>
          </ac:inkMkLst>
        </pc:inkChg>
        <pc:inkChg chg="add del">
          <ac:chgData name="Katherine Mesa" userId="dd7b0dd6-7f91-4ded-8476-0723d8004cb7" providerId="ADAL" clId="{3A147959-07EE-4F2C-8855-414C1168D723}" dt="2024-01-29T02:21:11.656" v="805" actId="9405"/>
          <ac:inkMkLst>
            <pc:docMk/>
            <pc:sldMk cId="2319300099" sldId="462"/>
            <ac:inkMk id="8" creationId="{F6287B16-8289-726B-49CD-C6FB0D78F31E}"/>
          </ac:inkMkLst>
        </pc:inkChg>
        <pc:inkChg chg="add del">
          <ac:chgData name="Katherine Mesa" userId="dd7b0dd6-7f91-4ded-8476-0723d8004cb7" providerId="ADAL" clId="{3A147959-07EE-4F2C-8855-414C1168D723}" dt="2024-01-29T02:21:11.249" v="804" actId="9405"/>
          <ac:inkMkLst>
            <pc:docMk/>
            <pc:sldMk cId="2319300099" sldId="462"/>
            <ac:inkMk id="9" creationId="{45A936DC-2B97-E31C-F8BD-BC408D78EC3B}"/>
          </ac:inkMkLst>
        </pc:inkChg>
        <pc:inkChg chg="add del">
          <ac:chgData name="Katherine Mesa" userId="dd7b0dd6-7f91-4ded-8476-0723d8004cb7" providerId="ADAL" clId="{3A147959-07EE-4F2C-8855-414C1168D723}" dt="2024-01-29T02:21:11.024" v="803" actId="9405"/>
          <ac:inkMkLst>
            <pc:docMk/>
            <pc:sldMk cId="2319300099" sldId="462"/>
            <ac:inkMk id="11" creationId="{CFD72C45-8D7E-7C66-CC8F-342B4F769B8F}"/>
          </ac:inkMkLst>
        </pc:inkChg>
        <pc:inkChg chg="add del">
          <ac:chgData name="Katherine Mesa" userId="dd7b0dd6-7f91-4ded-8476-0723d8004cb7" providerId="ADAL" clId="{3A147959-07EE-4F2C-8855-414C1168D723}" dt="2024-01-29T02:21:10.850" v="802" actId="9405"/>
          <ac:inkMkLst>
            <pc:docMk/>
            <pc:sldMk cId="2319300099" sldId="462"/>
            <ac:inkMk id="12" creationId="{3F4684EF-6260-6B8E-38E4-7ADD06736070}"/>
          </ac:inkMkLst>
        </pc:inkChg>
        <pc:inkChg chg="add del">
          <ac:chgData name="Katherine Mesa" userId="dd7b0dd6-7f91-4ded-8476-0723d8004cb7" providerId="ADAL" clId="{3A147959-07EE-4F2C-8855-414C1168D723}" dt="2024-01-29T02:21:10.648" v="801" actId="9405"/>
          <ac:inkMkLst>
            <pc:docMk/>
            <pc:sldMk cId="2319300099" sldId="462"/>
            <ac:inkMk id="16" creationId="{9C8C3EBA-F315-D720-6CEA-64956E00AA24}"/>
          </ac:inkMkLst>
        </pc:inkChg>
        <pc:inkChg chg="add del">
          <ac:chgData name="Katherine Mesa" userId="dd7b0dd6-7f91-4ded-8476-0723d8004cb7" providerId="ADAL" clId="{3A147959-07EE-4F2C-8855-414C1168D723}" dt="2024-01-29T02:21:10.362" v="800" actId="9405"/>
          <ac:inkMkLst>
            <pc:docMk/>
            <pc:sldMk cId="2319300099" sldId="462"/>
            <ac:inkMk id="17" creationId="{56520B96-64D2-2DF5-8A6F-19864C68496F}"/>
          </ac:inkMkLst>
        </pc:inkChg>
        <pc:inkChg chg="add del">
          <ac:chgData name="Katherine Mesa" userId="dd7b0dd6-7f91-4ded-8476-0723d8004cb7" providerId="ADAL" clId="{3A147959-07EE-4F2C-8855-414C1168D723}" dt="2024-01-29T02:21:16.746" v="809" actId="9405"/>
          <ac:inkMkLst>
            <pc:docMk/>
            <pc:sldMk cId="2319300099" sldId="462"/>
            <ac:inkMk id="19" creationId="{3522BED0-5261-8126-BC22-2757EEAC6ECF}"/>
          </ac:inkMkLst>
        </pc:inkChg>
        <pc:inkChg chg="add del">
          <ac:chgData name="Katherine Mesa" userId="dd7b0dd6-7f91-4ded-8476-0723d8004cb7" providerId="ADAL" clId="{3A147959-07EE-4F2C-8855-414C1168D723}" dt="2024-01-29T02:21:16.446" v="808" actId="9405"/>
          <ac:inkMkLst>
            <pc:docMk/>
            <pc:sldMk cId="2319300099" sldId="462"/>
            <ac:inkMk id="20" creationId="{7CCD31AB-A0D4-721F-8E06-48F690DF576C}"/>
          </ac:inkMkLst>
        </pc:inkChg>
        <pc:inkChg chg="add">
          <ac:chgData name="Katherine Mesa" userId="dd7b0dd6-7f91-4ded-8476-0723d8004cb7" providerId="ADAL" clId="{3A147959-07EE-4F2C-8855-414C1168D723}" dt="2024-01-29T02:21:19.832" v="810" actId="9405"/>
          <ac:inkMkLst>
            <pc:docMk/>
            <pc:sldMk cId="2319300099" sldId="462"/>
            <ac:inkMk id="21" creationId="{DED47E35-5367-4DBC-84B8-2917D3DE102F}"/>
          </ac:inkMkLst>
        </pc:inkChg>
        <pc:inkChg chg="add">
          <ac:chgData name="Katherine Mesa" userId="dd7b0dd6-7f91-4ded-8476-0723d8004cb7" providerId="ADAL" clId="{3A147959-07EE-4F2C-8855-414C1168D723}" dt="2024-01-29T02:21:20.228" v="811" actId="9405"/>
          <ac:inkMkLst>
            <pc:docMk/>
            <pc:sldMk cId="2319300099" sldId="462"/>
            <ac:inkMk id="22" creationId="{729055A3-B125-BA58-2E77-EABD90AD92B7}"/>
          </ac:inkMkLst>
        </pc:inkChg>
        <pc:inkChg chg="add">
          <ac:chgData name="Katherine Mesa" userId="dd7b0dd6-7f91-4ded-8476-0723d8004cb7" providerId="ADAL" clId="{3A147959-07EE-4F2C-8855-414C1168D723}" dt="2024-01-29T02:21:20.719" v="812" actId="9405"/>
          <ac:inkMkLst>
            <pc:docMk/>
            <pc:sldMk cId="2319300099" sldId="462"/>
            <ac:inkMk id="23" creationId="{018D426E-8C86-1FD3-7CE2-1BC3E8BE83D9}"/>
          </ac:inkMkLst>
        </pc:inkChg>
        <pc:inkChg chg="add">
          <ac:chgData name="Katherine Mesa" userId="dd7b0dd6-7f91-4ded-8476-0723d8004cb7" providerId="ADAL" clId="{3A147959-07EE-4F2C-8855-414C1168D723}" dt="2024-01-29T02:21:21.083" v="813" actId="9405"/>
          <ac:inkMkLst>
            <pc:docMk/>
            <pc:sldMk cId="2319300099" sldId="462"/>
            <ac:inkMk id="24" creationId="{5DFCDF1F-A500-383B-460E-43D052191E38}"/>
          </ac:inkMkLst>
        </pc:inkChg>
        <pc:inkChg chg="add del">
          <ac:chgData name="Katherine Mesa" userId="dd7b0dd6-7f91-4ded-8476-0723d8004cb7" providerId="ADAL" clId="{3A147959-07EE-4F2C-8855-414C1168D723}" dt="2024-01-29T02:21:22.412" v="815" actId="9405"/>
          <ac:inkMkLst>
            <pc:docMk/>
            <pc:sldMk cId="2319300099" sldId="462"/>
            <ac:inkMk id="25" creationId="{C6315AFB-0FD6-A54A-65D4-6AC8147C6CE6}"/>
          </ac:inkMkLst>
        </pc:inkChg>
        <pc:inkChg chg="add">
          <ac:chgData name="Katherine Mesa" userId="dd7b0dd6-7f91-4ded-8476-0723d8004cb7" providerId="ADAL" clId="{3A147959-07EE-4F2C-8855-414C1168D723}" dt="2024-01-29T02:21:22.979" v="816" actId="9405"/>
          <ac:inkMkLst>
            <pc:docMk/>
            <pc:sldMk cId="2319300099" sldId="462"/>
            <ac:inkMk id="26" creationId="{83229110-F1D7-2789-DDA5-9639001B48B5}"/>
          </ac:inkMkLst>
        </pc:inkChg>
        <pc:inkChg chg="add">
          <ac:chgData name="Katherine Mesa" userId="dd7b0dd6-7f91-4ded-8476-0723d8004cb7" providerId="ADAL" clId="{3A147959-07EE-4F2C-8855-414C1168D723}" dt="2024-01-29T02:21:23.422" v="817" actId="9405"/>
          <ac:inkMkLst>
            <pc:docMk/>
            <pc:sldMk cId="2319300099" sldId="462"/>
            <ac:inkMk id="27" creationId="{D356C957-0451-17B8-7448-91FDEF81CECD}"/>
          </ac:inkMkLst>
        </pc:inkChg>
        <pc:inkChg chg="add">
          <ac:chgData name="Katherine Mesa" userId="dd7b0dd6-7f91-4ded-8476-0723d8004cb7" providerId="ADAL" clId="{3A147959-07EE-4F2C-8855-414C1168D723}" dt="2024-01-29T02:21:23.929" v="818" actId="9405"/>
          <ac:inkMkLst>
            <pc:docMk/>
            <pc:sldMk cId="2319300099" sldId="462"/>
            <ac:inkMk id="28" creationId="{47EF69E0-18F8-2D74-CF1B-099095935554}"/>
          </ac:inkMkLst>
        </pc:inkChg>
        <pc:inkChg chg="add">
          <ac:chgData name="Katherine Mesa" userId="dd7b0dd6-7f91-4ded-8476-0723d8004cb7" providerId="ADAL" clId="{3A147959-07EE-4F2C-8855-414C1168D723}" dt="2024-01-29T02:21:24.277" v="819" actId="9405"/>
          <ac:inkMkLst>
            <pc:docMk/>
            <pc:sldMk cId="2319300099" sldId="462"/>
            <ac:inkMk id="29" creationId="{5D217481-8ACE-3DA9-74A5-616BB4AF5D5D}"/>
          </ac:inkMkLst>
        </pc:inkChg>
        <pc:inkChg chg="add">
          <ac:chgData name="Katherine Mesa" userId="dd7b0dd6-7f91-4ded-8476-0723d8004cb7" providerId="ADAL" clId="{3A147959-07EE-4F2C-8855-414C1168D723}" dt="2024-01-29T02:21:24.609" v="820" actId="9405"/>
          <ac:inkMkLst>
            <pc:docMk/>
            <pc:sldMk cId="2319300099" sldId="462"/>
            <ac:inkMk id="30" creationId="{C8C35C19-F3D6-12DD-F381-4920BC335F5A}"/>
          </ac:inkMkLst>
        </pc:inkChg>
        <pc:inkChg chg="add">
          <ac:chgData name="Katherine Mesa" userId="dd7b0dd6-7f91-4ded-8476-0723d8004cb7" providerId="ADAL" clId="{3A147959-07EE-4F2C-8855-414C1168D723}" dt="2024-01-29T02:21:24.957" v="821" actId="9405"/>
          <ac:inkMkLst>
            <pc:docMk/>
            <pc:sldMk cId="2319300099" sldId="462"/>
            <ac:inkMk id="31" creationId="{4562AF8C-C3AB-A386-966C-A954127D72BF}"/>
          </ac:inkMkLst>
        </pc:inkChg>
        <pc:inkChg chg="add">
          <ac:chgData name="Katherine Mesa" userId="dd7b0dd6-7f91-4ded-8476-0723d8004cb7" providerId="ADAL" clId="{3A147959-07EE-4F2C-8855-414C1168D723}" dt="2024-01-29T02:21:25.448" v="822" actId="9405"/>
          <ac:inkMkLst>
            <pc:docMk/>
            <pc:sldMk cId="2319300099" sldId="462"/>
            <ac:inkMk id="32" creationId="{F847E2A6-9141-1925-CE76-19AC74F2D25E}"/>
          </ac:inkMkLst>
        </pc:inkChg>
        <pc:inkChg chg="add del">
          <ac:chgData name="Katherine Mesa" userId="dd7b0dd6-7f91-4ded-8476-0723d8004cb7" providerId="ADAL" clId="{3A147959-07EE-4F2C-8855-414C1168D723}" dt="2024-01-29T02:21:27.070" v="824" actId="9405"/>
          <ac:inkMkLst>
            <pc:docMk/>
            <pc:sldMk cId="2319300099" sldId="462"/>
            <ac:inkMk id="33" creationId="{0E588934-B8E0-2247-8D3F-E20B759E054A}"/>
          </ac:inkMkLst>
        </pc:inkChg>
        <pc:inkChg chg="add">
          <ac:chgData name="Katherine Mesa" userId="dd7b0dd6-7f91-4ded-8476-0723d8004cb7" providerId="ADAL" clId="{3A147959-07EE-4F2C-8855-414C1168D723}" dt="2024-01-29T02:21:28.755" v="825" actId="9405"/>
          <ac:inkMkLst>
            <pc:docMk/>
            <pc:sldMk cId="2319300099" sldId="462"/>
            <ac:inkMk id="34" creationId="{C7F99EF7-F829-9BE3-A6A7-1C6E53F17829}"/>
          </ac:inkMkLst>
        </pc:inkChg>
      </pc:sldChg>
      <pc:sldChg chg="addSp delSp modSp add del mod">
        <pc:chgData name="Katherine Mesa" userId="dd7b0dd6-7f91-4ded-8476-0723d8004cb7" providerId="ADAL" clId="{3A147959-07EE-4F2C-8855-414C1168D723}" dt="2024-01-29T02:30:18.162" v="984" actId="2696"/>
        <pc:sldMkLst>
          <pc:docMk/>
          <pc:sldMk cId="751552225" sldId="463"/>
        </pc:sldMkLst>
        <pc:spChg chg="add del mod">
          <ac:chgData name="Katherine Mesa" userId="dd7b0dd6-7f91-4ded-8476-0723d8004cb7" providerId="ADAL" clId="{3A147959-07EE-4F2C-8855-414C1168D723}" dt="2024-01-29T02:29:58.471" v="978" actId="21"/>
          <ac:spMkLst>
            <pc:docMk/>
            <pc:sldMk cId="751552225" sldId="463"/>
            <ac:spMk id="3" creationId="{109D43D4-77AC-D46F-939F-1E9E6B84154A}"/>
          </ac:spMkLst>
        </pc:spChg>
        <pc:spChg chg="del">
          <ac:chgData name="Katherine Mesa" userId="dd7b0dd6-7f91-4ded-8476-0723d8004cb7" providerId="ADAL" clId="{3A147959-07EE-4F2C-8855-414C1168D723}" dt="2024-01-29T02:29:22.710" v="971" actId="478"/>
          <ac:spMkLst>
            <pc:docMk/>
            <pc:sldMk cId="751552225" sldId="463"/>
            <ac:spMk id="4" creationId="{811F6A10-BBA5-426E-DBCB-DFBF6F3BA66C}"/>
          </ac:spMkLst>
        </pc:spChg>
        <pc:spChg chg="del">
          <ac:chgData name="Katherine Mesa" userId="dd7b0dd6-7f91-4ded-8476-0723d8004cb7" providerId="ADAL" clId="{3A147959-07EE-4F2C-8855-414C1168D723}" dt="2024-01-29T02:29:22.710" v="971" actId="478"/>
          <ac:spMkLst>
            <pc:docMk/>
            <pc:sldMk cId="751552225" sldId="463"/>
            <ac:spMk id="7" creationId="{EDB92833-324F-2EC1-9FBB-1ACA3AE6E3F4}"/>
          </ac:spMkLst>
        </pc:spChg>
        <pc:spChg chg="del">
          <ac:chgData name="Katherine Mesa" userId="dd7b0dd6-7f91-4ded-8476-0723d8004cb7" providerId="ADAL" clId="{3A147959-07EE-4F2C-8855-414C1168D723}" dt="2024-01-29T02:29:22.710" v="971" actId="478"/>
          <ac:spMkLst>
            <pc:docMk/>
            <pc:sldMk cId="751552225" sldId="463"/>
            <ac:spMk id="10" creationId="{32C2DFEB-5EBF-D85C-D830-BA7AC6A8159E}"/>
          </ac:spMkLst>
        </pc:spChg>
        <pc:spChg chg="del">
          <ac:chgData name="Katherine Mesa" userId="dd7b0dd6-7f91-4ded-8476-0723d8004cb7" providerId="ADAL" clId="{3A147959-07EE-4F2C-8855-414C1168D723}" dt="2024-01-29T02:29:22.710" v="971" actId="478"/>
          <ac:spMkLst>
            <pc:docMk/>
            <pc:sldMk cId="751552225" sldId="463"/>
            <ac:spMk id="16" creationId="{53BBCA90-FC25-A8AE-7327-E02BA00576CE}"/>
          </ac:spMkLst>
        </pc:spChg>
        <pc:spChg chg="del">
          <ac:chgData name="Katherine Mesa" userId="dd7b0dd6-7f91-4ded-8476-0723d8004cb7" providerId="ADAL" clId="{3A147959-07EE-4F2C-8855-414C1168D723}" dt="2024-01-29T02:29:22.710" v="971" actId="478"/>
          <ac:spMkLst>
            <pc:docMk/>
            <pc:sldMk cId="751552225" sldId="463"/>
            <ac:spMk id="17" creationId="{7D4E34B1-BDD9-8F15-0267-E47A8F046107}"/>
          </ac:spMkLst>
        </pc:spChg>
        <pc:spChg chg="del">
          <ac:chgData name="Katherine Mesa" userId="dd7b0dd6-7f91-4ded-8476-0723d8004cb7" providerId="ADAL" clId="{3A147959-07EE-4F2C-8855-414C1168D723}" dt="2024-01-29T02:29:22.710" v="971" actId="478"/>
          <ac:spMkLst>
            <pc:docMk/>
            <pc:sldMk cId="751552225" sldId="463"/>
            <ac:spMk id="23" creationId="{268A5CEA-24AC-601B-F6A4-2F93C6CAA090}"/>
          </ac:spMkLst>
        </pc:spChg>
        <pc:spChg chg="add del">
          <ac:chgData name="Katherine Mesa" userId="dd7b0dd6-7f91-4ded-8476-0723d8004cb7" providerId="ADAL" clId="{3A147959-07EE-4F2C-8855-414C1168D723}" dt="2024-01-29T02:27:14.796" v="937" actId="11529"/>
          <ac:spMkLst>
            <pc:docMk/>
            <pc:sldMk cId="751552225" sldId="463"/>
            <ac:spMk id="31" creationId="{ABEA5D8D-2A5E-8EB7-0D7B-6B1D82F25DFD}"/>
          </ac:spMkLst>
        </pc:spChg>
        <pc:spChg chg="add del mod">
          <ac:chgData name="Katherine Mesa" userId="dd7b0dd6-7f91-4ded-8476-0723d8004cb7" providerId="ADAL" clId="{3A147959-07EE-4F2C-8855-414C1168D723}" dt="2024-01-29T02:27:56.552" v="947" actId="478"/>
          <ac:spMkLst>
            <pc:docMk/>
            <pc:sldMk cId="751552225" sldId="463"/>
            <ac:spMk id="33" creationId="{38B66191-2536-ED89-8CDF-C2CDD98D1AE6}"/>
          </ac:spMkLst>
        </pc:spChg>
        <pc:spChg chg="add del">
          <ac:chgData name="Katherine Mesa" userId="dd7b0dd6-7f91-4ded-8476-0723d8004cb7" providerId="ADAL" clId="{3A147959-07EE-4F2C-8855-414C1168D723}" dt="2024-01-29T02:28:03.781" v="949" actId="478"/>
          <ac:spMkLst>
            <pc:docMk/>
            <pc:sldMk cId="751552225" sldId="463"/>
            <ac:spMk id="36" creationId="{D62C8158-DF16-228D-B05C-F5FA8BC673B0}"/>
          </ac:spMkLst>
        </pc:spChg>
        <pc:spChg chg="add del mod">
          <ac:chgData name="Katherine Mesa" userId="dd7b0dd6-7f91-4ded-8476-0723d8004cb7" providerId="ADAL" clId="{3A147959-07EE-4F2C-8855-414C1168D723}" dt="2024-01-29T02:29:47.129" v="974" actId="21"/>
          <ac:spMkLst>
            <pc:docMk/>
            <pc:sldMk cId="751552225" sldId="463"/>
            <ac:spMk id="38" creationId="{B7D5CBCE-11C3-A5FF-C858-7D118D9CE54E}"/>
          </ac:spMkLst>
        </pc:spChg>
        <pc:spChg chg="add del mod">
          <ac:chgData name="Katherine Mesa" userId="dd7b0dd6-7f91-4ded-8476-0723d8004cb7" providerId="ADAL" clId="{3A147959-07EE-4F2C-8855-414C1168D723}" dt="2024-01-29T02:28:38.704" v="968" actId="11529"/>
          <ac:spMkLst>
            <pc:docMk/>
            <pc:sldMk cId="751552225" sldId="463"/>
            <ac:spMk id="41" creationId="{8040B324-F803-8996-48B0-68550D1F1F72}"/>
          </ac:spMkLst>
        </pc:spChg>
        <pc:grpChg chg="del">
          <ac:chgData name="Katherine Mesa" userId="dd7b0dd6-7f91-4ded-8476-0723d8004cb7" providerId="ADAL" clId="{3A147959-07EE-4F2C-8855-414C1168D723}" dt="2024-01-29T02:29:22.710" v="971" actId="478"/>
          <ac:grpSpMkLst>
            <pc:docMk/>
            <pc:sldMk cId="751552225" sldId="463"/>
            <ac:grpSpMk id="67" creationId="{7F883DBA-1D11-EA9B-8826-2C98860C7192}"/>
          </ac:grpSpMkLst>
        </pc:grpChg>
        <pc:grpChg chg="del">
          <ac:chgData name="Katherine Mesa" userId="dd7b0dd6-7f91-4ded-8476-0723d8004cb7" providerId="ADAL" clId="{3A147959-07EE-4F2C-8855-414C1168D723}" dt="2024-01-29T02:29:22.710" v="971" actId="478"/>
          <ac:grpSpMkLst>
            <pc:docMk/>
            <pc:sldMk cId="751552225" sldId="463"/>
            <ac:grpSpMk id="78" creationId="{CD600E0D-6601-22FF-151B-E953737D6061}"/>
          </ac:grpSpMkLst>
        </pc:grpChg>
        <pc:grpChg chg="del">
          <ac:chgData name="Katherine Mesa" userId="dd7b0dd6-7f91-4ded-8476-0723d8004cb7" providerId="ADAL" clId="{3A147959-07EE-4F2C-8855-414C1168D723}" dt="2024-01-29T02:29:22.710" v="971" actId="478"/>
          <ac:grpSpMkLst>
            <pc:docMk/>
            <pc:sldMk cId="751552225" sldId="463"/>
            <ac:grpSpMk id="84" creationId="{5AE88577-4F2C-7E94-9E0A-FF7576089A06}"/>
          </ac:grpSpMkLst>
        </pc:grp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8" creationId="{312AA63C-08C4-B0EB-933F-6F05D83E3A1D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9" creationId="{75B496EC-CE78-52E3-FFEC-F09D57FB387E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11" creationId="{7882651C-2F2C-B310-52D0-34CAC57A3CDE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12" creationId="{2C8439BD-F889-446A-2641-DEF5C3F6C183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13" creationId="{F415E3B0-2BBD-F7F5-7952-19ABA0C52649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14" creationId="{7A61FF25-79AD-1188-1DBB-FBBCBC789D39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15" creationId="{F7572D6D-5813-3035-53A6-407AE565D985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19" creationId="{C9466397-4C45-4449-CAD3-30D6AE4B33B6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20" creationId="{F0F87514-B8F5-4A5F-240D-91B9E28FB654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22" creationId="{B4746F67-1B54-CFE3-6CC5-F209C9E9906C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24" creationId="{F8988910-F9A1-E6A5-910B-DDA5EC888E29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25" creationId="{CEDF2D20-C811-C0EB-B156-FB192FDE9365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26" creationId="{5A931FC5-79D9-6455-BC34-447090A8CDE7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29" creationId="{E36D3464-4870-BD5A-5C48-ABE62318D95E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30" creationId="{D259B14F-35B9-395C-93B0-C46AF191B8A7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32" creationId="{B3136B67-9B90-3C3C-57FA-BA73E6FCDC25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39" creationId="{C624D1A8-4A00-C592-998E-36A05DD1A3C6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40" creationId="{383553BD-2E6B-2B41-BD2A-65D80360E96C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53" creationId="{83B75E6C-4E19-2283-A38C-DD1649291ACC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55" creationId="{5095BAAE-6FFB-6CC6-B5AD-B6C9A2B6B86D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58" creationId="{14644FEA-5318-CEA4-412F-C36ECDB20E80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73" creationId="{7B9C7F03-D057-8622-C2A5-51DDC94AC60D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79" creationId="{919286B1-503C-7145-FD80-AF26C45ABACD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81" creationId="{76B3F885-D5AE-9238-0926-4A787C9C1FB9}"/>
          </ac:inkMkLst>
        </pc:inkChg>
      </pc:sldChg>
      <pc:sldChg chg="addSp delSp modSp add mod modTransition">
        <pc:chgData name="Katherine Mesa" userId="dd7b0dd6-7f91-4ded-8476-0723d8004cb7" providerId="ADAL" clId="{3A147959-07EE-4F2C-8855-414C1168D723}" dt="2024-01-30T04:31:17.902" v="5250"/>
        <pc:sldMkLst>
          <pc:docMk/>
          <pc:sldMk cId="3018957981" sldId="464"/>
        </pc:sldMkLst>
        <pc:spChg chg="del">
          <ac:chgData name="Katherine Mesa" userId="dd7b0dd6-7f91-4ded-8476-0723d8004cb7" providerId="ADAL" clId="{3A147959-07EE-4F2C-8855-414C1168D723}" dt="2024-01-29T02:22:03.345" v="827" actId="478"/>
          <ac:spMkLst>
            <pc:docMk/>
            <pc:sldMk cId="3018957981" sldId="464"/>
            <ac:spMk id="4" creationId="{811F6A10-BBA5-426E-DBCB-DFBF6F3BA66C}"/>
          </ac:spMkLst>
        </pc:spChg>
        <pc:spChg chg="del">
          <ac:chgData name="Katherine Mesa" userId="dd7b0dd6-7f91-4ded-8476-0723d8004cb7" providerId="ADAL" clId="{3A147959-07EE-4F2C-8855-414C1168D723}" dt="2024-01-29T02:22:03.345" v="827" actId="478"/>
          <ac:spMkLst>
            <pc:docMk/>
            <pc:sldMk cId="3018957981" sldId="464"/>
            <ac:spMk id="7" creationId="{EDB92833-324F-2EC1-9FBB-1ACA3AE6E3F4}"/>
          </ac:spMkLst>
        </pc:spChg>
        <pc:spChg chg="add del mod">
          <ac:chgData name="Katherine Mesa" userId="dd7b0dd6-7f91-4ded-8476-0723d8004cb7" providerId="ADAL" clId="{3A147959-07EE-4F2C-8855-414C1168D723}" dt="2024-01-29T03:36:56.790" v="2462" actId="478"/>
          <ac:spMkLst>
            <pc:docMk/>
            <pc:sldMk cId="3018957981" sldId="464"/>
            <ac:spMk id="8" creationId="{C090143B-E25D-F2C7-1EB2-A8919BDFB552}"/>
          </ac:spMkLst>
        </pc:spChg>
        <pc:spChg chg="add del mod">
          <ac:chgData name="Katherine Mesa" userId="dd7b0dd6-7f91-4ded-8476-0723d8004cb7" providerId="ADAL" clId="{3A147959-07EE-4F2C-8855-414C1168D723}" dt="2024-01-29T02:23:56.189" v="882" actId="478"/>
          <ac:spMkLst>
            <pc:docMk/>
            <pc:sldMk cId="3018957981" sldId="464"/>
            <ac:spMk id="9" creationId="{B283B7D0-437C-3F3D-A089-0CBF577DE040}"/>
          </ac:spMkLst>
        </pc:spChg>
        <pc:spChg chg="del mod">
          <ac:chgData name="Katherine Mesa" userId="dd7b0dd6-7f91-4ded-8476-0723d8004cb7" providerId="ADAL" clId="{3A147959-07EE-4F2C-8855-414C1168D723}" dt="2024-01-29T03:36:58.191" v="2463" actId="478"/>
          <ac:spMkLst>
            <pc:docMk/>
            <pc:sldMk cId="3018957981" sldId="464"/>
            <ac:spMk id="10" creationId="{32C2DFEB-5EBF-D85C-D830-BA7AC6A8159E}"/>
          </ac:spMkLst>
        </pc:spChg>
        <pc:spChg chg="add del mod">
          <ac:chgData name="Katherine Mesa" userId="dd7b0dd6-7f91-4ded-8476-0723d8004cb7" providerId="ADAL" clId="{3A147959-07EE-4F2C-8855-414C1168D723}" dt="2024-01-29T02:24:16.644" v="885" actId="478"/>
          <ac:spMkLst>
            <pc:docMk/>
            <pc:sldMk cId="3018957981" sldId="464"/>
            <ac:spMk id="11" creationId="{8A9E2EC5-FCF9-18FC-4A04-AB07B565D066}"/>
          </ac:spMkLst>
        </pc:spChg>
        <pc:spChg chg="add del mod">
          <ac:chgData name="Katherine Mesa" userId="dd7b0dd6-7f91-4ded-8476-0723d8004cb7" providerId="ADAL" clId="{3A147959-07EE-4F2C-8855-414C1168D723}" dt="2024-01-29T02:23:59.534" v="883" actId="478"/>
          <ac:spMkLst>
            <pc:docMk/>
            <pc:sldMk cId="3018957981" sldId="464"/>
            <ac:spMk id="12" creationId="{C88E8B14-23C4-799D-6943-9C5BBFC8F613}"/>
          </ac:spMkLst>
        </pc:spChg>
        <pc:spChg chg="mod ord">
          <ac:chgData name="Katherine Mesa" userId="dd7b0dd6-7f91-4ded-8476-0723d8004cb7" providerId="ADAL" clId="{3A147959-07EE-4F2C-8855-414C1168D723}" dt="2024-01-29T03:37:22.855" v="2476" actId="108"/>
          <ac:spMkLst>
            <pc:docMk/>
            <pc:sldMk cId="3018957981" sldId="464"/>
            <ac:spMk id="13" creationId="{DD42416D-8BE8-D77D-0FC1-C34DF950CB62}"/>
          </ac:spMkLst>
        </pc:spChg>
        <pc:spChg chg="add del mod">
          <ac:chgData name="Katherine Mesa" userId="dd7b0dd6-7f91-4ded-8476-0723d8004cb7" providerId="ADAL" clId="{3A147959-07EE-4F2C-8855-414C1168D723}" dt="2024-01-29T03:13:33.209" v="1959" actId="478"/>
          <ac:spMkLst>
            <pc:docMk/>
            <pc:sldMk cId="3018957981" sldId="464"/>
            <ac:spMk id="14" creationId="{91D0313D-097C-F904-9FB8-8D00E94C5BCD}"/>
          </ac:spMkLst>
        </pc:spChg>
        <pc:spChg chg="mod">
          <ac:chgData name="Katherine Mesa" userId="dd7b0dd6-7f91-4ded-8476-0723d8004cb7" providerId="ADAL" clId="{3A147959-07EE-4F2C-8855-414C1168D723}" dt="2024-01-29T02:24:03.287" v="884" actId="1076"/>
          <ac:spMkLst>
            <pc:docMk/>
            <pc:sldMk cId="3018957981" sldId="464"/>
            <ac:spMk id="15" creationId="{9B32BE8E-A574-7993-1BEF-ACBDC0CE59C1}"/>
          </ac:spMkLst>
        </pc:spChg>
        <pc:spChg chg="add del mod">
          <ac:chgData name="Katherine Mesa" userId="dd7b0dd6-7f91-4ded-8476-0723d8004cb7" providerId="ADAL" clId="{3A147959-07EE-4F2C-8855-414C1168D723}" dt="2024-01-29T03:13:32.561" v="1958" actId="478"/>
          <ac:spMkLst>
            <pc:docMk/>
            <pc:sldMk cId="3018957981" sldId="464"/>
            <ac:spMk id="16" creationId="{B16DEC18-F117-18EA-B208-8FC328911F4B}"/>
          </ac:spMkLst>
        </pc:spChg>
        <pc:spChg chg="add del mod">
          <ac:chgData name="Katherine Mesa" userId="dd7b0dd6-7f91-4ded-8476-0723d8004cb7" providerId="ADAL" clId="{3A147959-07EE-4F2C-8855-414C1168D723}" dt="2024-01-29T03:13:48.897" v="1962" actId="478"/>
          <ac:spMkLst>
            <pc:docMk/>
            <pc:sldMk cId="3018957981" sldId="464"/>
            <ac:spMk id="17" creationId="{5480C048-4A62-B936-9DA4-E71839E6DB27}"/>
          </ac:spMkLst>
        </pc:spChg>
        <pc:spChg chg="add del mod">
          <ac:chgData name="Katherine Mesa" userId="dd7b0dd6-7f91-4ded-8476-0723d8004cb7" providerId="ADAL" clId="{3A147959-07EE-4F2C-8855-414C1168D723}" dt="2024-01-29T03:13:32.138" v="1957" actId="478"/>
          <ac:spMkLst>
            <pc:docMk/>
            <pc:sldMk cId="3018957981" sldId="464"/>
            <ac:spMk id="19" creationId="{D68F1F01-5232-C2D1-780C-88B6F8C0E1B2}"/>
          </ac:spMkLst>
        </pc:spChg>
        <pc:spChg chg="add del mod">
          <ac:chgData name="Katherine Mesa" userId="dd7b0dd6-7f91-4ded-8476-0723d8004cb7" providerId="ADAL" clId="{3A147959-07EE-4F2C-8855-414C1168D723}" dt="2024-01-29T03:13:48.897" v="1962" actId="478"/>
          <ac:spMkLst>
            <pc:docMk/>
            <pc:sldMk cId="3018957981" sldId="464"/>
            <ac:spMk id="20" creationId="{F26548D3-CCAD-E3F5-0E3A-FFEE0137CC0F}"/>
          </ac:spMkLst>
        </pc:spChg>
        <pc:spChg chg="add del mod ord">
          <ac:chgData name="Katherine Mesa" userId="dd7b0dd6-7f91-4ded-8476-0723d8004cb7" providerId="ADAL" clId="{3A147959-07EE-4F2C-8855-414C1168D723}" dt="2024-01-29T02:33:07.435" v="1050" actId="478"/>
          <ac:spMkLst>
            <pc:docMk/>
            <pc:sldMk cId="3018957981" sldId="464"/>
            <ac:spMk id="25" creationId="{F20429A3-9E7D-9572-D6F1-376D5B2FFD02}"/>
          </ac:spMkLst>
        </pc:spChg>
        <pc:spChg chg="add mod">
          <ac:chgData name="Katherine Mesa" userId="dd7b0dd6-7f91-4ded-8476-0723d8004cb7" providerId="ADAL" clId="{3A147959-07EE-4F2C-8855-414C1168D723}" dt="2024-01-29T03:12:39.291" v="1951" actId="1076"/>
          <ac:spMkLst>
            <pc:docMk/>
            <pc:sldMk cId="3018957981" sldId="464"/>
            <ac:spMk id="33" creationId="{686F4F3D-4C9D-82F8-830F-D7BD37078EB9}"/>
          </ac:spMkLst>
        </pc:spChg>
        <pc:spChg chg="add mod">
          <ac:chgData name="Katherine Mesa" userId="dd7b0dd6-7f91-4ded-8476-0723d8004cb7" providerId="ADAL" clId="{3A147959-07EE-4F2C-8855-414C1168D723}" dt="2024-01-29T03:12:39.291" v="1951" actId="1076"/>
          <ac:spMkLst>
            <pc:docMk/>
            <pc:sldMk cId="3018957981" sldId="464"/>
            <ac:spMk id="35" creationId="{09E6D12C-6270-E319-FDEA-EE6E9FF7B4F5}"/>
          </ac:spMkLst>
        </pc:spChg>
        <pc:spChg chg="add mod">
          <ac:chgData name="Katherine Mesa" userId="dd7b0dd6-7f91-4ded-8476-0723d8004cb7" providerId="ADAL" clId="{3A147959-07EE-4F2C-8855-414C1168D723}" dt="2024-01-29T03:12:39.291" v="1951" actId="1076"/>
          <ac:spMkLst>
            <pc:docMk/>
            <pc:sldMk cId="3018957981" sldId="464"/>
            <ac:spMk id="36" creationId="{16DAB134-2E87-8420-161B-DEEA39402266}"/>
          </ac:spMkLst>
        </pc:spChg>
        <pc:spChg chg="add mod">
          <ac:chgData name="Katherine Mesa" userId="dd7b0dd6-7f91-4ded-8476-0723d8004cb7" providerId="ADAL" clId="{3A147959-07EE-4F2C-8855-414C1168D723}" dt="2024-01-29T03:12:39.291" v="1951" actId="1076"/>
          <ac:spMkLst>
            <pc:docMk/>
            <pc:sldMk cId="3018957981" sldId="464"/>
            <ac:spMk id="37" creationId="{4EAAB549-B47E-398F-64C4-D751821DFB70}"/>
          </ac:spMkLst>
        </pc:spChg>
        <pc:spChg chg="add mod">
          <ac:chgData name="Katherine Mesa" userId="dd7b0dd6-7f91-4ded-8476-0723d8004cb7" providerId="ADAL" clId="{3A147959-07EE-4F2C-8855-414C1168D723}" dt="2024-01-29T03:12:39.291" v="1951" actId="1076"/>
          <ac:spMkLst>
            <pc:docMk/>
            <pc:sldMk cId="3018957981" sldId="464"/>
            <ac:spMk id="38" creationId="{B15850A5-6C5C-C53F-E5E0-25E2E3840AD9}"/>
          </ac:spMkLst>
        </pc:spChg>
        <pc:spChg chg="add mod">
          <ac:chgData name="Katherine Mesa" userId="dd7b0dd6-7f91-4ded-8476-0723d8004cb7" providerId="ADAL" clId="{3A147959-07EE-4F2C-8855-414C1168D723}" dt="2024-01-29T03:12:39.291" v="1951" actId="1076"/>
          <ac:spMkLst>
            <pc:docMk/>
            <pc:sldMk cId="3018957981" sldId="464"/>
            <ac:spMk id="39" creationId="{76BF5C96-117E-187E-5442-01BB976CDED6}"/>
          </ac:spMkLst>
        </pc:spChg>
        <pc:spChg chg="add del mod">
          <ac:chgData name="Katherine Mesa" userId="dd7b0dd6-7f91-4ded-8476-0723d8004cb7" providerId="ADAL" clId="{3A147959-07EE-4F2C-8855-414C1168D723}" dt="2024-01-29T03:12:03.651" v="1945" actId="478"/>
          <ac:spMkLst>
            <pc:docMk/>
            <pc:sldMk cId="3018957981" sldId="464"/>
            <ac:spMk id="40" creationId="{5B4B7265-854C-78A0-3DB8-49634A30F7AD}"/>
          </ac:spMkLst>
        </pc:spChg>
        <pc:spChg chg="add mod">
          <ac:chgData name="Katherine Mesa" userId="dd7b0dd6-7f91-4ded-8476-0723d8004cb7" providerId="ADAL" clId="{3A147959-07EE-4F2C-8855-414C1168D723}" dt="2024-01-29T02:36:09.210" v="1109"/>
          <ac:spMkLst>
            <pc:docMk/>
            <pc:sldMk cId="3018957981" sldId="464"/>
            <ac:spMk id="41" creationId="{5EAFFE56-97A1-781C-D94B-486AEB25649E}"/>
          </ac:spMkLst>
        </pc:spChg>
        <pc:spChg chg="add mod">
          <ac:chgData name="Katherine Mesa" userId="dd7b0dd6-7f91-4ded-8476-0723d8004cb7" providerId="ADAL" clId="{3A147959-07EE-4F2C-8855-414C1168D723}" dt="2024-01-29T02:36:09.210" v="1109"/>
          <ac:spMkLst>
            <pc:docMk/>
            <pc:sldMk cId="3018957981" sldId="464"/>
            <ac:spMk id="42" creationId="{864766B9-5901-9915-A804-83556592FE4E}"/>
          </ac:spMkLst>
        </pc:spChg>
        <pc:spChg chg="add del mod">
          <ac:chgData name="Katherine Mesa" userId="dd7b0dd6-7f91-4ded-8476-0723d8004cb7" providerId="ADAL" clId="{3A147959-07EE-4F2C-8855-414C1168D723}" dt="2024-01-29T03:11:52.016" v="1944" actId="478"/>
          <ac:spMkLst>
            <pc:docMk/>
            <pc:sldMk cId="3018957981" sldId="464"/>
            <ac:spMk id="43" creationId="{3840A575-C7B9-572E-10E0-7987160982A4}"/>
          </ac:spMkLst>
        </pc:spChg>
        <pc:spChg chg="add del mod">
          <ac:chgData name="Katherine Mesa" userId="dd7b0dd6-7f91-4ded-8476-0723d8004cb7" providerId="ADAL" clId="{3A147959-07EE-4F2C-8855-414C1168D723}" dt="2024-01-29T03:11:50.935" v="1943" actId="478"/>
          <ac:spMkLst>
            <pc:docMk/>
            <pc:sldMk cId="3018957981" sldId="464"/>
            <ac:spMk id="44" creationId="{69E19346-FE61-A113-596F-62F096E517BA}"/>
          </ac:spMkLst>
        </pc:spChg>
        <pc:spChg chg="add mod">
          <ac:chgData name="Katherine Mesa" userId="dd7b0dd6-7f91-4ded-8476-0723d8004cb7" providerId="ADAL" clId="{3A147959-07EE-4F2C-8855-414C1168D723}" dt="2024-01-29T03:36:53.976" v="2461"/>
          <ac:spMkLst>
            <pc:docMk/>
            <pc:sldMk cId="3018957981" sldId="464"/>
            <ac:spMk id="45" creationId="{710C08B0-A4C4-0151-E67D-B20A66D9212B}"/>
          </ac:spMkLst>
        </pc:spChg>
        <pc:inkChg chg="del mod">
          <ac:chgData name="Katherine Mesa" userId="dd7b0dd6-7f91-4ded-8476-0723d8004cb7" providerId="ADAL" clId="{3A147959-07EE-4F2C-8855-414C1168D723}" dt="2024-01-29T03:37:06.547" v="2468"/>
          <ac:inkMkLst>
            <pc:docMk/>
            <pc:sldMk cId="3018957981" sldId="464"/>
            <ac:inkMk id="21" creationId="{DED47E35-5367-4DBC-84B8-2917D3DE102F}"/>
          </ac:inkMkLst>
        </pc:inkChg>
        <pc:inkChg chg="del mod">
          <ac:chgData name="Katherine Mesa" userId="dd7b0dd6-7f91-4ded-8476-0723d8004cb7" providerId="ADAL" clId="{3A147959-07EE-4F2C-8855-414C1168D723}" dt="2024-01-29T03:37:06.547" v="2467"/>
          <ac:inkMkLst>
            <pc:docMk/>
            <pc:sldMk cId="3018957981" sldId="464"/>
            <ac:inkMk id="22" creationId="{729055A3-B125-BA58-2E77-EABD90AD92B7}"/>
          </ac:inkMkLst>
        </pc:inkChg>
        <pc:inkChg chg="del mod">
          <ac:chgData name="Katherine Mesa" userId="dd7b0dd6-7f91-4ded-8476-0723d8004cb7" providerId="ADAL" clId="{3A147959-07EE-4F2C-8855-414C1168D723}" dt="2024-01-29T03:37:06.548" v="2473"/>
          <ac:inkMkLst>
            <pc:docMk/>
            <pc:sldMk cId="3018957981" sldId="464"/>
            <ac:inkMk id="23" creationId="{018D426E-8C86-1FD3-7CE2-1BC3E8BE83D9}"/>
          </ac:inkMkLst>
        </pc:inkChg>
        <pc:inkChg chg="del mod">
          <ac:chgData name="Katherine Mesa" userId="dd7b0dd6-7f91-4ded-8476-0723d8004cb7" providerId="ADAL" clId="{3A147959-07EE-4F2C-8855-414C1168D723}" dt="2024-01-29T03:37:06.548" v="2475"/>
          <ac:inkMkLst>
            <pc:docMk/>
            <pc:sldMk cId="3018957981" sldId="464"/>
            <ac:inkMk id="24" creationId="{5DFCDF1F-A500-383B-460E-43D052191E38}"/>
          </ac:inkMkLst>
        </pc:inkChg>
        <pc:inkChg chg="del mod">
          <ac:chgData name="Katherine Mesa" userId="dd7b0dd6-7f91-4ded-8476-0723d8004cb7" providerId="ADAL" clId="{3A147959-07EE-4F2C-8855-414C1168D723}" dt="2024-01-29T03:37:06.548" v="2474"/>
          <ac:inkMkLst>
            <pc:docMk/>
            <pc:sldMk cId="3018957981" sldId="464"/>
            <ac:inkMk id="26" creationId="{83229110-F1D7-2789-DDA5-9639001B48B5}"/>
          </ac:inkMkLst>
        </pc:inkChg>
        <pc:inkChg chg="del mod">
          <ac:chgData name="Katherine Mesa" userId="dd7b0dd6-7f91-4ded-8476-0723d8004cb7" providerId="ADAL" clId="{3A147959-07EE-4F2C-8855-414C1168D723}" dt="2024-01-29T03:37:06.547" v="2472"/>
          <ac:inkMkLst>
            <pc:docMk/>
            <pc:sldMk cId="3018957981" sldId="464"/>
            <ac:inkMk id="27" creationId="{D356C957-0451-17B8-7448-91FDEF81CECD}"/>
          </ac:inkMkLst>
        </pc:inkChg>
        <pc:inkChg chg="del mod">
          <ac:chgData name="Katherine Mesa" userId="dd7b0dd6-7f91-4ded-8476-0723d8004cb7" providerId="ADAL" clId="{3A147959-07EE-4F2C-8855-414C1168D723}" dt="2024-01-29T03:37:06.547" v="2470"/>
          <ac:inkMkLst>
            <pc:docMk/>
            <pc:sldMk cId="3018957981" sldId="464"/>
            <ac:inkMk id="28" creationId="{47EF69E0-18F8-2D74-CF1B-099095935554}"/>
          </ac:inkMkLst>
        </pc:inkChg>
        <pc:inkChg chg="del mod">
          <ac:chgData name="Katherine Mesa" userId="dd7b0dd6-7f91-4ded-8476-0723d8004cb7" providerId="ADAL" clId="{3A147959-07EE-4F2C-8855-414C1168D723}" dt="2024-01-29T03:37:06.547" v="2469"/>
          <ac:inkMkLst>
            <pc:docMk/>
            <pc:sldMk cId="3018957981" sldId="464"/>
            <ac:inkMk id="29" creationId="{5D217481-8ACE-3DA9-74A5-616BB4AF5D5D}"/>
          </ac:inkMkLst>
        </pc:inkChg>
        <pc:inkChg chg="del mod">
          <ac:chgData name="Katherine Mesa" userId="dd7b0dd6-7f91-4ded-8476-0723d8004cb7" providerId="ADAL" clId="{3A147959-07EE-4F2C-8855-414C1168D723}" dt="2024-01-29T03:37:06.547" v="2471"/>
          <ac:inkMkLst>
            <pc:docMk/>
            <pc:sldMk cId="3018957981" sldId="464"/>
            <ac:inkMk id="30" creationId="{C8C35C19-F3D6-12DD-F381-4920BC335F5A}"/>
          </ac:inkMkLst>
        </pc:inkChg>
        <pc:inkChg chg="del mod">
          <ac:chgData name="Katherine Mesa" userId="dd7b0dd6-7f91-4ded-8476-0723d8004cb7" providerId="ADAL" clId="{3A147959-07EE-4F2C-8855-414C1168D723}" dt="2024-01-29T03:37:06.547" v="2465"/>
          <ac:inkMkLst>
            <pc:docMk/>
            <pc:sldMk cId="3018957981" sldId="464"/>
            <ac:inkMk id="31" creationId="{4562AF8C-C3AB-A386-966C-A954127D72BF}"/>
          </ac:inkMkLst>
        </pc:inkChg>
        <pc:inkChg chg="del mod">
          <ac:chgData name="Katherine Mesa" userId="dd7b0dd6-7f91-4ded-8476-0723d8004cb7" providerId="ADAL" clId="{3A147959-07EE-4F2C-8855-414C1168D723}" dt="2024-01-29T03:37:06.547" v="2466"/>
          <ac:inkMkLst>
            <pc:docMk/>
            <pc:sldMk cId="3018957981" sldId="464"/>
            <ac:inkMk id="32" creationId="{F847E2A6-9141-1925-CE76-19AC74F2D25E}"/>
          </ac:inkMkLst>
        </pc:inkChg>
        <pc:inkChg chg="del mod">
          <ac:chgData name="Katherine Mesa" userId="dd7b0dd6-7f91-4ded-8476-0723d8004cb7" providerId="ADAL" clId="{3A147959-07EE-4F2C-8855-414C1168D723}" dt="2024-01-29T03:37:06.546" v="2464"/>
          <ac:inkMkLst>
            <pc:docMk/>
            <pc:sldMk cId="3018957981" sldId="464"/>
            <ac:inkMk id="34" creationId="{C7F99EF7-F829-9BE3-A6A7-1C6E53F17829}"/>
          </ac:inkMkLst>
        </pc:inkChg>
      </pc:sldChg>
      <pc:sldChg chg="add del">
        <pc:chgData name="Katherine Mesa" userId="dd7b0dd6-7f91-4ded-8476-0723d8004cb7" providerId="ADAL" clId="{3A147959-07EE-4F2C-8855-414C1168D723}" dt="2024-01-29T02:36:31.737" v="1143" actId="2696"/>
        <pc:sldMkLst>
          <pc:docMk/>
          <pc:sldMk cId="4238732357" sldId="465"/>
        </pc:sldMkLst>
      </pc:sldChg>
      <pc:sldChg chg="addSp delSp modSp add mod modTransition">
        <pc:chgData name="Katherine Mesa" userId="dd7b0dd6-7f91-4ded-8476-0723d8004cb7" providerId="ADAL" clId="{3A147959-07EE-4F2C-8855-414C1168D723}" dt="2024-01-30T04:31:17.902" v="5250"/>
        <pc:sldMkLst>
          <pc:docMk/>
          <pc:sldMk cId="2891844815" sldId="466"/>
        </pc:sldMkLst>
        <pc:spChg chg="add del mod">
          <ac:chgData name="Katherine Mesa" userId="dd7b0dd6-7f91-4ded-8476-0723d8004cb7" providerId="ADAL" clId="{3A147959-07EE-4F2C-8855-414C1168D723}" dt="2024-01-29T02:30:55.919" v="1004" actId="21"/>
          <ac:spMkLst>
            <pc:docMk/>
            <pc:sldMk cId="2891844815" sldId="466"/>
            <ac:spMk id="3" creationId="{DDE07B03-882B-57C2-BE1E-9B8F59208252}"/>
          </ac:spMkLst>
        </pc:spChg>
        <pc:spChg chg="add del mod">
          <ac:chgData name="Katherine Mesa" userId="dd7b0dd6-7f91-4ded-8476-0723d8004cb7" providerId="ADAL" clId="{3A147959-07EE-4F2C-8855-414C1168D723}" dt="2024-01-29T02:31:09.064" v="1010" actId="20577"/>
          <ac:spMkLst>
            <pc:docMk/>
            <pc:sldMk cId="2891844815" sldId="466"/>
            <ac:spMk id="8" creationId="{A495A02B-4CE9-8262-DF29-DC2622E83B04}"/>
          </ac:spMkLst>
        </pc:spChg>
        <pc:spChg chg="add mod">
          <ac:chgData name="Katherine Mesa" userId="dd7b0dd6-7f91-4ded-8476-0723d8004cb7" providerId="ADAL" clId="{3A147959-07EE-4F2C-8855-414C1168D723}" dt="2024-01-29T02:31:30.368" v="1012" actId="1076"/>
          <ac:spMkLst>
            <pc:docMk/>
            <pc:sldMk cId="2891844815" sldId="466"/>
            <ac:spMk id="9" creationId="{4DD97A8A-59D0-5A2A-3E10-1AA60349E8DF}"/>
          </ac:spMkLst>
        </pc:spChg>
        <pc:spChg chg="add del mod">
          <ac:chgData name="Katherine Mesa" userId="dd7b0dd6-7f91-4ded-8476-0723d8004cb7" providerId="ADAL" clId="{3A147959-07EE-4F2C-8855-414C1168D723}" dt="2024-01-29T03:12:21.974" v="1948" actId="478"/>
          <ac:spMkLst>
            <pc:docMk/>
            <pc:sldMk cId="2891844815" sldId="466"/>
            <ac:spMk id="36" creationId="{3D820C88-E12E-4264-6CD0-33538559EB19}"/>
          </ac:spMkLst>
        </pc:spChg>
        <pc:spChg chg="add del mod">
          <ac:chgData name="Katherine Mesa" userId="dd7b0dd6-7f91-4ded-8476-0723d8004cb7" providerId="ADAL" clId="{3A147959-07EE-4F2C-8855-414C1168D723}" dt="2024-01-29T03:12:21.974" v="1948" actId="478"/>
          <ac:spMkLst>
            <pc:docMk/>
            <pc:sldMk cId="2891844815" sldId="466"/>
            <ac:spMk id="38" creationId="{C703C84A-B0CA-2B75-51D9-6CCBF939DB35}"/>
          </ac:spMkLst>
        </pc:spChg>
        <pc:spChg chg="add mod">
          <ac:chgData name="Katherine Mesa" userId="dd7b0dd6-7f91-4ded-8476-0723d8004cb7" providerId="ADAL" clId="{3A147959-07EE-4F2C-8855-414C1168D723}" dt="2024-01-29T03:12:51.143" v="1953"/>
          <ac:spMkLst>
            <pc:docMk/>
            <pc:sldMk cId="2891844815" sldId="466"/>
            <ac:spMk id="41" creationId="{4E54E2F2-1A4A-4609-E557-24FF15F6DDF0}"/>
          </ac:spMkLst>
        </pc:spChg>
        <pc:spChg chg="add mod">
          <ac:chgData name="Katherine Mesa" userId="dd7b0dd6-7f91-4ded-8476-0723d8004cb7" providerId="ADAL" clId="{3A147959-07EE-4F2C-8855-414C1168D723}" dt="2024-01-29T03:12:51.143" v="1953"/>
          <ac:spMkLst>
            <pc:docMk/>
            <pc:sldMk cId="2891844815" sldId="466"/>
            <ac:spMk id="42" creationId="{4A9F5385-8436-0DA2-5B43-312BBF779A11}"/>
          </ac:spMkLst>
        </pc:spChg>
        <pc:spChg chg="add mod">
          <ac:chgData name="Katherine Mesa" userId="dd7b0dd6-7f91-4ded-8476-0723d8004cb7" providerId="ADAL" clId="{3A147959-07EE-4F2C-8855-414C1168D723}" dt="2024-01-29T03:12:51.143" v="1953"/>
          <ac:spMkLst>
            <pc:docMk/>
            <pc:sldMk cId="2891844815" sldId="466"/>
            <ac:spMk id="43" creationId="{C50CD13B-E3B1-65C3-5703-7EB844AA261E}"/>
          </ac:spMkLst>
        </pc:spChg>
        <pc:spChg chg="add mod">
          <ac:chgData name="Katherine Mesa" userId="dd7b0dd6-7f91-4ded-8476-0723d8004cb7" providerId="ADAL" clId="{3A147959-07EE-4F2C-8855-414C1168D723}" dt="2024-01-29T03:12:51.143" v="1953"/>
          <ac:spMkLst>
            <pc:docMk/>
            <pc:sldMk cId="2891844815" sldId="466"/>
            <ac:spMk id="44" creationId="{98D76351-6DFD-CBBE-6A66-CFEB6F1EFC7F}"/>
          </ac:spMkLst>
        </pc:spChg>
        <pc:spChg chg="add del">
          <ac:chgData name="Katherine Mesa" userId="dd7b0dd6-7f91-4ded-8476-0723d8004cb7" providerId="ADAL" clId="{3A147959-07EE-4F2C-8855-414C1168D723}" dt="2024-01-29T03:12:21.974" v="1948" actId="478"/>
          <ac:spMkLst>
            <pc:docMk/>
            <pc:sldMk cId="2891844815" sldId="466"/>
            <ac:spMk id="85" creationId="{5AA64B55-463E-7865-BA75-F47C2CC1980D}"/>
          </ac:spMkLst>
        </pc:spChg>
        <pc:spChg chg="add del">
          <ac:chgData name="Katherine Mesa" userId="dd7b0dd6-7f91-4ded-8476-0723d8004cb7" providerId="ADAL" clId="{3A147959-07EE-4F2C-8855-414C1168D723}" dt="2024-01-29T03:12:21.974" v="1948" actId="478"/>
          <ac:spMkLst>
            <pc:docMk/>
            <pc:sldMk cId="2891844815" sldId="466"/>
            <ac:spMk id="86" creationId="{D414A0BD-AB3D-4568-7FAA-7F595AAF6FF8}"/>
          </ac:spMkLst>
        </pc:sp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11" creationId="{F049422D-F3DB-4571-8BB7-8A97137CCD59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12" creationId="{9D878377-9E78-B912-44A3-5383663DAA0E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13" creationId="{B0C11D97-8E39-945B-ADB1-7A31178CE2FC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14" creationId="{63A28D1D-2EEB-A453-8D54-27C39C3A01BD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15" creationId="{1DA962C9-723E-B5BE-22E3-E125D7A2EC0D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19" creationId="{9F93362A-C540-9B1B-A9B0-2CA6C270BF97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20" creationId="{297866A8-5D4C-4018-FDBF-FE77A37AE613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22" creationId="{C93F8796-0483-79CF-0D50-CDD49096948E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24" creationId="{82AC237F-800E-957B-6B24-A3F20BC8A7AA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29" creationId="{A2E52059-7D25-1B15-3AEC-6C6F04AC8EC8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31" creationId="{BE766C47-3034-A52F-FFFB-1A1482DE6505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33" creationId="{316D93E7-037F-E92F-0686-FBFC2F9BBD6E}"/>
          </ac:inkMkLst>
        </pc:inkChg>
        <pc:inkChg chg="add del">
          <ac:chgData name="Katherine Mesa" userId="dd7b0dd6-7f91-4ded-8476-0723d8004cb7" providerId="ADAL" clId="{3A147959-07EE-4F2C-8855-414C1168D723}" dt="2024-01-29T02:31:50.957" v="1015" actId="478"/>
          <ac:inkMkLst>
            <pc:docMk/>
            <pc:sldMk cId="2891844815" sldId="466"/>
            <ac:inkMk id="59" creationId="{9D2D739C-7E2F-ACDB-9DA9-44B8542C5909}"/>
          </ac:inkMkLst>
        </pc:inkChg>
      </pc:sldChg>
      <pc:sldChg chg="add del">
        <pc:chgData name="Katherine Mesa" userId="dd7b0dd6-7f91-4ded-8476-0723d8004cb7" providerId="ADAL" clId="{3A147959-07EE-4F2C-8855-414C1168D723}" dt="2024-01-29T02:30:22.297" v="986" actId="2696"/>
        <pc:sldMkLst>
          <pc:docMk/>
          <pc:sldMk cId="3080582568" sldId="466"/>
        </pc:sldMkLst>
      </pc:sldChg>
      <pc:sldChg chg="addSp modSp add del mod">
        <pc:chgData name="Katherine Mesa" userId="dd7b0dd6-7f91-4ded-8476-0723d8004cb7" providerId="ADAL" clId="{3A147959-07EE-4F2C-8855-414C1168D723}" dt="2024-01-29T02:30:13.976" v="983" actId="2696"/>
        <pc:sldMkLst>
          <pc:docMk/>
          <pc:sldMk cId="3376484687" sldId="466"/>
        </pc:sldMkLst>
        <pc:spChg chg="add mod">
          <ac:chgData name="Katherine Mesa" userId="dd7b0dd6-7f91-4ded-8476-0723d8004cb7" providerId="ADAL" clId="{3A147959-07EE-4F2C-8855-414C1168D723}" dt="2024-01-29T02:30:11.700" v="982" actId="1076"/>
          <ac:spMkLst>
            <pc:docMk/>
            <pc:sldMk cId="3376484687" sldId="466"/>
            <ac:spMk id="3" creationId="{F9C4DCD7-C313-6428-D3F7-4DC247956AEF}"/>
          </ac:spMkLst>
        </pc:spChg>
        <pc:spChg chg="add mod">
          <ac:chgData name="Katherine Mesa" userId="dd7b0dd6-7f91-4ded-8476-0723d8004cb7" providerId="ADAL" clId="{3A147959-07EE-4F2C-8855-414C1168D723}" dt="2024-01-29T02:30:10.189" v="981" actId="1076"/>
          <ac:spMkLst>
            <pc:docMk/>
            <pc:sldMk cId="3376484687" sldId="466"/>
            <ac:spMk id="8" creationId="{77AAFC82-C84B-AB2B-8343-F502869C1020}"/>
          </ac:spMkLst>
        </pc:sp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9" creationId="{66A2510B-6D48-0338-F496-2EA6C542301F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11" creationId="{2DBCBAC6-DD59-102A-AF29-900F43869CAC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12" creationId="{DBE4CBFD-4520-C33E-AA0A-75522B0A45A5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13" creationId="{AF255958-E42A-4167-F311-CC1A878BBEF2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14" creationId="{5864670A-1E8E-5668-5E5B-F25EBADE3BBF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15" creationId="{846894CA-A041-B483-9A7A-B57D4B863572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19" creationId="{8FC98E7C-61C2-8265-B07B-93D061D2D75C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20" creationId="{B356C040-671B-D5C7-0C94-2B2752E7EAFB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22" creationId="{D73F47BB-851A-6095-99DF-5A332B74E62E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24" creationId="{F2B0769E-D937-B65D-B2A6-6217C317881F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29" creationId="{6A0600A7-1517-6EAA-07A5-99EF42A7A3FC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31" creationId="{69FDA24D-41C2-DBCD-1154-8568E02322D3}"/>
          </ac:inkMkLst>
        </pc:inkChg>
      </pc:sldChg>
      <pc:sldChg chg="addSp delSp modSp add del mod modTransition">
        <pc:chgData name="Katherine Mesa" userId="dd7b0dd6-7f91-4ded-8476-0723d8004cb7" providerId="ADAL" clId="{3A147959-07EE-4F2C-8855-414C1168D723}" dt="2024-01-30T04:31:17.902" v="5250"/>
        <pc:sldMkLst>
          <pc:docMk/>
          <pc:sldMk cId="1025123846" sldId="467"/>
        </pc:sldMkLst>
        <pc:spChg chg="del">
          <ac:chgData name="Katherine Mesa" userId="dd7b0dd6-7f91-4ded-8476-0723d8004cb7" providerId="ADAL" clId="{3A147959-07EE-4F2C-8855-414C1168D723}" dt="2024-01-29T02:32:36.791" v="1045" actId="478"/>
          <ac:spMkLst>
            <pc:docMk/>
            <pc:sldMk cId="1025123846" sldId="467"/>
            <ac:spMk id="3" creationId="{DDE07B03-882B-57C2-BE1E-9B8F59208252}"/>
          </ac:spMkLst>
        </pc:spChg>
        <pc:spChg chg="del">
          <ac:chgData name="Katherine Mesa" userId="dd7b0dd6-7f91-4ded-8476-0723d8004cb7" providerId="ADAL" clId="{3A147959-07EE-4F2C-8855-414C1168D723}" dt="2024-01-29T02:32:36.791" v="1045" actId="478"/>
          <ac:spMkLst>
            <pc:docMk/>
            <pc:sldMk cId="1025123846" sldId="467"/>
            <ac:spMk id="4" creationId="{811F6A10-BBA5-426E-DBCB-DFBF6F3BA66C}"/>
          </ac:spMkLst>
        </pc:spChg>
        <pc:spChg chg="mod">
          <ac:chgData name="Katherine Mesa" userId="dd7b0dd6-7f91-4ded-8476-0723d8004cb7" providerId="ADAL" clId="{3A147959-07EE-4F2C-8855-414C1168D723}" dt="2024-01-29T02:35:11.061" v="1104" actId="1076"/>
          <ac:spMkLst>
            <pc:docMk/>
            <pc:sldMk cId="1025123846" sldId="467"/>
            <ac:spMk id="5" creationId="{C7E91482-6119-D665-1B34-DC438710EBB5}"/>
          </ac:spMkLst>
        </pc:spChg>
        <pc:spChg chg="del">
          <ac:chgData name="Katherine Mesa" userId="dd7b0dd6-7f91-4ded-8476-0723d8004cb7" providerId="ADAL" clId="{3A147959-07EE-4F2C-8855-414C1168D723}" dt="2024-01-29T02:32:40.792" v="1047" actId="478"/>
          <ac:spMkLst>
            <pc:docMk/>
            <pc:sldMk cId="1025123846" sldId="467"/>
            <ac:spMk id="7" creationId="{EDB92833-324F-2EC1-9FBB-1ACA3AE6E3F4}"/>
          </ac:spMkLst>
        </pc:spChg>
        <pc:spChg chg="del mod">
          <ac:chgData name="Katherine Mesa" userId="dd7b0dd6-7f91-4ded-8476-0723d8004cb7" providerId="ADAL" clId="{3A147959-07EE-4F2C-8855-414C1168D723}" dt="2024-01-29T02:32:40.792" v="1047" actId="478"/>
          <ac:spMkLst>
            <pc:docMk/>
            <pc:sldMk cId="1025123846" sldId="467"/>
            <ac:spMk id="8" creationId="{A495A02B-4CE9-8262-DF29-DC2622E83B04}"/>
          </ac:spMkLst>
        </pc:spChg>
        <pc:spChg chg="mod">
          <ac:chgData name="Katherine Mesa" userId="dd7b0dd6-7f91-4ded-8476-0723d8004cb7" providerId="ADAL" clId="{3A147959-07EE-4F2C-8855-414C1168D723}" dt="2024-01-29T02:32:47.368" v="1048" actId="1076"/>
          <ac:spMkLst>
            <pc:docMk/>
            <pc:sldMk cId="1025123846" sldId="467"/>
            <ac:spMk id="9" creationId="{4DD97A8A-59D0-5A2A-3E10-1AA60349E8DF}"/>
          </ac:spMkLst>
        </pc:spChg>
        <pc:spChg chg="del">
          <ac:chgData name="Katherine Mesa" userId="dd7b0dd6-7f91-4ded-8476-0723d8004cb7" providerId="ADAL" clId="{3A147959-07EE-4F2C-8855-414C1168D723}" dt="2024-01-29T02:32:40.792" v="1047" actId="478"/>
          <ac:spMkLst>
            <pc:docMk/>
            <pc:sldMk cId="1025123846" sldId="467"/>
            <ac:spMk id="10" creationId="{32C2DFEB-5EBF-D85C-D830-BA7AC6A8159E}"/>
          </ac:spMkLst>
        </pc:spChg>
        <pc:spChg chg="del">
          <ac:chgData name="Katherine Mesa" userId="dd7b0dd6-7f91-4ded-8476-0723d8004cb7" providerId="ADAL" clId="{3A147959-07EE-4F2C-8855-414C1168D723}" dt="2024-01-29T02:32:36.791" v="1045" actId="478"/>
          <ac:spMkLst>
            <pc:docMk/>
            <pc:sldMk cId="1025123846" sldId="467"/>
            <ac:spMk id="16" creationId="{53BBCA90-FC25-A8AE-7327-E02BA00576CE}"/>
          </ac:spMkLst>
        </pc:spChg>
        <pc:spChg chg="del">
          <ac:chgData name="Katherine Mesa" userId="dd7b0dd6-7f91-4ded-8476-0723d8004cb7" providerId="ADAL" clId="{3A147959-07EE-4F2C-8855-414C1168D723}" dt="2024-01-29T02:32:36.791" v="1045" actId="478"/>
          <ac:spMkLst>
            <pc:docMk/>
            <pc:sldMk cId="1025123846" sldId="467"/>
            <ac:spMk id="17" creationId="{7D4E34B1-BDD9-8F15-0267-E47A8F046107}"/>
          </ac:spMkLst>
        </pc:spChg>
        <pc:spChg chg="del">
          <ac:chgData name="Katherine Mesa" userId="dd7b0dd6-7f91-4ded-8476-0723d8004cb7" providerId="ADAL" clId="{3A147959-07EE-4F2C-8855-414C1168D723}" dt="2024-01-29T02:32:36.791" v="1045" actId="478"/>
          <ac:spMkLst>
            <pc:docMk/>
            <pc:sldMk cId="1025123846" sldId="467"/>
            <ac:spMk id="23" creationId="{268A5CEA-24AC-601B-F6A4-2F93C6CAA090}"/>
          </ac:spMkLst>
        </pc:spChg>
        <pc:spChg chg="del mod">
          <ac:chgData name="Katherine Mesa" userId="dd7b0dd6-7f91-4ded-8476-0723d8004cb7" providerId="ADAL" clId="{3A147959-07EE-4F2C-8855-414C1168D723}" dt="2024-01-29T03:12:18.647" v="1947" actId="478"/>
          <ac:spMkLst>
            <pc:docMk/>
            <pc:sldMk cId="1025123846" sldId="467"/>
            <ac:spMk id="36" creationId="{3D820C88-E12E-4264-6CD0-33538559EB19}"/>
          </ac:spMkLst>
        </pc:spChg>
        <pc:spChg chg="del">
          <ac:chgData name="Katherine Mesa" userId="dd7b0dd6-7f91-4ded-8476-0723d8004cb7" providerId="ADAL" clId="{3A147959-07EE-4F2C-8855-414C1168D723}" dt="2024-01-29T03:12:18.647" v="1947" actId="478"/>
          <ac:spMkLst>
            <pc:docMk/>
            <pc:sldMk cId="1025123846" sldId="467"/>
            <ac:spMk id="38" creationId="{C703C84A-B0CA-2B75-51D9-6CCBF939DB35}"/>
          </ac:spMkLst>
        </pc:spChg>
        <pc:spChg chg="add del mod">
          <ac:chgData name="Katherine Mesa" userId="dd7b0dd6-7f91-4ded-8476-0723d8004cb7" providerId="ADAL" clId="{3A147959-07EE-4F2C-8855-414C1168D723}" dt="2024-01-29T02:33:53.086" v="1061" actId="478"/>
          <ac:spMkLst>
            <pc:docMk/>
            <pc:sldMk cId="1025123846" sldId="467"/>
            <ac:spMk id="41" creationId="{9E26B866-0C59-99FE-1A76-A32D3CC8FC21}"/>
          </ac:spMkLst>
        </pc:spChg>
        <pc:spChg chg="add del mod">
          <ac:chgData name="Katherine Mesa" userId="dd7b0dd6-7f91-4ded-8476-0723d8004cb7" providerId="ADAL" clId="{3A147959-07EE-4F2C-8855-414C1168D723}" dt="2024-01-29T02:33:39.317" v="1056" actId="478"/>
          <ac:spMkLst>
            <pc:docMk/>
            <pc:sldMk cId="1025123846" sldId="467"/>
            <ac:spMk id="42" creationId="{46DD7CBF-361A-5849-04C0-4B714F3CAD0A}"/>
          </ac:spMkLst>
        </pc:spChg>
        <pc:spChg chg="add mod">
          <ac:chgData name="Katherine Mesa" userId="dd7b0dd6-7f91-4ded-8476-0723d8004cb7" providerId="ADAL" clId="{3A147959-07EE-4F2C-8855-414C1168D723}" dt="2024-01-29T02:33:28.453" v="1054"/>
          <ac:spMkLst>
            <pc:docMk/>
            <pc:sldMk cId="1025123846" sldId="467"/>
            <ac:spMk id="43" creationId="{A5335532-6848-FC45-241C-39F9D4BBB1A4}"/>
          </ac:spMkLst>
        </pc:spChg>
        <pc:spChg chg="add mod ord">
          <ac:chgData name="Katherine Mesa" userId="dd7b0dd6-7f91-4ded-8476-0723d8004cb7" providerId="ADAL" clId="{3A147959-07EE-4F2C-8855-414C1168D723}" dt="2024-01-29T02:33:37.674" v="1055" actId="167"/>
          <ac:spMkLst>
            <pc:docMk/>
            <pc:sldMk cId="1025123846" sldId="467"/>
            <ac:spMk id="68" creationId="{E70C7683-2D3D-C54B-1F4F-E0F8AE702856}"/>
          </ac:spMkLst>
        </pc:spChg>
        <pc:spChg chg="add del mod">
          <ac:chgData name="Katherine Mesa" userId="dd7b0dd6-7f91-4ded-8476-0723d8004cb7" providerId="ADAL" clId="{3A147959-07EE-4F2C-8855-414C1168D723}" dt="2024-01-29T03:13:27.628" v="1956" actId="478"/>
          <ac:spMkLst>
            <pc:docMk/>
            <pc:sldMk cId="1025123846" sldId="467"/>
            <ac:spMk id="72" creationId="{3F47D0C1-43C9-92F9-A45E-54DACC422D63}"/>
          </ac:spMkLst>
        </pc:spChg>
        <pc:spChg chg="add del mod">
          <ac:chgData name="Katherine Mesa" userId="dd7b0dd6-7f91-4ded-8476-0723d8004cb7" providerId="ADAL" clId="{3A147959-07EE-4F2C-8855-414C1168D723}" dt="2024-01-29T03:13:36.470" v="1960" actId="478"/>
          <ac:spMkLst>
            <pc:docMk/>
            <pc:sldMk cId="1025123846" sldId="467"/>
            <ac:spMk id="74" creationId="{733F513B-1730-6C2F-DE03-77C1CDC1BC6D}"/>
          </ac:spMkLst>
        </pc:spChg>
        <pc:spChg chg="add del mod">
          <ac:chgData name="Katherine Mesa" userId="dd7b0dd6-7f91-4ded-8476-0723d8004cb7" providerId="ADAL" clId="{3A147959-07EE-4F2C-8855-414C1168D723}" dt="2024-01-29T03:13:57.417" v="1964" actId="478"/>
          <ac:spMkLst>
            <pc:docMk/>
            <pc:sldMk cId="1025123846" sldId="467"/>
            <ac:spMk id="75" creationId="{94E02797-E64D-AEA0-220A-99C827B51BD2}"/>
          </ac:spMkLst>
        </pc:spChg>
        <pc:spChg chg="add del mod">
          <ac:chgData name="Katherine Mesa" userId="dd7b0dd6-7f91-4ded-8476-0723d8004cb7" providerId="ADAL" clId="{3A147959-07EE-4F2C-8855-414C1168D723}" dt="2024-01-29T03:13:37.047" v="1961" actId="478"/>
          <ac:spMkLst>
            <pc:docMk/>
            <pc:sldMk cId="1025123846" sldId="467"/>
            <ac:spMk id="80" creationId="{0A269A1C-118A-BA46-7B23-24B8AEF363DF}"/>
          </ac:spMkLst>
        </pc:spChg>
        <pc:spChg chg="add del mod">
          <ac:chgData name="Katherine Mesa" userId="dd7b0dd6-7f91-4ded-8476-0723d8004cb7" providerId="ADAL" clId="{3A147959-07EE-4F2C-8855-414C1168D723}" dt="2024-01-29T03:13:52.745" v="1963" actId="478"/>
          <ac:spMkLst>
            <pc:docMk/>
            <pc:sldMk cId="1025123846" sldId="467"/>
            <ac:spMk id="82" creationId="{0A72A0D3-AF91-8C41-1D5A-87BEB97E8A33}"/>
          </ac:spMkLst>
        </pc:spChg>
        <pc:spChg chg="del">
          <ac:chgData name="Katherine Mesa" userId="dd7b0dd6-7f91-4ded-8476-0723d8004cb7" providerId="ADAL" clId="{3A147959-07EE-4F2C-8855-414C1168D723}" dt="2024-01-29T03:12:18.647" v="1947" actId="478"/>
          <ac:spMkLst>
            <pc:docMk/>
            <pc:sldMk cId="1025123846" sldId="467"/>
            <ac:spMk id="85" creationId="{5AA64B55-463E-7865-BA75-F47C2CC1980D}"/>
          </ac:spMkLst>
        </pc:spChg>
        <pc:spChg chg="del">
          <ac:chgData name="Katherine Mesa" userId="dd7b0dd6-7f91-4ded-8476-0723d8004cb7" providerId="ADAL" clId="{3A147959-07EE-4F2C-8855-414C1168D723}" dt="2024-01-29T03:12:18.647" v="1947" actId="478"/>
          <ac:spMkLst>
            <pc:docMk/>
            <pc:sldMk cId="1025123846" sldId="467"/>
            <ac:spMk id="86" creationId="{D414A0BD-AB3D-4568-7FAA-7F595AAF6FF8}"/>
          </ac:spMkLst>
        </pc:spChg>
        <pc:spChg chg="add del mod">
          <ac:chgData name="Katherine Mesa" userId="dd7b0dd6-7f91-4ded-8476-0723d8004cb7" providerId="ADAL" clId="{3A147959-07EE-4F2C-8855-414C1168D723}" dt="2024-01-29T03:12:18.647" v="1947" actId="478"/>
          <ac:spMkLst>
            <pc:docMk/>
            <pc:sldMk cId="1025123846" sldId="467"/>
            <ac:spMk id="89" creationId="{6236DA06-B26C-A922-0C23-ED615C599F76}"/>
          </ac:spMkLst>
        </pc:spChg>
        <pc:spChg chg="add del mod">
          <ac:chgData name="Katherine Mesa" userId="dd7b0dd6-7f91-4ded-8476-0723d8004cb7" providerId="ADAL" clId="{3A147959-07EE-4F2C-8855-414C1168D723}" dt="2024-01-29T03:12:18.647" v="1947" actId="478"/>
          <ac:spMkLst>
            <pc:docMk/>
            <pc:sldMk cId="1025123846" sldId="467"/>
            <ac:spMk id="90" creationId="{1081F8C8-5882-A38E-A659-6A01DFC8EAF8}"/>
          </ac:spMkLst>
        </pc:spChg>
        <pc:spChg chg="add mod">
          <ac:chgData name="Katherine Mesa" userId="dd7b0dd6-7f91-4ded-8476-0723d8004cb7" providerId="ADAL" clId="{3A147959-07EE-4F2C-8855-414C1168D723}" dt="2024-01-29T03:13:02.802" v="1954"/>
          <ac:spMkLst>
            <pc:docMk/>
            <pc:sldMk cId="1025123846" sldId="467"/>
            <ac:spMk id="91" creationId="{A66C40BA-5EF1-62AD-9760-8277F4E85058}"/>
          </ac:spMkLst>
        </pc:spChg>
        <pc:spChg chg="add mod">
          <ac:chgData name="Katherine Mesa" userId="dd7b0dd6-7f91-4ded-8476-0723d8004cb7" providerId="ADAL" clId="{3A147959-07EE-4F2C-8855-414C1168D723}" dt="2024-01-29T03:13:02.802" v="1954"/>
          <ac:spMkLst>
            <pc:docMk/>
            <pc:sldMk cId="1025123846" sldId="467"/>
            <ac:spMk id="92" creationId="{A93A4608-33B6-A958-3C64-714ADE55F0F3}"/>
          </ac:spMkLst>
        </pc:spChg>
        <pc:spChg chg="add mod">
          <ac:chgData name="Katherine Mesa" userId="dd7b0dd6-7f91-4ded-8476-0723d8004cb7" providerId="ADAL" clId="{3A147959-07EE-4F2C-8855-414C1168D723}" dt="2024-01-29T03:13:02.802" v="1954"/>
          <ac:spMkLst>
            <pc:docMk/>
            <pc:sldMk cId="1025123846" sldId="467"/>
            <ac:spMk id="93" creationId="{D7C42200-03C2-45FE-0ABF-7DAF6EB45EEB}"/>
          </ac:spMkLst>
        </pc:spChg>
        <pc:spChg chg="add mod">
          <ac:chgData name="Katherine Mesa" userId="dd7b0dd6-7f91-4ded-8476-0723d8004cb7" providerId="ADAL" clId="{3A147959-07EE-4F2C-8855-414C1168D723}" dt="2024-01-29T03:13:02.802" v="1954"/>
          <ac:spMkLst>
            <pc:docMk/>
            <pc:sldMk cId="1025123846" sldId="467"/>
            <ac:spMk id="94" creationId="{3C70361F-A24B-724B-74C3-D9287206D188}"/>
          </ac:spMkLst>
        </pc:spChg>
        <pc:spChg chg="add mod">
          <ac:chgData name="Katherine Mesa" userId="dd7b0dd6-7f91-4ded-8476-0723d8004cb7" providerId="ADAL" clId="{3A147959-07EE-4F2C-8855-414C1168D723}" dt="2024-01-29T03:13:02.802" v="1954"/>
          <ac:spMkLst>
            <pc:docMk/>
            <pc:sldMk cId="1025123846" sldId="467"/>
            <ac:spMk id="95" creationId="{F02A4799-8557-1319-4B0F-605208942287}"/>
          </ac:spMkLst>
        </pc:spChg>
        <pc:spChg chg="add mod">
          <ac:chgData name="Katherine Mesa" userId="dd7b0dd6-7f91-4ded-8476-0723d8004cb7" providerId="ADAL" clId="{3A147959-07EE-4F2C-8855-414C1168D723}" dt="2024-01-29T03:13:02.802" v="1954"/>
          <ac:spMkLst>
            <pc:docMk/>
            <pc:sldMk cId="1025123846" sldId="467"/>
            <ac:spMk id="96" creationId="{895A1620-1D62-DC48-E7C7-23AC3E4199F5}"/>
          </ac:spMkLst>
        </pc:spChg>
        <pc:grpChg chg="del">
          <ac:chgData name="Katherine Mesa" userId="dd7b0dd6-7f91-4ded-8476-0723d8004cb7" providerId="ADAL" clId="{3A147959-07EE-4F2C-8855-414C1168D723}" dt="2024-01-29T02:32:36.791" v="1045" actId="478"/>
          <ac:grpSpMkLst>
            <pc:docMk/>
            <pc:sldMk cId="1025123846" sldId="467"/>
            <ac:grpSpMk id="67" creationId="{7F883DBA-1D11-EA9B-8826-2C98860C7192}"/>
          </ac:grpSpMkLst>
        </pc:grpChg>
        <pc:grpChg chg="del">
          <ac:chgData name="Katherine Mesa" userId="dd7b0dd6-7f91-4ded-8476-0723d8004cb7" providerId="ADAL" clId="{3A147959-07EE-4F2C-8855-414C1168D723}" dt="2024-01-29T02:32:36.791" v="1045" actId="478"/>
          <ac:grpSpMkLst>
            <pc:docMk/>
            <pc:sldMk cId="1025123846" sldId="467"/>
            <ac:grpSpMk id="78" creationId="{CD600E0D-6601-22FF-151B-E953737D6061}"/>
          </ac:grpSpMkLst>
        </pc:grpChg>
        <pc:grpChg chg="del">
          <ac:chgData name="Katherine Mesa" userId="dd7b0dd6-7f91-4ded-8476-0723d8004cb7" providerId="ADAL" clId="{3A147959-07EE-4F2C-8855-414C1168D723}" dt="2024-01-29T02:32:36.791" v="1045" actId="478"/>
          <ac:grpSpMkLst>
            <pc:docMk/>
            <pc:sldMk cId="1025123846" sldId="467"/>
            <ac:grpSpMk id="84" creationId="{5AE88577-4F2C-7E94-9E0A-FF7576089A06}"/>
          </ac:grpSpMkLst>
        </pc:grpChg>
        <pc:picChg chg="del">
          <ac:chgData name="Katherine Mesa" userId="dd7b0dd6-7f91-4ded-8476-0723d8004cb7" providerId="ADAL" clId="{3A147959-07EE-4F2C-8855-414C1168D723}" dt="2024-01-29T02:32:36.791" v="1045" actId="478"/>
          <ac:picMkLst>
            <pc:docMk/>
            <pc:sldMk cId="1025123846" sldId="467"/>
            <ac:picMk id="21" creationId="{08771229-6E99-2B9F-B7C6-B172D83369CF}"/>
          </ac:picMkLst>
        </pc:pic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11" creationId="{F049422D-F3DB-4571-8BB7-8A97137CCD59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12" creationId="{9D878377-9E78-B912-44A3-5383663DAA0E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13" creationId="{B0C11D97-8E39-945B-ADB1-7A31178CE2FC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14" creationId="{63A28D1D-2EEB-A453-8D54-27C39C3A01BD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15" creationId="{1DA962C9-723E-B5BE-22E3-E125D7A2EC0D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19" creationId="{9F93362A-C540-9B1B-A9B0-2CA6C270BF97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20" creationId="{297866A8-5D4C-4018-FDBF-FE77A37AE613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22" creationId="{C93F8796-0483-79CF-0D50-CDD49096948E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24" creationId="{82AC237F-800E-957B-6B24-A3F20BC8A7AA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25" creationId="{CEDF2D20-C811-C0EB-B156-FB192FDE9365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26" creationId="{5A931FC5-79D9-6455-BC34-447090A8CDE7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29" creationId="{A2E52059-7D25-1B15-3AEC-6C6F04AC8EC8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30" creationId="{D259B14F-35B9-395C-93B0-C46AF191B8A7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31" creationId="{BE766C47-3034-A52F-FFFB-1A1482DE6505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32" creationId="{B3136B67-9B90-3C3C-57FA-BA73E6FCDC25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33" creationId="{316D93E7-037F-E92F-0686-FBFC2F9BBD6E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39" creationId="{C624D1A8-4A00-C592-998E-36A05DD1A3C6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40" creationId="{383553BD-2E6B-2B41-BD2A-65D80360E96C}"/>
          </ac:inkMkLst>
        </pc:inkChg>
        <pc:inkChg chg="add del mod">
          <ac:chgData name="Katherine Mesa" userId="dd7b0dd6-7f91-4ded-8476-0723d8004cb7" providerId="ADAL" clId="{3A147959-07EE-4F2C-8855-414C1168D723}" dt="2024-01-29T02:34:20.840" v="1074"/>
          <ac:inkMkLst>
            <pc:docMk/>
            <pc:sldMk cId="1025123846" sldId="467"/>
            <ac:inkMk id="44" creationId="{479693B0-7EC2-1762-F6CF-C02CC6A73256}"/>
          </ac:inkMkLst>
        </pc:inkChg>
        <pc:inkChg chg="add del mod">
          <ac:chgData name="Katherine Mesa" userId="dd7b0dd6-7f91-4ded-8476-0723d8004cb7" providerId="ADAL" clId="{3A147959-07EE-4F2C-8855-414C1168D723}" dt="2024-01-29T02:34:20.840" v="1074"/>
          <ac:inkMkLst>
            <pc:docMk/>
            <pc:sldMk cId="1025123846" sldId="467"/>
            <ac:inkMk id="46" creationId="{AFD17C1D-CBEC-2729-BC95-D0998A38ED10}"/>
          </ac:inkMkLst>
        </pc:inkChg>
        <pc:inkChg chg="add del mod">
          <ac:chgData name="Katherine Mesa" userId="dd7b0dd6-7f91-4ded-8476-0723d8004cb7" providerId="ADAL" clId="{3A147959-07EE-4F2C-8855-414C1168D723}" dt="2024-01-29T02:34:20.840" v="1074"/>
          <ac:inkMkLst>
            <pc:docMk/>
            <pc:sldMk cId="1025123846" sldId="467"/>
            <ac:inkMk id="48" creationId="{E0AD0329-F254-5482-8B3F-5C6F39A16A37}"/>
          </ac:inkMkLst>
        </pc:inkChg>
        <pc:inkChg chg="add del mod">
          <ac:chgData name="Katherine Mesa" userId="dd7b0dd6-7f91-4ded-8476-0723d8004cb7" providerId="ADAL" clId="{3A147959-07EE-4F2C-8855-414C1168D723}" dt="2024-01-29T02:33:56.509" v="1062"/>
          <ac:inkMkLst>
            <pc:docMk/>
            <pc:sldMk cId="1025123846" sldId="467"/>
            <ac:inkMk id="50" creationId="{F90CEB9C-418E-87EC-D1C3-0B2E4B153E46}"/>
          </ac:inkMkLst>
        </pc:inkChg>
        <pc:inkChg chg="add del mod">
          <ac:chgData name="Katherine Mesa" userId="dd7b0dd6-7f91-4ded-8476-0723d8004cb7" providerId="ADAL" clId="{3A147959-07EE-4F2C-8855-414C1168D723}" dt="2024-01-29T02:34:20.840" v="1074"/>
          <ac:inkMkLst>
            <pc:docMk/>
            <pc:sldMk cId="1025123846" sldId="467"/>
            <ac:inkMk id="52" creationId="{A79B47DB-118B-CA63-5648-DFB53D8E8C87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53" creationId="{83B75E6C-4E19-2283-A38C-DD1649291ACC}"/>
          </ac:inkMkLst>
        </pc:inkChg>
        <pc:inkChg chg="add del mod">
          <ac:chgData name="Katherine Mesa" userId="dd7b0dd6-7f91-4ded-8476-0723d8004cb7" providerId="ADAL" clId="{3A147959-07EE-4F2C-8855-414C1168D723}" dt="2024-01-29T02:34:20.840" v="1074"/>
          <ac:inkMkLst>
            <pc:docMk/>
            <pc:sldMk cId="1025123846" sldId="467"/>
            <ac:inkMk id="54" creationId="{E678C16B-3502-5906-6B1E-F136FEE91B0A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55" creationId="{5095BAAE-6FFB-6CC6-B5AD-B6C9A2B6B86D}"/>
          </ac:inkMkLst>
        </pc:inkChg>
        <pc:inkChg chg="add del mod">
          <ac:chgData name="Katherine Mesa" userId="dd7b0dd6-7f91-4ded-8476-0723d8004cb7" providerId="ADAL" clId="{3A147959-07EE-4F2C-8855-414C1168D723}" dt="2024-01-29T02:34:20.840" v="1074"/>
          <ac:inkMkLst>
            <pc:docMk/>
            <pc:sldMk cId="1025123846" sldId="467"/>
            <ac:inkMk id="56" creationId="{7FD3A1F9-EFCE-63D3-1B18-D2D6049E2AF0}"/>
          </ac:inkMkLst>
        </pc:inkChg>
        <pc:inkChg chg="add del mod">
          <ac:chgData name="Katherine Mesa" userId="dd7b0dd6-7f91-4ded-8476-0723d8004cb7" providerId="ADAL" clId="{3A147959-07EE-4F2C-8855-414C1168D723}" dt="2024-01-29T02:33:50.788" v="1059" actId="478"/>
          <ac:inkMkLst>
            <pc:docMk/>
            <pc:sldMk cId="1025123846" sldId="467"/>
            <ac:inkMk id="57" creationId="{69165B60-B92C-C101-0483-B72A04CD7AC8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58" creationId="{14644FEA-5318-CEA4-412F-C36ECDB20E80}"/>
          </ac:inkMkLst>
        </pc:inkChg>
        <pc:inkChg chg="add del mod">
          <ac:chgData name="Katherine Mesa" userId="dd7b0dd6-7f91-4ded-8476-0723d8004cb7" providerId="ADAL" clId="{3A147959-07EE-4F2C-8855-414C1168D723}" dt="2024-01-29T02:34:20.840" v="1074"/>
          <ac:inkMkLst>
            <pc:docMk/>
            <pc:sldMk cId="1025123846" sldId="467"/>
            <ac:inkMk id="59" creationId="{C151674B-B5B1-BB41-EB93-60D1EDF4A463}"/>
          </ac:inkMkLst>
        </pc:inkChg>
        <pc:inkChg chg="add del mod">
          <ac:chgData name="Katherine Mesa" userId="dd7b0dd6-7f91-4ded-8476-0723d8004cb7" providerId="ADAL" clId="{3A147959-07EE-4F2C-8855-414C1168D723}" dt="2024-01-29T02:34:20.840" v="1074"/>
          <ac:inkMkLst>
            <pc:docMk/>
            <pc:sldMk cId="1025123846" sldId="467"/>
            <ac:inkMk id="60" creationId="{555D16C0-E004-6EDE-58CD-D16F9C44A784}"/>
          </ac:inkMkLst>
        </pc:inkChg>
        <pc:inkChg chg="add del mod">
          <ac:chgData name="Katherine Mesa" userId="dd7b0dd6-7f91-4ded-8476-0723d8004cb7" providerId="ADAL" clId="{3A147959-07EE-4F2C-8855-414C1168D723}" dt="2024-01-29T02:34:20.840" v="1074"/>
          <ac:inkMkLst>
            <pc:docMk/>
            <pc:sldMk cId="1025123846" sldId="467"/>
            <ac:inkMk id="62" creationId="{7613A475-5C2A-BABD-5A70-6F43DD85E4C7}"/>
          </ac:inkMkLst>
        </pc:inkChg>
        <pc:inkChg chg="add del mod">
          <ac:chgData name="Katherine Mesa" userId="dd7b0dd6-7f91-4ded-8476-0723d8004cb7" providerId="ADAL" clId="{3A147959-07EE-4F2C-8855-414C1168D723}" dt="2024-01-29T02:34:20.840" v="1074"/>
          <ac:inkMkLst>
            <pc:docMk/>
            <pc:sldMk cId="1025123846" sldId="467"/>
            <ac:inkMk id="64" creationId="{FE12AF5C-02E7-A46D-8A65-D37FC94D9B92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73" creationId="{7B9C7F03-D057-8622-C2A5-51DDC94AC60D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79" creationId="{919286B1-503C-7145-FD80-AF26C45ABACD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81" creationId="{76B3F885-D5AE-9238-0926-4A787C9C1FB9}"/>
          </ac:inkMkLst>
        </pc:inkChg>
        <pc:cxnChg chg="add mod">
          <ac:chgData name="Katherine Mesa" userId="dd7b0dd6-7f91-4ded-8476-0723d8004cb7" providerId="ADAL" clId="{3A147959-07EE-4F2C-8855-414C1168D723}" dt="2024-01-29T02:34:34.847" v="1077" actId="1076"/>
          <ac:cxnSpMkLst>
            <pc:docMk/>
            <pc:sldMk cId="1025123846" sldId="467"/>
            <ac:cxnSpMk id="88" creationId="{3F52F5FF-9518-04BB-4839-303EEB5F0514}"/>
          </ac:cxnSpMkLst>
        </pc:cxnChg>
      </pc:sldChg>
      <pc:sldChg chg="add del">
        <pc:chgData name="Katherine Mesa" userId="dd7b0dd6-7f91-4ded-8476-0723d8004cb7" providerId="ADAL" clId="{3A147959-07EE-4F2C-8855-414C1168D723}" dt="2024-01-29T02:36:31.737" v="1143" actId="2696"/>
        <pc:sldMkLst>
          <pc:docMk/>
          <pc:sldMk cId="170992821" sldId="468"/>
        </pc:sldMkLst>
      </pc:sldChg>
      <pc:sldChg chg="add mod modTransition modShow">
        <pc:chgData name="Katherine Mesa" userId="dd7b0dd6-7f91-4ded-8476-0723d8004cb7" providerId="ADAL" clId="{3A147959-07EE-4F2C-8855-414C1168D723}" dt="2024-01-30T03:28:13.455" v="5168"/>
        <pc:sldMkLst>
          <pc:docMk/>
          <pc:sldMk cId="3474130275" sldId="468"/>
        </pc:sldMkLst>
      </pc:sldChg>
      <pc:sldChg chg="delSp add del mod">
        <pc:chgData name="Katherine Mesa" userId="dd7b0dd6-7f91-4ded-8476-0723d8004cb7" providerId="ADAL" clId="{3A147959-07EE-4F2C-8855-414C1168D723}" dt="2024-01-29T02:40:57.148" v="1194" actId="2696"/>
        <pc:sldMkLst>
          <pc:docMk/>
          <pc:sldMk cId="3870925746" sldId="468"/>
        </pc:sldMkLst>
        <pc:picChg chg="del">
          <ac:chgData name="Katherine Mesa" userId="dd7b0dd6-7f91-4ded-8476-0723d8004cb7" providerId="ADAL" clId="{3A147959-07EE-4F2C-8855-414C1168D723}" dt="2024-01-29T02:40:37.510" v="1193" actId="478"/>
          <ac:picMkLst>
            <pc:docMk/>
            <pc:sldMk cId="3870925746" sldId="468"/>
            <ac:picMk id="14" creationId="{1E38C207-4539-4E9D-A584-1BD03B780ADF}"/>
          </ac:picMkLst>
        </pc:picChg>
      </pc:sldChg>
      <pc:sldChg chg="addSp delSp modSp add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4060665334" sldId="468"/>
        </pc:sldMkLst>
        <pc:spChg chg="add del">
          <ac:chgData name="Katherine Mesa" userId="dd7b0dd6-7f91-4ded-8476-0723d8004cb7" providerId="ADAL" clId="{3A147959-07EE-4F2C-8855-414C1168D723}" dt="2024-01-29T02:41:31.173" v="1233" actId="478"/>
          <ac:spMkLst>
            <pc:docMk/>
            <pc:sldMk cId="4060665334" sldId="468"/>
            <ac:spMk id="2" creationId="{6BA3522B-CFC5-FA2B-C8E2-29E7ECA43904}"/>
          </ac:spMkLst>
        </pc:spChg>
        <pc:spChg chg="mod">
          <ac:chgData name="Katherine Mesa" userId="dd7b0dd6-7f91-4ded-8476-0723d8004cb7" providerId="ADAL" clId="{3A147959-07EE-4F2C-8855-414C1168D723}" dt="2024-01-29T02:42:18.223" v="1241" actId="1076"/>
          <ac:spMkLst>
            <pc:docMk/>
            <pc:sldMk cId="4060665334" sldId="468"/>
            <ac:spMk id="4" creationId="{55AD3F97-2B5F-16A4-8C15-A0923CCF869B}"/>
          </ac:spMkLst>
        </pc:spChg>
        <pc:spChg chg="del">
          <ac:chgData name="Katherine Mesa" userId="dd7b0dd6-7f91-4ded-8476-0723d8004cb7" providerId="ADAL" clId="{3A147959-07EE-4F2C-8855-414C1168D723}" dt="2024-01-29T02:41:23.085" v="1229" actId="478"/>
          <ac:spMkLst>
            <pc:docMk/>
            <pc:sldMk cId="4060665334" sldId="468"/>
            <ac:spMk id="5" creationId="{DD0BA89D-1CB4-F8BB-58B8-C54548396518}"/>
          </ac:spMkLst>
        </pc:spChg>
        <pc:spChg chg="del">
          <ac:chgData name="Katherine Mesa" userId="dd7b0dd6-7f91-4ded-8476-0723d8004cb7" providerId="ADAL" clId="{3A147959-07EE-4F2C-8855-414C1168D723}" dt="2024-01-29T02:41:20.811" v="1228" actId="478"/>
          <ac:spMkLst>
            <pc:docMk/>
            <pc:sldMk cId="4060665334" sldId="468"/>
            <ac:spMk id="6" creationId="{97106CF3-7DB3-206A-7917-D5EB897C656B}"/>
          </ac:spMkLst>
        </pc:spChg>
        <pc:spChg chg="add del">
          <ac:chgData name="Katherine Mesa" userId="dd7b0dd6-7f91-4ded-8476-0723d8004cb7" providerId="ADAL" clId="{3A147959-07EE-4F2C-8855-414C1168D723}" dt="2024-01-29T02:41:34.730" v="1234" actId="478"/>
          <ac:spMkLst>
            <pc:docMk/>
            <pc:sldMk cId="4060665334" sldId="468"/>
            <ac:spMk id="8" creationId="{FED47EEF-3B8C-F151-7BBD-964DAC67C91E}"/>
          </ac:spMkLst>
        </pc:spChg>
        <pc:spChg chg="del">
          <ac:chgData name="Katherine Mesa" userId="dd7b0dd6-7f91-4ded-8476-0723d8004cb7" providerId="ADAL" clId="{3A147959-07EE-4F2C-8855-414C1168D723}" dt="2024-01-29T02:41:20.811" v="1228" actId="478"/>
          <ac:spMkLst>
            <pc:docMk/>
            <pc:sldMk cId="4060665334" sldId="468"/>
            <ac:spMk id="9" creationId="{74D7EDD9-01C4-D0ED-EA88-BBCE9FE368E6}"/>
          </ac:spMkLst>
        </pc:spChg>
        <pc:spChg chg="del mod">
          <ac:chgData name="Katherine Mesa" userId="dd7b0dd6-7f91-4ded-8476-0723d8004cb7" providerId="ADAL" clId="{3A147959-07EE-4F2C-8855-414C1168D723}" dt="2024-01-29T02:41:25.004" v="1231" actId="478"/>
          <ac:spMkLst>
            <pc:docMk/>
            <pc:sldMk cId="4060665334" sldId="468"/>
            <ac:spMk id="10" creationId="{22B8251D-6EE9-D085-9A7F-A14FC2206A43}"/>
          </ac:spMkLst>
        </pc:spChg>
        <pc:spChg chg="add mod">
          <ac:chgData name="Katherine Mesa" userId="dd7b0dd6-7f91-4ded-8476-0723d8004cb7" providerId="ADAL" clId="{3A147959-07EE-4F2C-8855-414C1168D723}" dt="2024-01-29T02:47:07.958" v="1318" actId="1076"/>
          <ac:spMkLst>
            <pc:docMk/>
            <pc:sldMk cId="4060665334" sldId="468"/>
            <ac:spMk id="12" creationId="{B36DC379-E329-1F8E-F838-DC1BFDA520B2}"/>
          </ac:spMkLst>
        </pc:spChg>
        <pc:spChg chg="add mod">
          <ac:chgData name="Katherine Mesa" userId="dd7b0dd6-7f91-4ded-8476-0723d8004cb7" providerId="ADAL" clId="{3A147959-07EE-4F2C-8855-414C1168D723}" dt="2024-01-29T02:47:07.958" v="1318" actId="1076"/>
          <ac:spMkLst>
            <pc:docMk/>
            <pc:sldMk cId="4060665334" sldId="468"/>
            <ac:spMk id="14" creationId="{C6FE9E4E-9597-A3E8-CE6E-F6D1606730D4}"/>
          </ac:spMkLst>
        </pc:spChg>
        <pc:spChg chg="add del mod">
          <ac:chgData name="Katherine Mesa" userId="dd7b0dd6-7f91-4ded-8476-0723d8004cb7" providerId="ADAL" clId="{3A147959-07EE-4F2C-8855-414C1168D723}" dt="2024-01-29T02:44:50.764" v="1292" actId="478"/>
          <ac:spMkLst>
            <pc:docMk/>
            <pc:sldMk cId="4060665334" sldId="468"/>
            <ac:spMk id="15" creationId="{CDE9E7D1-2956-F7EE-2270-FC78B1A6D135}"/>
          </ac:spMkLst>
        </pc:spChg>
        <pc:spChg chg="add del mod">
          <ac:chgData name="Katherine Mesa" userId="dd7b0dd6-7f91-4ded-8476-0723d8004cb7" providerId="ADAL" clId="{3A147959-07EE-4F2C-8855-414C1168D723}" dt="2024-01-29T02:44:19.911" v="1281" actId="478"/>
          <ac:spMkLst>
            <pc:docMk/>
            <pc:sldMk cId="4060665334" sldId="468"/>
            <ac:spMk id="16" creationId="{DE0733B1-9181-5BD0-931B-E46955085643}"/>
          </ac:spMkLst>
        </pc:spChg>
        <pc:spChg chg="add del mod">
          <ac:chgData name="Katherine Mesa" userId="dd7b0dd6-7f91-4ded-8476-0723d8004cb7" providerId="ADAL" clId="{3A147959-07EE-4F2C-8855-414C1168D723}" dt="2024-01-29T02:43:58.077" v="1276" actId="478"/>
          <ac:spMkLst>
            <pc:docMk/>
            <pc:sldMk cId="4060665334" sldId="468"/>
            <ac:spMk id="17" creationId="{AE84C093-E718-01A4-EABF-F69FEBB03CFF}"/>
          </ac:spMkLst>
        </pc:spChg>
        <pc:spChg chg="add del mod">
          <ac:chgData name="Katherine Mesa" userId="dd7b0dd6-7f91-4ded-8476-0723d8004cb7" providerId="ADAL" clId="{3A147959-07EE-4F2C-8855-414C1168D723}" dt="2024-01-29T02:43:57.178" v="1275" actId="478"/>
          <ac:spMkLst>
            <pc:docMk/>
            <pc:sldMk cId="4060665334" sldId="468"/>
            <ac:spMk id="19" creationId="{714C2B6B-9945-E9F4-97BB-A4AC487FCFDC}"/>
          </ac:spMkLst>
        </pc:spChg>
        <pc:spChg chg="add del mod">
          <ac:chgData name="Katherine Mesa" userId="dd7b0dd6-7f91-4ded-8476-0723d8004cb7" providerId="ADAL" clId="{3A147959-07EE-4F2C-8855-414C1168D723}" dt="2024-01-29T02:44:50.100" v="1291" actId="478"/>
          <ac:spMkLst>
            <pc:docMk/>
            <pc:sldMk cId="4060665334" sldId="468"/>
            <ac:spMk id="22" creationId="{C28AA932-F22A-42CE-99CE-F7E30540A59F}"/>
          </ac:spMkLst>
        </pc:spChg>
        <pc:spChg chg="add mod">
          <ac:chgData name="Katherine Mesa" userId="dd7b0dd6-7f91-4ded-8476-0723d8004cb7" providerId="ADAL" clId="{3A147959-07EE-4F2C-8855-414C1168D723}" dt="2024-01-29T02:47:07.958" v="1318" actId="1076"/>
          <ac:spMkLst>
            <pc:docMk/>
            <pc:sldMk cId="4060665334" sldId="468"/>
            <ac:spMk id="23" creationId="{C6C6A3AB-457A-D4B6-3012-47E4CBC073A7}"/>
          </ac:spMkLst>
        </pc:spChg>
        <pc:spChg chg="add mod">
          <ac:chgData name="Katherine Mesa" userId="dd7b0dd6-7f91-4ded-8476-0723d8004cb7" providerId="ADAL" clId="{3A147959-07EE-4F2C-8855-414C1168D723}" dt="2024-01-29T02:47:07.958" v="1318" actId="1076"/>
          <ac:spMkLst>
            <pc:docMk/>
            <pc:sldMk cId="4060665334" sldId="468"/>
            <ac:spMk id="25" creationId="{90AEB4DD-7593-B14C-7DA0-EBD001496D32}"/>
          </ac:spMkLst>
        </pc:spChg>
        <pc:spChg chg="add mod">
          <ac:chgData name="Katherine Mesa" userId="dd7b0dd6-7f91-4ded-8476-0723d8004cb7" providerId="ADAL" clId="{3A147959-07EE-4F2C-8855-414C1168D723}" dt="2024-01-29T02:47:07.958" v="1318" actId="1076"/>
          <ac:spMkLst>
            <pc:docMk/>
            <pc:sldMk cId="4060665334" sldId="468"/>
            <ac:spMk id="27" creationId="{F0FB449A-AB45-C577-69F1-39BF655CA6FD}"/>
          </ac:spMkLst>
        </pc:spChg>
        <pc:spChg chg="add mod">
          <ac:chgData name="Katherine Mesa" userId="dd7b0dd6-7f91-4ded-8476-0723d8004cb7" providerId="ADAL" clId="{3A147959-07EE-4F2C-8855-414C1168D723}" dt="2024-01-29T02:47:07.958" v="1318" actId="1076"/>
          <ac:spMkLst>
            <pc:docMk/>
            <pc:sldMk cId="4060665334" sldId="468"/>
            <ac:spMk id="28" creationId="{99AFBDDF-3473-F7F6-6C89-E884DF149D00}"/>
          </ac:spMkLst>
        </pc:spChg>
        <pc:spChg chg="add mod">
          <ac:chgData name="Katherine Mesa" userId="dd7b0dd6-7f91-4ded-8476-0723d8004cb7" providerId="ADAL" clId="{3A147959-07EE-4F2C-8855-414C1168D723}" dt="2024-01-29T02:49:15.461" v="1338" actId="1076"/>
          <ac:spMkLst>
            <pc:docMk/>
            <pc:sldMk cId="4060665334" sldId="468"/>
            <ac:spMk id="34" creationId="{EEAFA8B2-9856-F32B-C04F-1A470677934B}"/>
          </ac:spMkLst>
        </pc:spChg>
        <pc:spChg chg="add del mod">
          <ac:chgData name="Katherine Mesa" userId="dd7b0dd6-7f91-4ded-8476-0723d8004cb7" providerId="ADAL" clId="{3A147959-07EE-4F2C-8855-414C1168D723}" dt="2024-01-29T02:49:40.700" v="1342" actId="478"/>
          <ac:spMkLst>
            <pc:docMk/>
            <pc:sldMk cId="4060665334" sldId="468"/>
            <ac:spMk id="36" creationId="{8C6A7106-8076-8A0E-ECD5-D3FD8C3FDF57}"/>
          </ac:spMkLst>
        </pc:spChg>
        <pc:spChg chg="add del mod">
          <ac:chgData name="Katherine Mesa" userId="dd7b0dd6-7f91-4ded-8476-0723d8004cb7" providerId="ADAL" clId="{3A147959-07EE-4F2C-8855-414C1168D723}" dt="2024-01-29T02:51:20.510" v="1363" actId="21"/>
          <ac:spMkLst>
            <pc:docMk/>
            <pc:sldMk cId="4060665334" sldId="468"/>
            <ac:spMk id="48" creationId="{EFF401B9-8F8C-FDFF-D312-A39F91FA98F4}"/>
          </ac:spMkLst>
        </pc:spChg>
        <pc:spChg chg="add mod ord">
          <ac:chgData name="Katherine Mesa" userId="dd7b0dd6-7f91-4ded-8476-0723d8004cb7" providerId="ADAL" clId="{3A147959-07EE-4F2C-8855-414C1168D723}" dt="2024-01-29T02:53:06.328" v="1389" actId="167"/>
          <ac:spMkLst>
            <pc:docMk/>
            <pc:sldMk cId="4060665334" sldId="468"/>
            <ac:spMk id="50" creationId="{99015754-1B63-1B23-99AB-0B2D7D9B94D0}"/>
          </ac:spMkLst>
        </pc:spChg>
        <pc:spChg chg="add mod">
          <ac:chgData name="Katherine Mesa" userId="dd7b0dd6-7f91-4ded-8476-0723d8004cb7" providerId="ADAL" clId="{3A147959-07EE-4F2C-8855-414C1168D723}" dt="2024-01-29T02:55:17.885" v="1597" actId="1076"/>
          <ac:spMkLst>
            <pc:docMk/>
            <pc:sldMk cId="4060665334" sldId="468"/>
            <ac:spMk id="55" creationId="{94498670-E705-5C1C-2D10-319F328CAD55}"/>
          </ac:spMkLst>
        </pc:spChg>
        <pc:spChg chg="add mod">
          <ac:chgData name="Katherine Mesa" userId="dd7b0dd6-7f91-4ded-8476-0723d8004cb7" providerId="ADAL" clId="{3A147959-07EE-4F2C-8855-414C1168D723}" dt="2024-01-29T02:56:19.356" v="1658" actId="1076"/>
          <ac:spMkLst>
            <pc:docMk/>
            <pc:sldMk cId="4060665334" sldId="468"/>
            <ac:spMk id="56" creationId="{6245726B-2BF7-3BFB-6A85-E6D36DBD5139}"/>
          </ac:spMkLst>
        </pc:spChg>
        <pc:spChg chg="add mod">
          <ac:chgData name="Katherine Mesa" userId="dd7b0dd6-7f91-4ded-8476-0723d8004cb7" providerId="ADAL" clId="{3A147959-07EE-4F2C-8855-414C1168D723}" dt="2024-01-29T03:00:58.716" v="1831" actId="20577"/>
          <ac:spMkLst>
            <pc:docMk/>
            <pc:sldMk cId="4060665334" sldId="468"/>
            <ac:spMk id="57" creationId="{EAF1722E-76D7-3121-1D12-150072AC252F}"/>
          </ac:spMkLst>
        </pc:spChg>
        <pc:graphicFrameChg chg="del">
          <ac:chgData name="Katherine Mesa" userId="dd7b0dd6-7f91-4ded-8476-0723d8004cb7" providerId="ADAL" clId="{3A147959-07EE-4F2C-8855-414C1168D723}" dt="2024-01-29T02:41:19.192" v="1227" actId="478"/>
          <ac:graphicFrameMkLst>
            <pc:docMk/>
            <pc:sldMk cId="4060665334" sldId="468"/>
            <ac:graphicFrameMk id="7" creationId="{BA616FDF-805D-0A6B-B785-9B2AC411BF40}"/>
          </ac:graphicFrameMkLst>
        </pc:graphicFrameChg>
        <pc:picChg chg="add del mod">
          <ac:chgData name="Katherine Mesa" userId="dd7b0dd6-7f91-4ded-8476-0723d8004cb7" providerId="ADAL" clId="{3A147959-07EE-4F2C-8855-414C1168D723}" dt="2024-01-29T02:52:26.214" v="1376" actId="478"/>
          <ac:picMkLst>
            <pc:docMk/>
            <pc:sldMk cId="4060665334" sldId="468"/>
            <ac:picMk id="35" creationId="{72D72389-C4AB-2802-249E-438142DAF2BD}"/>
          </ac:picMkLst>
        </pc:picChg>
        <pc:picChg chg="add del mod">
          <ac:chgData name="Katherine Mesa" userId="dd7b0dd6-7f91-4ded-8476-0723d8004cb7" providerId="ADAL" clId="{3A147959-07EE-4F2C-8855-414C1168D723}" dt="2024-01-29T02:51:20.510" v="1363" actId="21"/>
          <ac:picMkLst>
            <pc:docMk/>
            <pc:sldMk cId="4060665334" sldId="468"/>
            <ac:picMk id="49" creationId="{88647BD2-E8E2-C389-2364-C1DB39861DD8}"/>
          </ac:picMkLst>
        </pc:picChg>
        <pc:picChg chg="add del mod">
          <ac:chgData name="Katherine Mesa" userId="dd7b0dd6-7f91-4ded-8476-0723d8004cb7" providerId="ADAL" clId="{3A147959-07EE-4F2C-8855-414C1168D723}" dt="2024-01-29T02:52:43.823" v="1381" actId="478"/>
          <ac:picMkLst>
            <pc:docMk/>
            <pc:sldMk cId="4060665334" sldId="468"/>
            <ac:picMk id="51" creationId="{A0B3F91C-11DF-CEC9-9F45-425FBF7FC620}"/>
          </ac:picMkLst>
        </pc:picChg>
        <pc:picChg chg="add mod">
          <ac:chgData name="Katherine Mesa" userId="dd7b0dd6-7f91-4ded-8476-0723d8004cb7" providerId="ADAL" clId="{3A147959-07EE-4F2C-8855-414C1168D723}" dt="2024-01-29T02:53:15.004" v="1390" actId="1076"/>
          <ac:picMkLst>
            <pc:docMk/>
            <pc:sldMk cId="4060665334" sldId="468"/>
            <ac:picMk id="53" creationId="{C03D273A-0B99-FAA9-083B-D8A0ABA250B5}"/>
          </ac:picMkLst>
        </pc:picChg>
        <pc:picChg chg="add mod">
          <ac:chgData name="Katherine Mesa" userId="dd7b0dd6-7f91-4ded-8476-0723d8004cb7" providerId="ADAL" clId="{3A147959-07EE-4F2C-8855-414C1168D723}" dt="2024-01-29T02:52:48.805" v="1382" actId="1076"/>
          <ac:picMkLst>
            <pc:docMk/>
            <pc:sldMk cId="4060665334" sldId="468"/>
            <ac:picMk id="54" creationId="{D8D24379-DE27-A5DE-C202-DA1AC3FAFFD3}"/>
          </ac:picMkLst>
        </pc:picChg>
        <pc:cxnChg chg="del">
          <ac:chgData name="Katherine Mesa" userId="dd7b0dd6-7f91-4ded-8476-0723d8004cb7" providerId="ADAL" clId="{3A147959-07EE-4F2C-8855-414C1168D723}" dt="2024-01-29T02:41:20.811" v="1228" actId="478"/>
          <ac:cxnSpMkLst>
            <pc:docMk/>
            <pc:sldMk cId="4060665334" sldId="468"/>
            <ac:cxnSpMk id="13" creationId="{C80DD472-DDF2-2663-E43A-37D8A562AD44}"/>
          </ac:cxnSpMkLst>
        </pc:cxnChg>
        <pc:cxnChg chg="del mod">
          <ac:chgData name="Katherine Mesa" userId="dd7b0dd6-7f91-4ded-8476-0723d8004cb7" providerId="ADAL" clId="{3A147959-07EE-4F2C-8855-414C1168D723}" dt="2024-01-29T02:41:20.811" v="1228" actId="478"/>
          <ac:cxnSpMkLst>
            <pc:docMk/>
            <pc:sldMk cId="4060665334" sldId="468"/>
            <ac:cxnSpMk id="18" creationId="{1950EBD6-1957-30BD-33E7-1981D97BD604}"/>
          </ac:cxnSpMkLst>
        </pc:cxnChg>
        <pc:cxnChg chg="del">
          <ac:chgData name="Katherine Mesa" userId="dd7b0dd6-7f91-4ded-8476-0723d8004cb7" providerId="ADAL" clId="{3A147959-07EE-4F2C-8855-414C1168D723}" dt="2024-01-29T02:41:20.811" v="1228" actId="478"/>
          <ac:cxnSpMkLst>
            <pc:docMk/>
            <pc:sldMk cId="4060665334" sldId="468"/>
            <ac:cxnSpMk id="20" creationId="{C76B1FFA-FEA4-310C-B091-D97631C239AF}"/>
          </ac:cxnSpMkLst>
        </pc:cxnChg>
        <pc:cxnChg chg="del">
          <ac:chgData name="Katherine Mesa" userId="dd7b0dd6-7f91-4ded-8476-0723d8004cb7" providerId="ADAL" clId="{3A147959-07EE-4F2C-8855-414C1168D723}" dt="2024-01-29T02:41:20.811" v="1228" actId="478"/>
          <ac:cxnSpMkLst>
            <pc:docMk/>
            <pc:sldMk cId="4060665334" sldId="468"/>
            <ac:cxnSpMk id="21" creationId="{5E2A871F-B166-507A-E080-EF4F4BC135E6}"/>
          </ac:cxnSpMkLst>
        </pc:cxnChg>
        <pc:cxnChg chg="del mod">
          <ac:chgData name="Katherine Mesa" userId="dd7b0dd6-7f91-4ded-8476-0723d8004cb7" providerId="ADAL" clId="{3A147959-07EE-4F2C-8855-414C1168D723}" dt="2024-01-29T02:41:23.085" v="1229" actId="478"/>
          <ac:cxnSpMkLst>
            <pc:docMk/>
            <pc:sldMk cId="4060665334" sldId="468"/>
            <ac:cxnSpMk id="24" creationId="{569D6AC0-A3D9-8C36-1AEA-8B7125BD8BD4}"/>
          </ac:cxnSpMkLst>
        </pc:cxnChg>
        <pc:cxnChg chg="del mod">
          <ac:chgData name="Katherine Mesa" userId="dd7b0dd6-7f91-4ded-8476-0723d8004cb7" providerId="ADAL" clId="{3A147959-07EE-4F2C-8855-414C1168D723}" dt="2024-01-29T02:41:20.811" v="1228" actId="478"/>
          <ac:cxnSpMkLst>
            <pc:docMk/>
            <pc:sldMk cId="4060665334" sldId="468"/>
            <ac:cxnSpMk id="26" creationId="{526699D2-7547-7CBC-A527-77A6CF6B2A92}"/>
          </ac:cxnSpMkLst>
        </pc:cxnChg>
        <pc:cxnChg chg="add del">
          <ac:chgData name="Katherine Mesa" userId="dd7b0dd6-7f91-4ded-8476-0723d8004cb7" providerId="ADAL" clId="{3A147959-07EE-4F2C-8855-414C1168D723}" dt="2024-01-29T02:47:03.155" v="1317" actId="478"/>
          <ac:cxnSpMkLst>
            <pc:docMk/>
            <pc:sldMk cId="4060665334" sldId="468"/>
            <ac:cxnSpMk id="30" creationId="{24861353-A47E-01E4-F81E-4131ABBB1EDE}"/>
          </ac:cxnSpMkLst>
        </pc:cxnChg>
        <pc:cxnChg chg="add mod">
          <ac:chgData name="Katherine Mesa" userId="dd7b0dd6-7f91-4ded-8476-0723d8004cb7" providerId="ADAL" clId="{3A147959-07EE-4F2C-8855-414C1168D723}" dt="2024-01-29T02:49:09.725" v="1337" actId="1076"/>
          <ac:cxnSpMkLst>
            <pc:docMk/>
            <pc:sldMk cId="4060665334" sldId="468"/>
            <ac:cxnSpMk id="32" creationId="{98688201-8A18-2DA7-0BC9-859E6A5C740A}"/>
          </ac:cxnSpMkLst>
        </pc:cxnChg>
        <pc:cxnChg chg="add mod">
          <ac:chgData name="Katherine Mesa" userId="dd7b0dd6-7f91-4ded-8476-0723d8004cb7" providerId="ADAL" clId="{3A147959-07EE-4F2C-8855-414C1168D723}" dt="2024-01-29T02:51:40.684" v="1367" actId="1076"/>
          <ac:cxnSpMkLst>
            <pc:docMk/>
            <pc:sldMk cId="4060665334" sldId="468"/>
            <ac:cxnSpMk id="38" creationId="{BF3EC6EC-C1A0-16DC-F3ED-5A1B90282A3C}"/>
          </ac:cxnSpMkLst>
        </pc:cxnChg>
        <pc:cxnChg chg="add mod">
          <ac:chgData name="Katherine Mesa" userId="dd7b0dd6-7f91-4ded-8476-0723d8004cb7" providerId="ADAL" clId="{3A147959-07EE-4F2C-8855-414C1168D723}" dt="2024-01-29T02:51:37.061" v="1366" actId="14100"/>
          <ac:cxnSpMkLst>
            <pc:docMk/>
            <pc:sldMk cId="4060665334" sldId="468"/>
            <ac:cxnSpMk id="43" creationId="{6CFA3B49-151D-1F2E-C948-05C355F8A0D4}"/>
          </ac:cxnSpMkLst>
        </pc:cxnChg>
      </pc:sldChg>
      <pc:sldChg chg="addSp delSp modSp add del mod">
        <pc:chgData name="Katherine Mesa" userId="dd7b0dd6-7f91-4ded-8476-0723d8004cb7" providerId="ADAL" clId="{3A147959-07EE-4F2C-8855-414C1168D723}" dt="2024-01-29T03:22:54.340" v="2132" actId="2696"/>
        <pc:sldMkLst>
          <pc:docMk/>
          <pc:sldMk cId="1311250507" sldId="469"/>
        </pc:sldMkLst>
        <pc:spChg chg="del">
          <ac:chgData name="Katherine Mesa" userId="dd7b0dd6-7f91-4ded-8476-0723d8004cb7" providerId="ADAL" clId="{3A147959-07EE-4F2C-8855-414C1168D723}" dt="2024-01-29T03:05:37.023" v="1843" actId="478"/>
          <ac:spMkLst>
            <pc:docMk/>
            <pc:sldMk cId="1311250507" sldId="469"/>
            <ac:spMk id="3" creationId="{2958E958-5314-F451-94A5-7E5B502C6885}"/>
          </ac:spMkLst>
        </pc:spChg>
        <pc:spChg chg="del">
          <ac:chgData name="Katherine Mesa" userId="dd7b0dd6-7f91-4ded-8476-0723d8004cb7" providerId="ADAL" clId="{3A147959-07EE-4F2C-8855-414C1168D723}" dt="2024-01-29T03:05:37.497" v="1844" actId="478"/>
          <ac:spMkLst>
            <pc:docMk/>
            <pc:sldMk cId="1311250507" sldId="469"/>
            <ac:spMk id="4" creationId="{BE721819-9001-9ECD-A118-D42A7D1BC0CC}"/>
          </ac:spMkLst>
        </pc:spChg>
        <pc:spChg chg="mod">
          <ac:chgData name="Katherine Mesa" userId="dd7b0dd6-7f91-4ded-8476-0723d8004cb7" providerId="ADAL" clId="{3A147959-07EE-4F2C-8855-414C1168D723}" dt="2024-01-29T03:10:23.587" v="1885" actId="1076"/>
          <ac:spMkLst>
            <pc:docMk/>
            <pc:sldMk cId="1311250507" sldId="469"/>
            <ac:spMk id="5" creationId="{C7E91482-6119-D665-1B34-DC438710EBB5}"/>
          </ac:spMkLst>
        </pc:spChg>
        <pc:spChg chg="add del">
          <ac:chgData name="Katherine Mesa" userId="dd7b0dd6-7f91-4ded-8476-0723d8004cb7" providerId="ADAL" clId="{3A147959-07EE-4F2C-8855-414C1168D723}" dt="2024-01-29T03:06:03.955" v="1846" actId="478"/>
          <ac:spMkLst>
            <pc:docMk/>
            <pc:sldMk cId="1311250507" sldId="469"/>
            <ac:spMk id="7" creationId="{C1B39EE0-6D51-B958-EFB3-B3A8EF31E561}"/>
          </ac:spMkLst>
        </pc:spChg>
        <pc:spChg chg="add del mod">
          <ac:chgData name="Katherine Mesa" userId="dd7b0dd6-7f91-4ded-8476-0723d8004cb7" providerId="ADAL" clId="{3A147959-07EE-4F2C-8855-414C1168D723}" dt="2024-01-29T03:11:26.466" v="1937" actId="478"/>
          <ac:spMkLst>
            <pc:docMk/>
            <pc:sldMk cId="1311250507" sldId="469"/>
            <ac:spMk id="8" creationId="{B05DE166-F029-958E-24B9-CA11FB4AA347}"/>
          </ac:spMkLst>
        </pc:spChg>
        <pc:spChg chg="add del mod">
          <ac:chgData name="Katherine Mesa" userId="dd7b0dd6-7f91-4ded-8476-0723d8004cb7" providerId="ADAL" clId="{3A147959-07EE-4F2C-8855-414C1168D723}" dt="2024-01-29T03:11:26.287" v="1936" actId="478"/>
          <ac:spMkLst>
            <pc:docMk/>
            <pc:sldMk cId="1311250507" sldId="469"/>
            <ac:spMk id="9" creationId="{8CFBAA30-90B6-9B9F-8638-87BA8FE480BA}"/>
          </ac:spMkLst>
        </pc:spChg>
        <pc:spChg chg="add mod">
          <ac:chgData name="Katherine Mesa" userId="dd7b0dd6-7f91-4ded-8476-0723d8004cb7" providerId="ADAL" clId="{3A147959-07EE-4F2C-8855-414C1168D723}" dt="2024-01-29T03:10:00.587" v="1877" actId="1076"/>
          <ac:spMkLst>
            <pc:docMk/>
            <pc:sldMk cId="1311250507" sldId="469"/>
            <ac:spMk id="10" creationId="{735E59F7-1802-8583-10B1-1271B8157FD8}"/>
          </ac:spMkLst>
        </pc:spChg>
        <pc:spChg chg="add mod">
          <ac:chgData name="Katherine Mesa" userId="dd7b0dd6-7f91-4ded-8476-0723d8004cb7" providerId="ADAL" clId="{3A147959-07EE-4F2C-8855-414C1168D723}" dt="2024-01-29T03:10:09.823" v="1884" actId="20577"/>
          <ac:spMkLst>
            <pc:docMk/>
            <pc:sldMk cId="1311250507" sldId="469"/>
            <ac:spMk id="11" creationId="{FADE1BB6-496B-2E8C-3023-8894A404693D}"/>
          </ac:spMkLst>
        </pc:spChg>
        <pc:spChg chg="add mod">
          <ac:chgData name="Katherine Mesa" userId="dd7b0dd6-7f91-4ded-8476-0723d8004cb7" providerId="ADAL" clId="{3A147959-07EE-4F2C-8855-414C1168D723}" dt="2024-01-29T03:11:17.247" v="1933" actId="20577"/>
          <ac:spMkLst>
            <pc:docMk/>
            <pc:sldMk cId="1311250507" sldId="469"/>
            <ac:spMk id="12" creationId="{04ADD4CB-BF37-3238-BE53-F8ACC6A4056B}"/>
          </ac:spMkLst>
        </pc:spChg>
      </pc:sldChg>
      <pc:sldChg chg="add del">
        <pc:chgData name="Katherine Mesa" userId="dd7b0dd6-7f91-4ded-8476-0723d8004cb7" providerId="ADAL" clId="{3A147959-07EE-4F2C-8855-414C1168D723}" dt="2024-01-29T03:10:34.804" v="1887" actId="2696"/>
        <pc:sldMkLst>
          <pc:docMk/>
          <pc:sldMk cId="539612043" sldId="470"/>
        </pc:sldMkLst>
      </pc:sldChg>
      <pc:sldChg chg="modSp add mod ord modTransition">
        <pc:chgData name="Katherine Mesa" userId="dd7b0dd6-7f91-4ded-8476-0723d8004cb7" providerId="ADAL" clId="{3A147959-07EE-4F2C-8855-414C1168D723}" dt="2024-01-30T03:27:33.483" v="5158"/>
        <pc:sldMkLst>
          <pc:docMk/>
          <pc:sldMk cId="582122556" sldId="470"/>
        </pc:sldMkLst>
        <pc:spChg chg="mod">
          <ac:chgData name="Katherine Mesa" userId="dd7b0dd6-7f91-4ded-8476-0723d8004cb7" providerId="ADAL" clId="{3A147959-07EE-4F2C-8855-414C1168D723}" dt="2024-01-29T03:42:38.463" v="2571" actId="1076"/>
          <ac:spMkLst>
            <pc:docMk/>
            <pc:sldMk cId="582122556" sldId="470"/>
            <ac:spMk id="15" creationId="{955AF87A-6D29-7D80-BD17-B93D55ECB093}"/>
          </ac:spMkLst>
        </pc:spChg>
      </pc:sldChg>
      <pc:sldChg chg="delSp modSp add del mod ord">
        <pc:chgData name="Katherine Mesa" userId="dd7b0dd6-7f91-4ded-8476-0723d8004cb7" providerId="ADAL" clId="{3A147959-07EE-4F2C-8855-414C1168D723}" dt="2024-01-29T03:14:47.308" v="1967" actId="2696"/>
        <pc:sldMkLst>
          <pc:docMk/>
          <pc:sldMk cId="1529063093" sldId="470"/>
        </pc:sldMkLst>
        <pc:spChg chg="mod">
          <ac:chgData name="Katherine Mesa" userId="dd7b0dd6-7f91-4ded-8476-0723d8004cb7" providerId="ADAL" clId="{3A147959-07EE-4F2C-8855-414C1168D723}" dt="2024-01-29T03:14:25.913" v="1966" actId="14100"/>
          <ac:spMkLst>
            <pc:docMk/>
            <pc:sldMk cId="1529063093" sldId="470"/>
            <ac:spMk id="8" creationId="{C090143B-E25D-F2C7-1EB2-A8919BDFB552}"/>
          </ac:spMkLst>
        </pc:spChg>
        <pc:spChg chg="mod">
          <ac:chgData name="Katherine Mesa" userId="dd7b0dd6-7f91-4ded-8476-0723d8004cb7" providerId="ADAL" clId="{3A147959-07EE-4F2C-8855-414C1168D723}" dt="2024-01-29T03:14:25.913" v="1966" actId="14100"/>
          <ac:spMkLst>
            <pc:docMk/>
            <pc:sldMk cId="1529063093" sldId="470"/>
            <ac:spMk id="10" creationId="{32C2DFEB-5EBF-D85C-D830-BA7AC6A8159E}"/>
          </ac:spMkLst>
        </pc:spChg>
        <pc:spChg chg="mod">
          <ac:chgData name="Katherine Mesa" userId="dd7b0dd6-7f91-4ded-8476-0723d8004cb7" providerId="ADAL" clId="{3A147959-07EE-4F2C-8855-414C1168D723}" dt="2024-01-29T03:14:25.913" v="1966" actId="14100"/>
          <ac:spMkLst>
            <pc:docMk/>
            <pc:sldMk cId="1529063093" sldId="470"/>
            <ac:spMk id="13" creationId="{DD42416D-8BE8-D77D-0FC1-C34DF950CB62}"/>
          </ac:spMkLst>
        </pc:spChg>
        <pc:spChg chg="mod">
          <ac:chgData name="Katherine Mesa" userId="dd7b0dd6-7f91-4ded-8476-0723d8004cb7" providerId="ADAL" clId="{3A147959-07EE-4F2C-8855-414C1168D723}" dt="2024-01-29T03:14:25.913" v="1966" actId="14100"/>
          <ac:spMkLst>
            <pc:docMk/>
            <pc:sldMk cId="1529063093" sldId="470"/>
            <ac:spMk id="14" creationId="{91D0313D-097C-F904-9FB8-8D00E94C5BCD}"/>
          </ac:spMkLst>
        </pc:spChg>
        <pc:spChg chg="mod">
          <ac:chgData name="Katherine Mesa" userId="dd7b0dd6-7f91-4ded-8476-0723d8004cb7" providerId="ADAL" clId="{3A147959-07EE-4F2C-8855-414C1168D723}" dt="2024-01-29T03:14:25.913" v="1966" actId="14100"/>
          <ac:spMkLst>
            <pc:docMk/>
            <pc:sldMk cId="1529063093" sldId="470"/>
            <ac:spMk id="15" creationId="{9B32BE8E-A574-7993-1BEF-ACBDC0CE59C1}"/>
          </ac:spMkLst>
        </pc:spChg>
        <pc:spChg chg="mod">
          <ac:chgData name="Katherine Mesa" userId="dd7b0dd6-7f91-4ded-8476-0723d8004cb7" providerId="ADAL" clId="{3A147959-07EE-4F2C-8855-414C1168D723}" dt="2024-01-29T03:14:25.913" v="1966" actId="14100"/>
          <ac:spMkLst>
            <pc:docMk/>
            <pc:sldMk cId="1529063093" sldId="470"/>
            <ac:spMk id="16" creationId="{B16DEC18-F117-18EA-B208-8FC328911F4B}"/>
          </ac:spMkLst>
        </pc:spChg>
        <pc:spChg chg="mod">
          <ac:chgData name="Katherine Mesa" userId="dd7b0dd6-7f91-4ded-8476-0723d8004cb7" providerId="ADAL" clId="{3A147959-07EE-4F2C-8855-414C1168D723}" dt="2024-01-29T03:14:25.913" v="1966" actId="14100"/>
          <ac:spMkLst>
            <pc:docMk/>
            <pc:sldMk cId="1529063093" sldId="470"/>
            <ac:spMk id="17" creationId="{5480C048-4A62-B936-9DA4-E71839E6DB27}"/>
          </ac:spMkLst>
        </pc:spChg>
        <pc:spChg chg="mod">
          <ac:chgData name="Katherine Mesa" userId="dd7b0dd6-7f91-4ded-8476-0723d8004cb7" providerId="ADAL" clId="{3A147959-07EE-4F2C-8855-414C1168D723}" dt="2024-01-29T03:14:25.913" v="1966" actId="14100"/>
          <ac:spMkLst>
            <pc:docMk/>
            <pc:sldMk cId="1529063093" sldId="470"/>
            <ac:spMk id="19" creationId="{D68F1F01-5232-C2D1-780C-88B6F8C0E1B2}"/>
          </ac:spMkLst>
        </pc:spChg>
        <pc:spChg chg="mod">
          <ac:chgData name="Katherine Mesa" userId="dd7b0dd6-7f91-4ded-8476-0723d8004cb7" providerId="ADAL" clId="{3A147959-07EE-4F2C-8855-414C1168D723}" dt="2024-01-29T03:14:25.913" v="1966" actId="14100"/>
          <ac:spMkLst>
            <pc:docMk/>
            <pc:sldMk cId="1529063093" sldId="470"/>
            <ac:spMk id="20" creationId="{F26548D3-CCAD-E3F5-0E3A-FFEE0137CC0F}"/>
          </ac:spMkLst>
        </pc:spChg>
        <pc:spChg chg="del">
          <ac:chgData name="Katherine Mesa" userId="dd7b0dd6-7f91-4ded-8476-0723d8004cb7" providerId="ADAL" clId="{3A147959-07EE-4F2C-8855-414C1168D723}" dt="2024-01-29T03:11:36.278" v="1941" actId="478"/>
          <ac:spMkLst>
            <pc:docMk/>
            <pc:sldMk cId="1529063093" sldId="470"/>
            <ac:spMk id="33" creationId="{686F4F3D-4C9D-82F8-830F-D7BD37078EB9}"/>
          </ac:spMkLst>
        </pc:spChg>
        <pc:spChg chg="del">
          <ac:chgData name="Katherine Mesa" userId="dd7b0dd6-7f91-4ded-8476-0723d8004cb7" providerId="ADAL" clId="{3A147959-07EE-4F2C-8855-414C1168D723}" dt="2024-01-29T03:11:36.278" v="1941" actId="478"/>
          <ac:spMkLst>
            <pc:docMk/>
            <pc:sldMk cId="1529063093" sldId="470"/>
            <ac:spMk id="35" creationId="{09E6D12C-6270-E319-FDEA-EE6E9FF7B4F5}"/>
          </ac:spMkLst>
        </pc:spChg>
        <pc:spChg chg="del">
          <ac:chgData name="Katherine Mesa" userId="dd7b0dd6-7f91-4ded-8476-0723d8004cb7" providerId="ADAL" clId="{3A147959-07EE-4F2C-8855-414C1168D723}" dt="2024-01-29T03:11:36.278" v="1941" actId="478"/>
          <ac:spMkLst>
            <pc:docMk/>
            <pc:sldMk cId="1529063093" sldId="470"/>
            <ac:spMk id="36" creationId="{16DAB134-2E87-8420-161B-DEEA39402266}"/>
          </ac:spMkLst>
        </pc:spChg>
        <pc:spChg chg="del">
          <ac:chgData name="Katherine Mesa" userId="dd7b0dd6-7f91-4ded-8476-0723d8004cb7" providerId="ADAL" clId="{3A147959-07EE-4F2C-8855-414C1168D723}" dt="2024-01-29T03:11:36.278" v="1941" actId="478"/>
          <ac:spMkLst>
            <pc:docMk/>
            <pc:sldMk cId="1529063093" sldId="470"/>
            <ac:spMk id="37" creationId="{4EAAB549-B47E-398F-64C4-D751821DFB70}"/>
          </ac:spMkLst>
        </pc:spChg>
        <pc:spChg chg="del">
          <ac:chgData name="Katherine Mesa" userId="dd7b0dd6-7f91-4ded-8476-0723d8004cb7" providerId="ADAL" clId="{3A147959-07EE-4F2C-8855-414C1168D723}" dt="2024-01-29T03:11:36.278" v="1941" actId="478"/>
          <ac:spMkLst>
            <pc:docMk/>
            <pc:sldMk cId="1529063093" sldId="470"/>
            <ac:spMk id="38" creationId="{B15850A5-6C5C-C53F-E5E0-25E2E3840AD9}"/>
          </ac:spMkLst>
        </pc:spChg>
        <pc:spChg chg="del">
          <ac:chgData name="Katherine Mesa" userId="dd7b0dd6-7f91-4ded-8476-0723d8004cb7" providerId="ADAL" clId="{3A147959-07EE-4F2C-8855-414C1168D723}" dt="2024-01-29T03:11:36.278" v="1941" actId="478"/>
          <ac:spMkLst>
            <pc:docMk/>
            <pc:sldMk cId="1529063093" sldId="470"/>
            <ac:spMk id="39" creationId="{76BF5C96-117E-187E-5442-01BB976CDED6}"/>
          </ac:spMkLst>
        </pc:spChg>
        <pc:spChg chg="del">
          <ac:chgData name="Katherine Mesa" userId="dd7b0dd6-7f91-4ded-8476-0723d8004cb7" providerId="ADAL" clId="{3A147959-07EE-4F2C-8855-414C1168D723}" dt="2024-01-29T03:13:16.925" v="1955" actId="478"/>
          <ac:spMkLst>
            <pc:docMk/>
            <pc:sldMk cId="1529063093" sldId="470"/>
            <ac:spMk id="40" creationId="{5B4B7265-854C-78A0-3DB8-49634A30F7AD}"/>
          </ac:spMkLst>
        </pc:spChg>
        <pc:spChg chg="del">
          <ac:chgData name="Katherine Mesa" userId="dd7b0dd6-7f91-4ded-8476-0723d8004cb7" providerId="ADAL" clId="{3A147959-07EE-4F2C-8855-414C1168D723}" dt="2024-01-29T03:11:36.278" v="1941" actId="478"/>
          <ac:spMkLst>
            <pc:docMk/>
            <pc:sldMk cId="1529063093" sldId="470"/>
            <ac:spMk id="43" creationId="{3840A575-C7B9-572E-10E0-7987160982A4}"/>
          </ac:spMkLst>
        </pc:spChg>
        <pc:spChg chg="del">
          <ac:chgData name="Katherine Mesa" userId="dd7b0dd6-7f91-4ded-8476-0723d8004cb7" providerId="ADAL" clId="{3A147959-07EE-4F2C-8855-414C1168D723}" dt="2024-01-29T03:11:36.278" v="1941" actId="478"/>
          <ac:spMkLst>
            <pc:docMk/>
            <pc:sldMk cId="1529063093" sldId="470"/>
            <ac:spMk id="44" creationId="{69E19346-FE61-A113-596F-62F096E517BA}"/>
          </ac:spMkLst>
        </pc:sp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21" creationId="{DED47E35-5367-4DBC-84B8-2917D3DE102F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22" creationId="{729055A3-B125-BA58-2E77-EABD90AD92B7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23" creationId="{018D426E-8C86-1FD3-7CE2-1BC3E8BE83D9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24" creationId="{5DFCDF1F-A500-383B-460E-43D052191E38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26" creationId="{83229110-F1D7-2789-DDA5-9639001B48B5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27" creationId="{D356C957-0451-17B8-7448-91FDEF81CECD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28" creationId="{47EF69E0-18F8-2D74-CF1B-099095935554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29" creationId="{5D217481-8ACE-3DA9-74A5-616BB4AF5D5D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30" creationId="{C8C35C19-F3D6-12DD-F381-4920BC335F5A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31" creationId="{4562AF8C-C3AB-A386-966C-A954127D72BF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32" creationId="{F847E2A6-9141-1925-CE76-19AC74F2D25E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34" creationId="{C7F99EF7-F829-9BE3-A6A7-1C6E53F17829}"/>
          </ac:inkMkLst>
        </pc:inkChg>
      </pc:sldChg>
      <pc:sldChg chg="addSp modSp add del">
        <pc:chgData name="Katherine Mesa" userId="dd7b0dd6-7f91-4ded-8476-0723d8004cb7" providerId="ADAL" clId="{3A147959-07EE-4F2C-8855-414C1168D723}" dt="2024-01-29T03:23:29.635" v="2153" actId="2696"/>
        <pc:sldMkLst>
          <pc:docMk/>
          <pc:sldMk cId="774330349" sldId="471"/>
        </pc:sldMkLst>
        <pc:spChg chg="add mod">
          <ac:chgData name="Katherine Mesa" userId="dd7b0dd6-7f91-4ded-8476-0723d8004cb7" providerId="ADAL" clId="{3A147959-07EE-4F2C-8855-414C1168D723}" dt="2024-01-29T03:16:56" v="1990"/>
          <ac:spMkLst>
            <pc:docMk/>
            <pc:sldMk cId="774330349" sldId="471"/>
            <ac:spMk id="3" creationId="{15B65D4A-770E-7961-8004-DBAB0A3F8674}"/>
          </ac:spMkLst>
        </pc:spChg>
      </pc:sldChg>
      <pc:sldChg chg="add modTransition">
        <pc:chgData name="Katherine Mesa" userId="dd7b0dd6-7f91-4ded-8476-0723d8004cb7" providerId="ADAL" clId="{3A147959-07EE-4F2C-8855-414C1168D723}" dt="2024-01-30T03:27:33.483" v="5158"/>
        <pc:sldMkLst>
          <pc:docMk/>
          <pc:sldMk cId="2664510495" sldId="472"/>
        </pc:sldMkLst>
      </pc:sldChg>
      <pc:sldChg chg="addSp delSp modSp add del mod modTransition">
        <pc:chgData name="Katherine Mesa" userId="dd7b0dd6-7f91-4ded-8476-0723d8004cb7" providerId="ADAL" clId="{3A147959-07EE-4F2C-8855-414C1168D723}" dt="2024-01-30T02:55:18.130" v="4668" actId="2696"/>
        <pc:sldMkLst>
          <pc:docMk/>
          <pc:sldMk cId="3530075448" sldId="472"/>
        </pc:sldMkLst>
        <pc:spChg chg="add mod">
          <ac:chgData name="Katherine Mesa" userId="dd7b0dd6-7f91-4ded-8476-0723d8004cb7" providerId="ADAL" clId="{3A147959-07EE-4F2C-8855-414C1168D723}" dt="2024-01-29T03:23:53.050" v="2161" actId="1076"/>
          <ac:spMkLst>
            <pc:docMk/>
            <pc:sldMk cId="3530075448" sldId="472"/>
            <ac:spMk id="3" creationId="{720E1983-FDF0-4DAA-508F-588CC03B136B}"/>
          </ac:spMkLst>
        </pc:spChg>
        <pc:spChg chg="mod">
          <ac:chgData name="Katherine Mesa" userId="dd7b0dd6-7f91-4ded-8476-0723d8004cb7" providerId="ADAL" clId="{3A147959-07EE-4F2C-8855-414C1168D723}" dt="2024-01-29T03:31:54.208" v="2424" actId="14100"/>
          <ac:spMkLst>
            <pc:docMk/>
            <pc:sldMk cId="3530075448" sldId="472"/>
            <ac:spMk id="5" creationId="{C7E91482-6119-D665-1B34-DC438710EBB5}"/>
          </ac:spMkLst>
        </pc:spChg>
        <pc:spChg chg="add del mod">
          <ac:chgData name="Katherine Mesa" userId="dd7b0dd6-7f91-4ded-8476-0723d8004cb7" providerId="ADAL" clId="{3A147959-07EE-4F2C-8855-414C1168D723}" dt="2024-01-29T03:40:33.847" v="2547" actId="478"/>
          <ac:spMkLst>
            <pc:docMk/>
            <pc:sldMk cId="3530075448" sldId="472"/>
            <ac:spMk id="7" creationId="{FEB36002-1518-870A-F90B-A44F1C473648}"/>
          </ac:spMkLst>
        </pc:spChg>
        <pc:spChg chg="add mod">
          <ac:chgData name="Katherine Mesa" userId="dd7b0dd6-7f91-4ded-8476-0723d8004cb7" providerId="ADAL" clId="{3A147959-07EE-4F2C-8855-414C1168D723}" dt="2024-01-29T03:40:40.356" v="2549"/>
          <ac:spMkLst>
            <pc:docMk/>
            <pc:sldMk cId="3530075448" sldId="472"/>
            <ac:spMk id="9" creationId="{6F914B2D-5C98-BE7D-F59D-CF7998EF0988}"/>
          </ac:spMkLst>
        </pc:spChg>
        <pc:spChg chg="mod">
          <ac:chgData name="Katherine Mesa" userId="dd7b0dd6-7f91-4ded-8476-0723d8004cb7" providerId="ADAL" clId="{3A147959-07EE-4F2C-8855-414C1168D723}" dt="2024-01-29T03:24:17.620" v="2180" actId="404"/>
          <ac:spMkLst>
            <pc:docMk/>
            <pc:sldMk cId="3530075448" sldId="472"/>
            <ac:spMk id="26" creationId="{BEDC8314-3B1D-F06F-144D-862BB82B2C43}"/>
          </ac:spMkLst>
        </pc:spChg>
        <pc:spChg chg="del">
          <ac:chgData name="Katherine Mesa" userId="dd7b0dd6-7f91-4ded-8476-0723d8004cb7" providerId="ADAL" clId="{3A147959-07EE-4F2C-8855-414C1168D723}" dt="2024-01-29T03:35:59.715" v="2456" actId="478"/>
          <ac:spMkLst>
            <pc:docMk/>
            <pc:sldMk cId="3530075448" sldId="472"/>
            <ac:spMk id="27" creationId="{2CEA2A54-6F1B-190C-7DD5-0BF6527429E9}"/>
          </ac:spMkLst>
        </pc:spChg>
        <pc:spChg chg="del">
          <ac:chgData name="Katherine Mesa" userId="dd7b0dd6-7f91-4ded-8476-0723d8004cb7" providerId="ADAL" clId="{3A147959-07EE-4F2C-8855-414C1168D723}" dt="2024-01-29T03:35:54.127" v="2455" actId="478"/>
          <ac:spMkLst>
            <pc:docMk/>
            <pc:sldMk cId="3530075448" sldId="472"/>
            <ac:spMk id="30" creationId="{516B0B71-D2B2-BE1F-C797-50E4F23ABE3A}"/>
          </ac:spMkLst>
        </pc:spChg>
        <pc:cxnChg chg="del mod">
          <ac:chgData name="Katherine Mesa" userId="dd7b0dd6-7f91-4ded-8476-0723d8004cb7" providerId="ADAL" clId="{3A147959-07EE-4F2C-8855-414C1168D723}" dt="2024-01-29T03:35:50.256" v="2454" actId="478"/>
          <ac:cxnSpMkLst>
            <pc:docMk/>
            <pc:sldMk cId="3530075448" sldId="472"/>
            <ac:cxnSpMk id="29" creationId="{B3EE8BB1-32CA-14E0-A24E-A060CFBDE376}"/>
          </ac:cxnSpMkLst>
        </pc:cxnChg>
      </pc:sldChg>
      <pc:sldChg chg="addSp delSp modSp add del mod modTransition">
        <pc:chgData name="Katherine Mesa" userId="dd7b0dd6-7f91-4ded-8476-0723d8004cb7" providerId="ADAL" clId="{3A147959-07EE-4F2C-8855-414C1168D723}" dt="2024-01-30T02:55:18.130" v="4668" actId="2696"/>
        <pc:sldMkLst>
          <pc:docMk/>
          <pc:sldMk cId="1337393363" sldId="473"/>
        </pc:sldMkLst>
        <pc:spChg chg="add del">
          <ac:chgData name="Katherine Mesa" userId="dd7b0dd6-7f91-4ded-8476-0723d8004cb7" providerId="ADAL" clId="{3A147959-07EE-4F2C-8855-414C1168D723}" dt="2024-01-29T03:25:40.311" v="2227" actId="21"/>
          <ac:spMkLst>
            <pc:docMk/>
            <pc:sldMk cId="1337393363" sldId="473"/>
            <ac:spMk id="3" creationId="{720E1983-FDF0-4DAA-508F-588CC03B136B}"/>
          </ac:spMkLst>
        </pc:spChg>
        <pc:spChg chg="add del">
          <ac:chgData name="Katherine Mesa" userId="dd7b0dd6-7f91-4ded-8476-0723d8004cb7" providerId="ADAL" clId="{3A147959-07EE-4F2C-8855-414C1168D723}" dt="2024-01-29T03:25:40.311" v="2227" actId="21"/>
          <ac:spMkLst>
            <pc:docMk/>
            <pc:sldMk cId="1337393363" sldId="473"/>
            <ac:spMk id="4" creationId="{2F1B4D0B-254D-39ED-2C4F-7D4779BC0944}"/>
          </ac:spMkLst>
        </pc:spChg>
        <pc:spChg chg="del mod">
          <ac:chgData name="Katherine Mesa" userId="dd7b0dd6-7f91-4ded-8476-0723d8004cb7" providerId="ADAL" clId="{3A147959-07EE-4F2C-8855-414C1168D723}" dt="2024-01-29T03:31:59.355" v="2425" actId="478"/>
          <ac:spMkLst>
            <pc:docMk/>
            <pc:sldMk cId="1337393363" sldId="473"/>
            <ac:spMk id="5" creationId="{C7E91482-6119-D665-1B34-DC438710EBB5}"/>
          </ac:spMkLst>
        </pc:spChg>
        <pc:spChg chg="add del mod">
          <ac:chgData name="Katherine Mesa" userId="dd7b0dd6-7f91-4ded-8476-0723d8004cb7" providerId="ADAL" clId="{3A147959-07EE-4F2C-8855-414C1168D723}" dt="2024-01-29T03:24:46.822" v="2186" actId="478"/>
          <ac:spMkLst>
            <pc:docMk/>
            <pc:sldMk cId="1337393363" sldId="473"/>
            <ac:spMk id="7" creationId="{36B39187-A982-FD37-D4CC-982971B68011}"/>
          </ac:spMkLst>
        </pc:spChg>
        <pc:spChg chg="add del">
          <ac:chgData name="Katherine Mesa" userId="dd7b0dd6-7f91-4ded-8476-0723d8004cb7" providerId="ADAL" clId="{3A147959-07EE-4F2C-8855-414C1168D723}" dt="2024-01-29T03:25:40.311" v="2227" actId="21"/>
          <ac:spMkLst>
            <pc:docMk/>
            <pc:sldMk cId="1337393363" sldId="473"/>
            <ac:spMk id="8" creationId="{F4916723-704E-5998-C68A-52B0E8E6442A}"/>
          </ac:spMkLst>
        </pc:spChg>
        <pc:spChg chg="add del mod">
          <ac:chgData name="Katherine Mesa" userId="dd7b0dd6-7f91-4ded-8476-0723d8004cb7" providerId="ADAL" clId="{3A147959-07EE-4F2C-8855-414C1168D723}" dt="2024-01-29T03:24:48.961" v="2187" actId="478"/>
          <ac:spMkLst>
            <pc:docMk/>
            <pc:sldMk cId="1337393363" sldId="473"/>
            <ac:spMk id="9" creationId="{73ED0F49-26B9-6A9B-1C29-1ABA19B02E97}"/>
          </ac:spMkLst>
        </pc:spChg>
        <pc:spChg chg="add del mod">
          <ac:chgData name="Katherine Mesa" userId="dd7b0dd6-7f91-4ded-8476-0723d8004cb7" providerId="ADAL" clId="{3A147959-07EE-4F2C-8855-414C1168D723}" dt="2024-01-29T03:24:48.961" v="2187" actId="478"/>
          <ac:spMkLst>
            <pc:docMk/>
            <pc:sldMk cId="1337393363" sldId="473"/>
            <ac:spMk id="10" creationId="{34595DFD-7C5A-4106-C091-DDF218CC4CFE}"/>
          </ac:spMkLst>
        </pc:spChg>
        <pc:spChg chg="add del mod">
          <ac:chgData name="Katherine Mesa" userId="dd7b0dd6-7f91-4ded-8476-0723d8004cb7" providerId="ADAL" clId="{3A147959-07EE-4F2C-8855-414C1168D723}" dt="2024-01-29T03:24:48.961" v="2187" actId="478"/>
          <ac:spMkLst>
            <pc:docMk/>
            <pc:sldMk cId="1337393363" sldId="473"/>
            <ac:spMk id="11" creationId="{DB7CBE01-F8A9-0BF5-E94A-60EC1094F87B}"/>
          </ac:spMkLst>
        </pc:spChg>
        <pc:spChg chg="add del mod">
          <ac:chgData name="Katherine Mesa" userId="dd7b0dd6-7f91-4ded-8476-0723d8004cb7" providerId="ADAL" clId="{3A147959-07EE-4F2C-8855-414C1168D723}" dt="2024-01-29T03:24:48.961" v="2187" actId="478"/>
          <ac:spMkLst>
            <pc:docMk/>
            <pc:sldMk cId="1337393363" sldId="473"/>
            <ac:spMk id="12" creationId="{5432B621-482A-23BA-7CD9-C92D165B10E7}"/>
          </ac:spMkLst>
        </pc:spChg>
        <pc:spChg chg="add del mod">
          <ac:chgData name="Katherine Mesa" userId="dd7b0dd6-7f91-4ded-8476-0723d8004cb7" providerId="ADAL" clId="{3A147959-07EE-4F2C-8855-414C1168D723}" dt="2024-01-29T03:24:48.961" v="2187" actId="478"/>
          <ac:spMkLst>
            <pc:docMk/>
            <pc:sldMk cId="1337393363" sldId="473"/>
            <ac:spMk id="13" creationId="{5D197DCE-4B91-BEF9-1A7F-9E11E8B70A52}"/>
          </ac:spMkLst>
        </pc:spChg>
        <pc:spChg chg="add del mod">
          <ac:chgData name="Katherine Mesa" userId="dd7b0dd6-7f91-4ded-8476-0723d8004cb7" providerId="ADAL" clId="{3A147959-07EE-4F2C-8855-414C1168D723}" dt="2024-01-29T03:24:48.961" v="2187" actId="478"/>
          <ac:spMkLst>
            <pc:docMk/>
            <pc:sldMk cId="1337393363" sldId="473"/>
            <ac:spMk id="14" creationId="{E25A6DC6-68DF-D338-FF92-4BC151B3FF6C}"/>
          </ac:spMkLst>
        </pc:spChg>
        <pc:spChg chg="add del mod">
          <ac:chgData name="Katherine Mesa" userId="dd7b0dd6-7f91-4ded-8476-0723d8004cb7" providerId="ADAL" clId="{3A147959-07EE-4F2C-8855-414C1168D723}" dt="2024-01-29T03:24:48.961" v="2187" actId="478"/>
          <ac:spMkLst>
            <pc:docMk/>
            <pc:sldMk cId="1337393363" sldId="473"/>
            <ac:spMk id="15" creationId="{B8210590-3349-AE87-0A4C-2E195573AF73}"/>
          </ac:spMkLst>
        </pc:spChg>
        <pc:spChg chg="add del">
          <ac:chgData name="Katherine Mesa" userId="dd7b0dd6-7f91-4ded-8476-0723d8004cb7" providerId="ADAL" clId="{3A147959-07EE-4F2C-8855-414C1168D723}" dt="2024-01-29T03:25:40.311" v="2227" actId="21"/>
          <ac:spMkLst>
            <pc:docMk/>
            <pc:sldMk cId="1337393363" sldId="473"/>
            <ac:spMk id="16" creationId="{773904B8-96C7-5D0C-5C3E-EC2DA9E91FA5}"/>
          </ac:spMkLst>
        </pc:spChg>
        <pc:spChg chg="add del">
          <ac:chgData name="Katherine Mesa" userId="dd7b0dd6-7f91-4ded-8476-0723d8004cb7" providerId="ADAL" clId="{3A147959-07EE-4F2C-8855-414C1168D723}" dt="2024-01-29T03:25:40.311" v="2227" actId="21"/>
          <ac:spMkLst>
            <pc:docMk/>
            <pc:sldMk cId="1337393363" sldId="473"/>
            <ac:spMk id="17" creationId="{E376D6DF-01F9-C073-A096-A2BCC1664DB3}"/>
          </ac:spMkLst>
        </pc:spChg>
        <pc:spChg chg="add del">
          <ac:chgData name="Katherine Mesa" userId="dd7b0dd6-7f91-4ded-8476-0723d8004cb7" providerId="ADAL" clId="{3A147959-07EE-4F2C-8855-414C1168D723}" dt="2024-01-29T03:25:40.311" v="2227" actId="21"/>
          <ac:spMkLst>
            <pc:docMk/>
            <pc:sldMk cId="1337393363" sldId="473"/>
            <ac:spMk id="19" creationId="{6EB186B1-2500-C5C9-6211-4F85573B402A}"/>
          </ac:spMkLst>
        </pc:spChg>
        <pc:spChg chg="add del">
          <ac:chgData name="Katherine Mesa" userId="dd7b0dd6-7f91-4ded-8476-0723d8004cb7" providerId="ADAL" clId="{3A147959-07EE-4F2C-8855-414C1168D723}" dt="2024-01-29T03:25:40.311" v="2227" actId="21"/>
          <ac:spMkLst>
            <pc:docMk/>
            <pc:sldMk cId="1337393363" sldId="473"/>
            <ac:spMk id="20" creationId="{08D96CBB-4EB1-BEFD-73E9-EFAE8F5B7FC3}"/>
          </ac:spMkLst>
        </pc:spChg>
        <pc:spChg chg="add del">
          <ac:chgData name="Katherine Mesa" userId="dd7b0dd6-7f91-4ded-8476-0723d8004cb7" providerId="ADAL" clId="{3A147959-07EE-4F2C-8855-414C1168D723}" dt="2024-01-29T03:25:40.311" v="2227" actId="21"/>
          <ac:spMkLst>
            <pc:docMk/>
            <pc:sldMk cId="1337393363" sldId="473"/>
            <ac:spMk id="21" creationId="{041D5234-C2EE-B4AA-F15A-285AE4CC4457}"/>
          </ac:spMkLst>
        </pc:spChg>
        <pc:spChg chg="add del">
          <ac:chgData name="Katherine Mesa" userId="dd7b0dd6-7f91-4ded-8476-0723d8004cb7" providerId="ADAL" clId="{3A147959-07EE-4F2C-8855-414C1168D723}" dt="2024-01-29T03:25:40.311" v="2227" actId="21"/>
          <ac:spMkLst>
            <pc:docMk/>
            <pc:sldMk cId="1337393363" sldId="473"/>
            <ac:spMk id="22" creationId="{79BEA6AA-C754-B01A-EB1D-4CD8CD392D58}"/>
          </ac:spMkLst>
        </pc:spChg>
        <pc:spChg chg="add del">
          <ac:chgData name="Katherine Mesa" userId="dd7b0dd6-7f91-4ded-8476-0723d8004cb7" providerId="ADAL" clId="{3A147959-07EE-4F2C-8855-414C1168D723}" dt="2024-01-29T03:25:40.311" v="2227" actId="21"/>
          <ac:spMkLst>
            <pc:docMk/>
            <pc:sldMk cId="1337393363" sldId="473"/>
            <ac:spMk id="23" creationId="{265A562E-C3E0-F0B4-FF2E-254AABDD5AE5}"/>
          </ac:spMkLst>
        </pc:spChg>
        <pc:spChg chg="add del mod">
          <ac:chgData name="Katherine Mesa" userId="dd7b0dd6-7f91-4ded-8476-0723d8004cb7" providerId="ADAL" clId="{3A147959-07EE-4F2C-8855-414C1168D723}" dt="2024-01-29T03:24:45.721" v="2185" actId="478"/>
          <ac:spMkLst>
            <pc:docMk/>
            <pc:sldMk cId="1337393363" sldId="473"/>
            <ac:spMk id="28" creationId="{BB6135B1-DA41-C692-24C6-C5615188B8C9}"/>
          </ac:spMkLst>
        </pc:spChg>
        <pc:spChg chg="add mod">
          <ac:chgData name="Katherine Mesa" userId="dd7b0dd6-7f91-4ded-8476-0723d8004cb7" providerId="ADAL" clId="{3A147959-07EE-4F2C-8855-414C1168D723}" dt="2024-01-29T03:28:03.521" v="2338" actId="207"/>
          <ac:spMkLst>
            <pc:docMk/>
            <pc:sldMk cId="1337393363" sldId="473"/>
            <ac:spMk id="31" creationId="{CAD25C65-9554-6514-3F5C-634EDC5F4327}"/>
          </ac:spMkLst>
        </pc:spChg>
        <pc:spChg chg="add mod">
          <ac:chgData name="Katherine Mesa" userId="dd7b0dd6-7f91-4ded-8476-0723d8004cb7" providerId="ADAL" clId="{3A147959-07EE-4F2C-8855-414C1168D723}" dt="2024-01-29T03:27:59.586" v="2337" actId="208"/>
          <ac:spMkLst>
            <pc:docMk/>
            <pc:sldMk cId="1337393363" sldId="473"/>
            <ac:spMk id="32" creationId="{508DAD51-F8B3-8733-B8A5-C63A69EB1A7E}"/>
          </ac:spMkLst>
        </pc:spChg>
        <pc:spChg chg="add del mod">
          <ac:chgData name="Katherine Mesa" userId="dd7b0dd6-7f91-4ded-8476-0723d8004cb7" providerId="ADAL" clId="{3A147959-07EE-4F2C-8855-414C1168D723}" dt="2024-01-29T03:24:50.342" v="2188" actId="478"/>
          <ac:spMkLst>
            <pc:docMk/>
            <pc:sldMk cId="1337393363" sldId="473"/>
            <ac:spMk id="33" creationId="{E9C3FEE3-41AD-0674-24E2-561E6DF5BB60}"/>
          </ac:spMkLst>
        </pc:spChg>
        <pc:spChg chg="add del mod">
          <ac:chgData name="Katherine Mesa" userId="dd7b0dd6-7f91-4ded-8476-0723d8004cb7" providerId="ADAL" clId="{3A147959-07EE-4F2C-8855-414C1168D723}" dt="2024-01-29T03:24:50.342" v="2188" actId="478"/>
          <ac:spMkLst>
            <pc:docMk/>
            <pc:sldMk cId="1337393363" sldId="473"/>
            <ac:spMk id="35" creationId="{EA458BB5-DD45-ACC7-BDC7-18A2362CF011}"/>
          </ac:spMkLst>
        </pc:spChg>
        <pc:spChg chg="add del mod">
          <ac:chgData name="Katherine Mesa" userId="dd7b0dd6-7f91-4ded-8476-0723d8004cb7" providerId="ADAL" clId="{3A147959-07EE-4F2C-8855-414C1168D723}" dt="2024-01-29T03:24:48.961" v="2187" actId="478"/>
          <ac:spMkLst>
            <pc:docMk/>
            <pc:sldMk cId="1337393363" sldId="473"/>
            <ac:spMk id="36" creationId="{C5C02FE8-2EC7-2C7E-FB94-C5072A6BC28A}"/>
          </ac:spMkLst>
        </pc:spChg>
        <pc:spChg chg="add mod">
          <ac:chgData name="Katherine Mesa" userId="dd7b0dd6-7f91-4ded-8476-0723d8004cb7" providerId="ADAL" clId="{3A147959-07EE-4F2C-8855-414C1168D723}" dt="2024-01-29T03:29:39.032" v="2366" actId="1076"/>
          <ac:spMkLst>
            <pc:docMk/>
            <pc:sldMk cId="1337393363" sldId="473"/>
            <ac:spMk id="37" creationId="{E68C617F-4610-C816-4F53-AA23678B035C}"/>
          </ac:spMkLst>
        </pc:spChg>
        <pc:spChg chg="add mod">
          <ac:chgData name="Katherine Mesa" userId="dd7b0dd6-7f91-4ded-8476-0723d8004cb7" providerId="ADAL" clId="{3A147959-07EE-4F2C-8855-414C1168D723}" dt="2024-01-29T03:29:39.032" v="2366" actId="1076"/>
          <ac:spMkLst>
            <pc:docMk/>
            <pc:sldMk cId="1337393363" sldId="473"/>
            <ac:spMk id="38" creationId="{FB2DCE80-9675-0D59-B863-2AFB9DA95392}"/>
          </ac:spMkLst>
        </pc:spChg>
        <pc:spChg chg="add mod">
          <ac:chgData name="Katherine Mesa" userId="dd7b0dd6-7f91-4ded-8476-0723d8004cb7" providerId="ADAL" clId="{3A147959-07EE-4F2C-8855-414C1168D723}" dt="2024-01-29T03:29:39.032" v="2366" actId="1076"/>
          <ac:spMkLst>
            <pc:docMk/>
            <pc:sldMk cId="1337393363" sldId="473"/>
            <ac:spMk id="39" creationId="{966736B2-C3BA-3BBD-2714-624DB77EA43E}"/>
          </ac:spMkLst>
        </pc:spChg>
        <pc:spChg chg="add del mod">
          <ac:chgData name="Katherine Mesa" userId="dd7b0dd6-7f91-4ded-8476-0723d8004cb7" providerId="ADAL" clId="{3A147959-07EE-4F2C-8855-414C1168D723}" dt="2024-01-29T03:25:57.520" v="2237" actId="478"/>
          <ac:spMkLst>
            <pc:docMk/>
            <pc:sldMk cId="1337393363" sldId="473"/>
            <ac:spMk id="40" creationId="{2ECFB3AF-2A0A-F72C-C53D-3DD8756F14D9}"/>
          </ac:spMkLst>
        </pc:spChg>
        <pc:spChg chg="add del mod">
          <ac:chgData name="Katherine Mesa" userId="dd7b0dd6-7f91-4ded-8476-0723d8004cb7" providerId="ADAL" clId="{3A147959-07EE-4F2C-8855-414C1168D723}" dt="2024-01-29T03:25:55.691" v="2234" actId="478"/>
          <ac:spMkLst>
            <pc:docMk/>
            <pc:sldMk cId="1337393363" sldId="473"/>
            <ac:spMk id="41" creationId="{5051FBBC-6082-11EA-59EA-04EFAB532ABB}"/>
          </ac:spMkLst>
        </pc:spChg>
        <pc:spChg chg="add del mod">
          <ac:chgData name="Katherine Mesa" userId="dd7b0dd6-7f91-4ded-8476-0723d8004cb7" providerId="ADAL" clId="{3A147959-07EE-4F2C-8855-414C1168D723}" dt="2024-01-29T03:25:56.903" v="2236" actId="478"/>
          <ac:spMkLst>
            <pc:docMk/>
            <pc:sldMk cId="1337393363" sldId="473"/>
            <ac:spMk id="42" creationId="{16EEAEA2-1553-29DD-9B85-98494A9AFF52}"/>
          </ac:spMkLst>
        </pc:spChg>
        <pc:spChg chg="add del mod">
          <ac:chgData name="Katherine Mesa" userId="dd7b0dd6-7f91-4ded-8476-0723d8004cb7" providerId="ADAL" clId="{3A147959-07EE-4F2C-8855-414C1168D723}" dt="2024-01-29T03:25:56.282" v="2235" actId="478"/>
          <ac:spMkLst>
            <pc:docMk/>
            <pc:sldMk cId="1337393363" sldId="473"/>
            <ac:spMk id="43" creationId="{ADE18D4E-6946-CA6D-3BD3-FB89369A979B}"/>
          </ac:spMkLst>
        </pc:spChg>
        <pc:spChg chg="add del mod">
          <ac:chgData name="Katherine Mesa" userId="dd7b0dd6-7f91-4ded-8476-0723d8004cb7" providerId="ADAL" clId="{3A147959-07EE-4F2C-8855-414C1168D723}" dt="2024-01-29T03:25:54.309" v="2233" actId="478"/>
          <ac:spMkLst>
            <pc:docMk/>
            <pc:sldMk cId="1337393363" sldId="473"/>
            <ac:spMk id="44" creationId="{97CC076E-6C3C-3C3C-3FDD-C75D1EB7D7AC}"/>
          </ac:spMkLst>
        </pc:spChg>
        <pc:spChg chg="add del mod">
          <ac:chgData name="Katherine Mesa" userId="dd7b0dd6-7f91-4ded-8476-0723d8004cb7" providerId="ADAL" clId="{3A147959-07EE-4F2C-8855-414C1168D723}" dt="2024-01-29T03:25:49.393" v="2230" actId="478"/>
          <ac:spMkLst>
            <pc:docMk/>
            <pc:sldMk cId="1337393363" sldId="473"/>
            <ac:spMk id="45" creationId="{A8D45141-4804-EF09-1A62-B7A7CC8A0166}"/>
          </ac:spMkLst>
        </pc:spChg>
        <pc:spChg chg="add del mod">
          <ac:chgData name="Katherine Mesa" userId="dd7b0dd6-7f91-4ded-8476-0723d8004cb7" providerId="ADAL" clId="{3A147959-07EE-4F2C-8855-414C1168D723}" dt="2024-01-29T03:25:53.414" v="2232" actId="478"/>
          <ac:spMkLst>
            <pc:docMk/>
            <pc:sldMk cId="1337393363" sldId="473"/>
            <ac:spMk id="47" creationId="{97E35D38-4EA0-8D7C-BEA3-A931A9B15F9B}"/>
          </ac:spMkLst>
        </pc:spChg>
        <pc:spChg chg="add mod">
          <ac:chgData name="Katherine Mesa" userId="dd7b0dd6-7f91-4ded-8476-0723d8004cb7" providerId="ADAL" clId="{3A147959-07EE-4F2C-8855-414C1168D723}" dt="2024-01-29T03:29:39.032" v="2366" actId="1076"/>
          <ac:spMkLst>
            <pc:docMk/>
            <pc:sldMk cId="1337393363" sldId="473"/>
            <ac:spMk id="48" creationId="{8FCD2900-682D-3BEE-C8C1-DE9106F08BC0}"/>
          </ac:spMkLst>
        </pc:spChg>
        <pc:spChg chg="add del mod">
          <ac:chgData name="Katherine Mesa" userId="dd7b0dd6-7f91-4ded-8476-0723d8004cb7" providerId="ADAL" clId="{3A147959-07EE-4F2C-8855-414C1168D723}" dt="2024-01-29T03:29:47.687" v="2368" actId="478"/>
          <ac:spMkLst>
            <pc:docMk/>
            <pc:sldMk cId="1337393363" sldId="473"/>
            <ac:spMk id="52" creationId="{FE6FFC32-39E7-C678-2B51-60A3F1895F67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54" creationId="{42415BED-D548-3519-2E5A-C9B9CA9F101E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55" creationId="{42A053A1-7B32-6086-0C09-08E5E5D3485B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56" creationId="{7246A31C-1D29-6C3C-2696-26B7B1D45282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57" creationId="{9EFCFA3A-1706-A7B4-5B5F-9C187D62F159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58" creationId="{58FDB40D-BA70-BA4D-E004-35BBC5951E70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59" creationId="{448FC211-82D2-0B04-FC4D-7EF11D8E34EC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60" creationId="{B7ADFE77-228D-763C-DA79-54B4FF034D55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61" creationId="{011276E6-F3D6-DC21-A443-2A009B9CB786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62" creationId="{E29D8797-AA2F-5B4D-8AC6-533DEB5E9616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63" creationId="{2D6D3BD7-3E6E-AC01-799F-034315D33640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64" creationId="{C3A18681-1D34-5CAB-5CFF-0680CBCC5B56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66" creationId="{27B44B4D-AC1C-143E-D71C-A1C84B0FBDA9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67" creationId="{B9EFA3B6-A700-F4FA-9C1A-B519AFF9F0F3}"/>
          </ac:spMkLst>
        </pc:spChg>
        <pc:spChg chg="add del mod">
          <ac:chgData name="Katherine Mesa" userId="dd7b0dd6-7f91-4ded-8476-0723d8004cb7" providerId="ADAL" clId="{3A147959-07EE-4F2C-8855-414C1168D723}" dt="2024-01-29T03:32:12.543" v="2430" actId="478"/>
          <ac:spMkLst>
            <pc:docMk/>
            <pc:sldMk cId="1337393363" sldId="473"/>
            <ac:spMk id="69" creationId="{16BDC7EF-7885-6BD3-A693-793714F3B29C}"/>
          </ac:spMkLst>
        </pc:spChg>
        <pc:spChg chg="add del mod">
          <ac:chgData name="Katherine Mesa" userId="dd7b0dd6-7f91-4ded-8476-0723d8004cb7" providerId="ADAL" clId="{3A147959-07EE-4F2C-8855-414C1168D723}" dt="2024-01-29T03:33:34.882" v="2433" actId="478"/>
          <ac:spMkLst>
            <pc:docMk/>
            <pc:sldMk cId="1337393363" sldId="473"/>
            <ac:spMk id="70" creationId="{AC926C36-3507-90B0-A7F8-9512006C64D3}"/>
          </ac:spMkLst>
        </pc:spChg>
        <pc:spChg chg="add mod">
          <ac:chgData name="Katherine Mesa" userId="dd7b0dd6-7f91-4ded-8476-0723d8004cb7" providerId="ADAL" clId="{3A147959-07EE-4F2C-8855-414C1168D723}" dt="2024-01-29T03:33:38.769" v="2434"/>
          <ac:spMkLst>
            <pc:docMk/>
            <pc:sldMk cId="1337393363" sldId="473"/>
            <ac:spMk id="71" creationId="{B6A3F523-E5C5-4262-9BC2-9A31E8C396D0}"/>
          </ac:spMkLst>
        </pc:spChg>
        <pc:spChg chg="add mod">
          <ac:chgData name="Katherine Mesa" userId="dd7b0dd6-7f91-4ded-8476-0723d8004cb7" providerId="ADAL" clId="{3A147959-07EE-4F2C-8855-414C1168D723}" dt="2024-01-29T03:40:43.601" v="2551"/>
          <ac:spMkLst>
            <pc:docMk/>
            <pc:sldMk cId="1337393363" sldId="473"/>
            <ac:spMk id="72" creationId="{B86DF58E-DD95-7672-DA95-30C86BEEA2F5}"/>
          </ac:spMkLst>
        </pc:spChg>
        <pc:cxnChg chg="add del mod">
          <ac:chgData name="Katherine Mesa" userId="dd7b0dd6-7f91-4ded-8476-0723d8004cb7" providerId="ADAL" clId="{3A147959-07EE-4F2C-8855-414C1168D723}" dt="2024-01-29T03:25:40.311" v="2227" actId="21"/>
          <ac:cxnSpMkLst>
            <pc:docMk/>
            <pc:sldMk cId="1337393363" sldId="473"/>
            <ac:cxnSpMk id="29" creationId="{B3EE8BB1-32CA-14E0-A24E-A060CFBDE376}"/>
          </ac:cxnSpMkLst>
        </pc:cxnChg>
        <pc:cxnChg chg="add del mod">
          <ac:chgData name="Katherine Mesa" userId="dd7b0dd6-7f91-4ded-8476-0723d8004cb7" providerId="ADAL" clId="{3A147959-07EE-4F2C-8855-414C1168D723}" dt="2024-01-29T03:24:48.961" v="2187" actId="478"/>
          <ac:cxnSpMkLst>
            <pc:docMk/>
            <pc:sldMk cId="1337393363" sldId="473"/>
            <ac:cxnSpMk id="34" creationId="{792167EA-EF40-25D6-1487-05462E8D483F}"/>
          </ac:cxnSpMkLst>
        </pc:cxnChg>
        <pc:cxnChg chg="add del mod">
          <ac:chgData name="Katherine Mesa" userId="dd7b0dd6-7f91-4ded-8476-0723d8004cb7" providerId="ADAL" clId="{3A147959-07EE-4F2C-8855-414C1168D723}" dt="2024-01-29T03:25:51.468" v="2231" actId="478"/>
          <ac:cxnSpMkLst>
            <pc:docMk/>
            <pc:sldMk cId="1337393363" sldId="473"/>
            <ac:cxnSpMk id="46" creationId="{D684BA2B-E6A2-ADEE-2289-A700EEB3EA85}"/>
          </ac:cxnSpMkLst>
        </pc:cxnChg>
        <pc:cxnChg chg="add del mod">
          <ac:chgData name="Katherine Mesa" userId="dd7b0dd6-7f91-4ded-8476-0723d8004cb7" providerId="ADAL" clId="{3A147959-07EE-4F2C-8855-414C1168D723}" dt="2024-01-29T03:29:48.566" v="2369" actId="478"/>
          <ac:cxnSpMkLst>
            <pc:docMk/>
            <pc:sldMk cId="1337393363" sldId="473"/>
            <ac:cxnSpMk id="50" creationId="{1E0B5118-B15E-94B7-90D1-E264E4E702BE}"/>
          </ac:cxnSpMkLst>
        </pc:cxnChg>
        <pc:cxnChg chg="add del mod">
          <ac:chgData name="Katherine Mesa" userId="dd7b0dd6-7f91-4ded-8476-0723d8004cb7" providerId="ADAL" clId="{3A147959-07EE-4F2C-8855-414C1168D723}" dt="2024-01-29T03:29:24.115" v="2364" actId="478"/>
          <ac:cxnSpMkLst>
            <pc:docMk/>
            <pc:sldMk cId="1337393363" sldId="473"/>
            <ac:cxnSpMk id="65" creationId="{53B0F0A1-4340-5817-4EC1-7DF946631D34}"/>
          </ac:cxnSpMkLst>
        </pc:cxnChg>
      </pc:sldChg>
      <pc:sldChg chg="add modTransition">
        <pc:chgData name="Katherine Mesa" userId="dd7b0dd6-7f91-4ded-8476-0723d8004cb7" providerId="ADAL" clId="{3A147959-07EE-4F2C-8855-414C1168D723}" dt="2024-01-30T03:27:33.483" v="5158"/>
        <pc:sldMkLst>
          <pc:docMk/>
          <pc:sldMk cId="2343908640" sldId="473"/>
        </pc:sldMkLst>
      </pc:sldChg>
      <pc:sldChg chg="add modTransition">
        <pc:chgData name="Katherine Mesa" userId="dd7b0dd6-7f91-4ded-8476-0723d8004cb7" providerId="ADAL" clId="{3A147959-07EE-4F2C-8855-414C1168D723}" dt="2024-01-30T03:27:33.483" v="5158"/>
        <pc:sldMkLst>
          <pc:docMk/>
          <pc:sldMk cId="2563217748" sldId="474"/>
        </pc:sldMkLst>
      </pc:sldChg>
      <pc:sldChg chg="addSp delSp modSp add del mod ord modTransition">
        <pc:chgData name="Katherine Mesa" userId="dd7b0dd6-7f91-4ded-8476-0723d8004cb7" providerId="ADAL" clId="{3A147959-07EE-4F2C-8855-414C1168D723}" dt="2024-01-30T02:55:18.130" v="4668" actId="2696"/>
        <pc:sldMkLst>
          <pc:docMk/>
          <pc:sldMk cId="3258873340" sldId="474"/>
        </pc:sldMkLst>
        <pc:spChg chg="del mod">
          <ac:chgData name="Katherine Mesa" userId="dd7b0dd6-7f91-4ded-8476-0723d8004cb7" providerId="ADAL" clId="{3A147959-07EE-4F2C-8855-414C1168D723}" dt="2024-01-29T03:32:01.518" v="2426" actId="478"/>
          <ac:spMkLst>
            <pc:docMk/>
            <pc:sldMk cId="3258873340" sldId="474"/>
            <ac:spMk id="5" creationId="{C7E91482-6119-D665-1B34-DC438710EBB5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7" creationId="{C3391746-EBC7-7025-0958-6435BEA05EA2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9" creationId="{7C791E06-087E-EC68-699C-E0FA701D4CA8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10" creationId="{CC1B2E75-FFDC-0696-E0B9-19CE01E31149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11" creationId="{B8C4B370-CC01-87D1-D646-F97145EE9703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12" creationId="{5C89768A-9503-27A7-363D-FE3BCE4CD858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13" creationId="{3A56E04C-715A-344D-520A-B91278361F61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14" creationId="{4271438E-9EE2-EBE4-B6AE-1CD77F2BF76D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15" creationId="{212751A5-FB07-0466-E858-AF4D0A637B90}"/>
          </ac:spMkLst>
        </pc:spChg>
        <pc:spChg chg="add mod">
          <ac:chgData name="Katherine Mesa" userId="dd7b0dd6-7f91-4ded-8476-0723d8004cb7" providerId="ADAL" clId="{3A147959-07EE-4F2C-8855-414C1168D723}" dt="2024-01-29T03:30:50.162" v="2382" actId="208"/>
          <ac:spMkLst>
            <pc:docMk/>
            <pc:sldMk cId="3258873340" sldId="474"/>
            <ac:spMk id="28" creationId="{981FECF6-EE40-B4BC-F833-4687AB429E5E}"/>
          </ac:spMkLst>
        </pc:spChg>
        <pc:spChg chg="add mod">
          <ac:chgData name="Katherine Mesa" userId="dd7b0dd6-7f91-4ded-8476-0723d8004cb7" providerId="ADAL" clId="{3A147959-07EE-4F2C-8855-414C1168D723}" dt="2024-01-29T03:30:34.224" v="2378" actId="1076"/>
          <ac:spMkLst>
            <pc:docMk/>
            <pc:sldMk cId="3258873340" sldId="474"/>
            <ac:spMk id="33" creationId="{D71234AB-28B7-4ABF-35A2-5B4457D10FFA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34" creationId="{BC0CC489-07C9-45FA-2189-9E781CF0D041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36" creationId="{980DBF31-F8A5-02E3-1F22-C43C3294FC04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40" creationId="{859F7E74-FE12-BDE0-A296-1A7ADA1F25E1}"/>
          </ac:spMkLst>
        </pc:spChg>
        <pc:spChg chg="add del mod">
          <ac:chgData name="Katherine Mesa" userId="dd7b0dd6-7f91-4ded-8476-0723d8004cb7" providerId="ADAL" clId="{3A147959-07EE-4F2C-8855-414C1168D723}" dt="2024-01-29T03:32:10.348" v="2429" actId="478"/>
          <ac:spMkLst>
            <pc:docMk/>
            <pc:sldMk cId="3258873340" sldId="474"/>
            <ac:spMk id="46" creationId="{328A5AA4-71BD-ED71-E667-FDE1F5CB3AFB}"/>
          </ac:spMkLst>
        </pc:spChg>
        <pc:spChg chg="add mod">
          <ac:chgData name="Katherine Mesa" userId="dd7b0dd6-7f91-4ded-8476-0723d8004cb7" providerId="ADAL" clId="{3A147959-07EE-4F2C-8855-414C1168D723}" dt="2024-01-29T03:32:08.410" v="2428"/>
          <ac:spMkLst>
            <pc:docMk/>
            <pc:sldMk cId="3258873340" sldId="474"/>
            <ac:spMk id="47" creationId="{66DC61C3-CA00-9226-D8AD-42D73D5F2657}"/>
          </ac:spMkLst>
        </pc:spChg>
        <pc:spChg chg="add mod">
          <ac:chgData name="Katherine Mesa" userId="dd7b0dd6-7f91-4ded-8476-0723d8004cb7" providerId="ADAL" clId="{3A147959-07EE-4F2C-8855-414C1168D723}" dt="2024-01-29T03:40:46.258" v="2553"/>
          <ac:spMkLst>
            <pc:docMk/>
            <pc:sldMk cId="3258873340" sldId="474"/>
            <ac:spMk id="49" creationId="{954C8B7E-8447-57E3-93A4-F7DE729544FC}"/>
          </ac:spMkLst>
        </pc:spChg>
        <pc:spChg chg="mod">
          <ac:chgData name="Katherine Mesa" userId="dd7b0dd6-7f91-4ded-8476-0723d8004cb7" providerId="ADAL" clId="{3A147959-07EE-4F2C-8855-414C1168D723}" dt="2024-01-29T03:30:37.849" v="2379" actId="1076"/>
          <ac:spMkLst>
            <pc:docMk/>
            <pc:sldMk cId="3258873340" sldId="474"/>
            <ac:spMk id="52" creationId="{FE6FFC32-39E7-C678-2B51-60A3F1895F67}"/>
          </ac:spMkLst>
        </pc:spChg>
        <pc:cxnChg chg="add mod">
          <ac:chgData name="Katherine Mesa" userId="dd7b0dd6-7f91-4ded-8476-0723d8004cb7" providerId="ADAL" clId="{3A147959-07EE-4F2C-8855-414C1168D723}" dt="2024-01-29T03:30:27.226" v="2377" actId="1076"/>
          <ac:cxnSpMkLst>
            <pc:docMk/>
            <pc:sldMk cId="3258873340" sldId="474"/>
            <ac:cxnSpMk id="35" creationId="{B071D63C-E5AB-3DCC-DCFD-8769A489EBB0}"/>
          </ac:cxnSpMkLst>
        </pc:cxnChg>
        <pc:cxnChg chg="add del">
          <ac:chgData name="Katherine Mesa" userId="dd7b0dd6-7f91-4ded-8476-0723d8004cb7" providerId="ADAL" clId="{3A147959-07EE-4F2C-8855-414C1168D723}" dt="2024-01-29T03:30:19.726" v="2376" actId="478"/>
          <ac:cxnSpMkLst>
            <pc:docMk/>
            <pc:sldMk cId="3258873340" sldId="474"/>
            <ac:cxnSpMk id="42" creationId="{10717021-2B0B-DC71-9C61-531C6703D397}"/>
          </ac:cxnSpMkLst>
        </pc:cxnChg>
        <pc:cxnChg chg="add mod">
          <ac:chgData name="Katherine Mesa" userId="dd7b0dd6-7f91-4ded-8476-0723d8004cb7" providerId="ADAL" clId="{3A147959-07EE-4F2C-8855-414C1168D723}" dt="2024-01-29T03:30:45.410" v="2381" actId="208"/>
          <ac:cxnSpMkLst>
            <pc:docMk/>
            <pc:sldMk cId="3258873340" sldId="474"/>
            <ac:cxnSpMk id="44" creationId="{4CDCB507-D541-0E4D-5D77-AE33BED8DCCB}"/>
          </ac:cxnSpMkLst>
        </pc:cxnChg>
        <pc:cxnChg chg="del mod">
          <ac:chgData name="Katherine Mesa" userId="dd7b0dd6-7f91-4ded-8476-0723d8004cb7" providerId="ADAL" clId="{3A147959-07EE-4F2C-8855-414C1168D723}" dt="2024-01-29T03:30:08.857" v="2374" actId="478"/>
          <ac:cxnSpMkLst>
            <pc:docMk/>
            <pc:sldMk cId="3258873340" sldId="474"/>
            <ac:cxnSpMk id="50" creationId="{1E0B5118-B15E-94B7-90D1-E264E4E702BE}"/>
          </ac:cxnSpMkLst>
        </pc:cxnChg>
      </pc:sldChg>
      <pc:sldChg chg="add modTransition">
        <pc:chgData name="Katherine Mesa" userId="dd7b0dd6-7f91-4ded-8476-0723d8004cb7" providerId="ADAL" clId="{3A147959-07EE-4F2C-8855-414C1168D723}" dt="2024-01-30T03:27:33.483" v="5158"/>
        <pc:sldMkLst>
          <pc:docMk/>
          <pc:sldMk cId="1718784597" sldId="475"/>
        </pc:sldMkLst>
      </pc:sldChg>
      <pc:sldChg chg="addSp delSp modSp add del mod">
        <pc:chgData name="Katherine Mesa" userId="dd7b0dd6-7f91-4ded-8476-0723d8004cb7" providerId="ADAL" clId="{3A147959-07EE-4F2C-8855-414C1168D723}" dt="2024-01-30T02:55:18.130" v="4668" actId="2696"/>
        <pc:sldMkLst>
          <pc:docMk/>
          <pc:sldMk cId="3327612219" sldId="475"/>
        </pc:sldMkLst>
        <pc:spChg chg="add mod">
          <ac:chgData name="Katherine Mesa" userId="dd7b0dd6-7f91-4ded-8476-0723d8004cb7" providerId="ADAL" clId="{3A147959-07EE-4F2C-8855-414C1168D723}" dt="2024-01-29T03:40:44.793" v="2552"/>
          <ac:spMkLst>
            <pc:docMk/>
            <pc:sldMk cId="3327612219" sldId="475"/>
            <ac:spMk id="5" creationId="{37B8E124-4B67-8205-5FBB-3ACF0665838A}"/>
          </ac:spMkLst>
        </pc:spChg>
        <pc:spChg chg="del">
          <ac:chgData name="Katherine Mesa" userId="dd7b0dd6-7f91-4ded-8476-0723d8004cb7" providerId="ADAL" clId="{3A147959-07EE-4F2C-8855-414C1168D723}" dt="2024-01-29T03:34:10.906" v="2441" actId="478"/>
          <ac:spMkLst>
            <pc:docMk/>
            <pc:sldMk cId="3327612219" sldId="475"/>
            <ac:spMk id="7" creationId="{C3391746-EBC7-7025-0958-6435BEA05EA2}"/>
          </ac:spMkLst>
        </pc:spChg>
        <pc:spChg chg="del">
          <ac:chgData name="Katherine Mesa" userId="dd7b0dd6-7f91-4ded-8476-0723d8004cb7" providerId="ADAL" clId="{3A147959-07EE-4F2C-8855-414C1168D723}" dt="2024-01-29T03:34:10.906" v="2441" actId="478"/>
          <ac:spMkLst>
            <pc:docMk/>
            <pc:sldMk cId="3327612219" sldId="475"/>
            <ac:spMk id="9" creationId="{7C791E06-087E-EC68-699C-E0FA701D4CA8}"/>
          </ac:spMkLst>
        </pc:spChg>
        <pc:spChg chg="del">
          <ac:chgData name="Katherine Mesa" userId="dd7b0dd6-7f91-4ded-8476-0723d8004cb7" providerId="ADAL" clId="{3A147959-07EE-4F2C-8855-414C1168D723}" dt="2024-01-29T03:34:11.854" v="2442" actId="478"/>
          <ac:spMkLst>
            <pc:docMk/>
            <pc:sldMk cId="3327612219" sldId="475"/>
            <ac:spMk id="10" creationId="{CC1B2E75-FFDC-0696-E0B9-19CE01E31149}"/>
          </ac:spMkLst>
        </pc:spChg>
        <pc:spChg chg="del">
          <ac:chgData name="Katherine Mesa" userId="dd7b0dd6-7f91-4ded-8476-0723d8004cb7" providerId="ADAL" clId="{3A147959-07EE-4F2C-8855-414C1168D723}" dt="2024-01-29T03:34:12.417" v="2443" actId="478"/>
          <ac:spMkLst>
            <pc:docMk/>
            <pc:sldMk cId="3327612219" sldId="475"/>
            <ac:spMk id="11" creationId="{B8C4B370-CC01-87D1-D646-F97145EE9703}"/>
          </ac:spMkLst>
        </pc:spChg>
        <pc:spChg chg="del">
          <ac:chgData name="Katherine Mesa" userId="dd7b0dd6-7f91-4ded-8476-0723d8004cb7" providerId="ADAL" clId="{3A147959-07EE-4F2C-8855-414C1168D723}" dt="2024-01-29T03:34:09.908" v="2440" actId="478"/>
          <ac:spMkLst>
            <pc:docMk/>
            <pc:sldMk cId="3327612219" sldId="475"/>
            <ac:spMk id="12" creationId="{5C89768A-9503-27A7-363D-FE3BCE4CD858}"/>
          </ac:spMkLst>
        </pc:spChg>
        <pc:spChg chg="del">
          <ac:chgData name="Katherine Mesa" userId="dd7b0dd6-7f91-4ded-8476-0723d8004cb7" providerId="ADAL" clId="{3A147959-07EE-4F2C-8855-414C1168D723}" dt="2024-01-29T03:34:10.906" v="2441" actId="478"/>
          <ac:spMkLst>
            <pc:docMk/>
            <pc:sldMk cId="3327612219" sldId="475"/>
            <ac:spMk id="13" creationId="{3A56E04C-715A-344D-520A-B91278361F61}"/>
          </ac:spMkLst>
        </pc:spChg>
        <pc:spChg chg="del">
          <ac:chgData name="Katherine Mesa" userId="dd7b0dd6-7f91-4ded-8476-0723d8004cb7" providerId="ADAL" clId="{3A147959-07EE-4F2C-8855-414C1168D723}" dt="2024-01-29T03:34:09.908" v="2440" actId="478"/>
          <ac:spMkLst>
            <pc:docMk/>
            <pc:sldMk cId="3327612219" sldId="475"/>
            <ac:spMk id="14" creationId="{4271438E-9EE2-EBE4-B6AE-1CD77F2BF76D}"/>
          </ac:spMkLst>
        </pc:spChg>
        <pc:spChg chg="del">
          <ac:chgData name="Katherine Mesa" userId="dd7b0dd6-7f91-4ded-8476-0723d8004cb7" providerId="ADAL" clId="{3A147959-07EE-4F2C-8855-414C1168D723}" dt="2024-01-29T03:34:07.687" v="2438" actId="478"/>
          <ac:spMkLst>
            <pc:docMk/>
            <pc:sldMk cId="3327612219" sldId="475"/>
            <ac:spMk id="15" creationId="{212751A5-FB07-0466-E858-AF4D0A637B90}"/>
          </ac:spMkLst>
        </pc:spChg>
        <pc:spChg chg="del">
          <ac:chgData name="Katherine Mesa" userId="dd7b0dd6-7f91-4ded-8476-0723d8004cb7" providerId="ADAL" clId="{3A147959-07EE-4F2C-8855-414C1168D723}" dt="2024-01-29T03:34:06.254" v="2437" actId="478"/>
          <ac:spMkLst>
            <pc:docMk/>
            <pc:sldMk cId="3327612219" sldId="475"/>
            <ac:spMk id="28" creationId="{981FECF6-EE40-B4BC-F833-4687AB429E5E}"/>
          </ac:spMkLst>
        </pc:spChg>
        <pc:spChg chg="del">
          <ac:chgData name="Katherine Mesa" userId="dd7b0dd6-7f91-4ded-8476-0723d8004cb7" providerId="ADAL" clId="{3A147959-07EE-4F2C-8855-414C1168D723}" dt="2024-01-29T03:34:05.810" v="2436" actId="478"/>
          <ac:spMkLst>
            <pc:docMk/>
            <pc:sldMk cId="3327612219" sldId="475"/>
            <ac:spMk id="33" creationId="{D71234AB-28B7-4ABF-35A2-5B4457D10FFA}"/>
          </ac:spMkLst>
        </pc:spChg>
        <pc:spChg chg="del">
          <ac:chgData name="Katherine Mesa" userId="dd7b0dd6-7f91-4ded-8476-0723d8004cb7" providerId="ADAL" clId="{3A147959-07EE-4F2C-8855-414C1168D723}" dt="2024-01-29T03:34:12.806" v="2444" actId="478"/>
          <ac:spMkLst>
            <pc:docMk/>
            <pc:sldMk cId="3327612219" sldId="475"/>
            <ac:spMk id="34" creationId="{BC0CC489-07C9-45FA-2189-9E781CF0D041}"/>
          </ac:spMkLst>
        </pc:spChg>
        <pc:spChg chg="del">
          <ac:chgData name="Katherine Mesa" userId="dd7b0dd6-7f91-4ded-8476-0723d8004cb7" providerId="ADAL" clId="{3A147959-07EE-4F2C-8855-414C1168D723}" dt="2024-01-29T03:34:14.949" v="2446" actId="478"/>
          <ac:spMkLst>
            <pc:docMk/>
            <pc:sldMk cId="3327612219" sldId="475"/>
            <ac:spMk id="36" creationId="{980DBF31-F8A5-02E3-1F22-C43C3294FC04}"/>
          </ac:spMkLst>
        </pc:spChg>
        <pc:spChg chg="del mod">
          <ac:chgData name="Katherine Mesa" userId="dd7b0dd6-7f91-4ded-8476-0723d8004cb7" providerId="ADAL" clId="{3A147959-07EE-4F2C-8855-414C1168D723}" dt="2024-01-29T03:34:09.908" v="2440" actId="478"/>
          <ac:spMkLst>
            <pc:docMk/>
            <pc:sldMk cId="3327612219" sldId="475"/>
            <ac:spMk id="40" creationId="{859F7E74-FE12-BDE0-A296-1A7ADA1F25E1}"/>
          </ac:spMkLst>
        </pc:spChg>
        <pc:cxnChg chg="del mod">
          <ac:chgData name="Katherine Mesa" userId="dd7b0dd6-7f91-4ded-8476-0723d8004cb7" providerId="ADAL" clId="{3A147959-07EE-4F2C-8855-414C1168D723}" dt="2024-01-29T03:34:13.384" v="2445" actId="478"/>
          <ac:cxnSpMkLst>
            <pc:docMk/>
            <pc:sldMk cId="3327612219" sldId="475"/>
            <ac:cxnSpMk id="35" creationId="{B071D63C-E5AB-3DCC-DCFD-8769A489EBB0}"/>
          </ac:cxnSpMkLst>
        </pc:cxnChg>
        <pc:cxnChg chg="del mod">
          <ac:chgData name="Katherine Mesa" userId="dd7b0dd6-7f91-4ded-8476-0723d8004cb7" providerId="ADAL" clId="{3A147959-07EE-4F2C-8855-414C1168D723}" dt="2024-01-29T03:35:00.391" v="2451" actId="478"/>
          <ac:cxnSpMkLst>
            <pc:docMk/>
            <pc:sldMk cId="3327612219" sldId="475"/>
            <ac:cxnSpMk id="44" creationId="{4CDCB507-D541-0E4D-5D77-AE33BED8DCCB}"/>
          </ac:cxnSpMkLst>
        </pc:cxnChg>
      </pc:sldChg>
      <pc:sldChg chg="addSp modSp add del">
        <pc:chgData name="Katherine Mesa" userId="dd7b0dd6-7f91-4ded-8476-0723d8004cb7" providerId="ADAL" clId="{3A147959-07EE-4F2C-8855-414C1168D723}" dt="2024-01-30T02:55:18.130" v="4668" actId="2696"/>
        <pc:sldMkLst>
          <pc:docMk/>
          <pc:sldMk cId="241728111" sldId="476"/>
        </pc:sldMkLst>
        <pc:spChg chg="add mod">
          <ac:chgData name="Katherine Mesa" userId="dd7b0dd6-7f91-4ded-8476-0723d8004cb7" providerId="ADAL" clId="{3A147959-07EE-4F2C-8855-414C1168D723}" dt="2024-01-29T03:40:41.503" v="2550"/>
          <ac:spMkLst>
            <pc:docMk/>
            <pc:sldMk cId="241728111" sldId="476"/>
            <ac:spMk id="7" creationId="{2F246F4B-ACFC-7B76-5C02-95165C888527}"/>
          </ac:spMkLst>
        </pc:spChg>
      </pc:sldChg>
      <pc:sldChg chg="add modTransition">
        <pc:chgData name="Katherine Mesa" userId="dd7b0dd6-7f91-4ded-8476-0723d8004cb7" providerId="ADAL" clId="{3A147959-07EE-4F2C-8855-414C1168D723}" dt="2024-01-30T03:27:33.483" v="5158"/>
        <pc:sldMkLst>
          <pc:docMk/>
          <pc:sldMk cId="1156880254" sldId="476"/>
        </pc:sldMkLst>
      </pc:sldChg>
      <pc:sldChg chg="add modTransition">
        <pc:chgData name="Katherine Mesa" userId="dd7b0dd6-7f91-4ded-8476-0723d8004cb7" providerId="ADAL" clId="{3A147959-07EE-4F2C-8855-414C1168D723}" dt="2024-01-30T03:27:33.483" v="5158"/>
        <pc:sldMkLst>
          <pc:docMk/>
          <pc:sldMk cId="2431143574" sldId="477"/>
        </pc:sldMkLst>
      </pc:sldChg>
      <pc:sldChg chg="addSp delSp modSp add del mod ord">
        <pc:chgData name="Katherine Mesa" userId="dd7b0dd6-7f91-4ded-8476-0723d8004cb7" providerId="ADAL" clId="{3A147959-07EE-4F2C-8855-414C1168D723}" dt="2024-01-30T02:55:18.130" v="4668" actId="2696"/>
        <pc:sldMkLst>
          <pc:docMk/>
          <pc:sldMk cId="4205708839" sldId="477"/>
        </pc:sldMkLst>
        <pc:spChg chg="del">
          <ac:chgData name="Katherine Mesa" userId="dd7b0dd6-7f91-4ded-8476-0723d8004cb7" providerId="ADAL" clId="{3A147959-07EE-4F2C-8855-414C1168D723}" dt="2024-01-29T03:39:33.669" v="2481" actId="478"/>
          <ac:spMkLst>
            <pc:docMk/>
            <pc:sldMk cId="4205708839" sldId="477"/>
            <ac:spMk id="3" creationId="{720E1983-FDF0-4DAA-508F-588CC03B136B}"/>
          </ac:spMkLst>
        </pc:spChg>
        <pc:spChg chg="add mod">
          <ac:chgData name="Katherine Mesa" userId="dd7b0dd6-7f91-4ded-8476-0723d8004cb7" providerId="ADAL" clId="{3A147959-07EE-4F2C-8855-414C1168D723}" dt="2024-01-29T03:40:26.879" v="2545" actId="1076"/>
          <ac:spMkLst>
            <pc:docMk/>
            <pc:sldMk cId="4205708839" sldId="477"/>
            <ac:spMk id="7" creationId="{E5EC55A9-E073-5B1A-3EC4-2D66F1B60D08}"/>
          </ac:spMkLst>
        </pc:spChg>
        <pc:spChg chg="del">
          <ac:chgData name="Katherine Mesa" userId="dd7b0dd6-7f91-4ded-8476-0723d8004cb7" providerId="ADAL" clId="{3A147959-07EE-4F2C-8855-414C1168D723}" dt="2024-01-29T03:39:34.809" v="2482" actId="478"/>
          <ac:spMkLst>
            <pc:docMk/>
            <pc:sldMk cId="4205708839" sldId="477"/>
            <ac:spMk id="22" creationId="{79BEA6AA-C754-B01A-EB1D-4CD8CD392D58}"/>
          </ac:spMkLst>
        </pc:spChg>
        <pc:spChg chg="del">
          <ac:chgData name="Katherine Mesa" userId="dd7b0dd6-7f91-4ded-8476-0723d8004cb7" providerId="ADAL" clId="{3A147959-07EE-4F2C-8855-414C1168D723}" dt="2024-01-29T03:39:30.612" v="2480" actId="478"/>
          <ac:spMkLst>
            <pc:docMk/>
            <pc:sldMk cId="4205708839" sldId="477"/>
            <ac:spMk id="23" creationId="{265A562E-C3E0-F0B4-FF2E-254AABDD5AE5}"/>
          </ac:spMkLst>
        </pc:spChg>
        <pc:spChg chg="del">
          <ac:chgData name="Katherine Mesa" userId="dd7b0dd6-7f91-4ded-8476-0723d8004cb7" providerId="ADAL" clId="{3A147959-07EE-4F2C-8855-414C1168D723}" dt="2024-01-29T03:39:29.173" v="2479" actId="478"/>
          <ac:spMkLst>
            <pc:docMk/>
            <pc:sldMk cId="4205708839" sldId="477"/>
            <ac:spMk id="24" creationId="{4451470B-891E-EED3-5DD1-93B75C1AB56A}"/>
          </ac:spMkLst>
        </pc:spChg>
        <pc:spChg chg="del">
          <ac:chgData name="Katherine Mesa" userId="dd7b0dd6-7f91-4ded-8476-0723d8004cb7" providerId="ADAL" clId="{3A147959-07EE-4F2C-8855-414C1168D723}" dt="2024-01-29T03:39:28.143" v="2478" actId="478"/>
          <ac:spMkLst>
            <pc:docMk/>
            <pc:sldMk cId="4205708839" sldId="477"/>
            <ac:spMk id="25" creationId="{B836572A-AF15-00FE-2785-0F0BC382610C}"/>
          </ac:spMkLst>
        </pc:spChg>
        <pc:spChg chg="del">
          <ac:chgData name="Katherine Mesa" userId="dd7b0dd6-7f91-4ded-8476-0723d8004cb7" providerId="ADAL" clId="{3A147959-07EE-4F2C-8855-414C1168D723}" dt="2024-01-29T03:39:37.299" v="2483" actId="478"/>
          <ac:spMkLst>
            <pc:docMk/>
            <pc:sldMk cId="4205708839" sldId="477"/>
            <ac:spMk id="26" creationId="{BEDC8314-3B1D-F06F-144D-862BB82B2C43}"/>
          </ac:spMkLst>
        </pc:spChg>
      </pc:sldChg>
      <pc:sldChg chg="add modTransition">
        <pc:chgData name="Katherine Mesa" userId="dd7b0dd6-7f91-4ded-8476-0723d8004cb7" providerId="ADAL" clId="{3A147959-07EE-4F2C-8855-414C1168D723}" dt="2024-01-30T03:27:33.483" v="5158"/>
        <pc:sldMkLst>
          <pc:docMk/>
          <pc:sldMk cId="3480927530" sldId="478"/>
        </pc:sldMkLst>
      </pc:sldChg>
      <pc:sldChg chg="addSp delSp modSp add del mod">
        <pc:chgData name="Katherine Mesa" userId="dd7b0dd6-7f91-4ded-8476-0723d8004cb7" providerId="ADAL" clId="{3A147959-07EE-4F2C-8855-414C1168D723}" dt="2024-01-30T02:55:18.130" v="4668" actId="2696"/>
        <pc:sldMkLst>
          <pc:docMk/>
          <pc:sldMk cId="3835841806" sldId="478"/>
        </pc:sldMkLst>
        <pc:spChg chg="add del mod">
          <ac:chgData name="Katherine Mesa" userId="dd7b0dd6-7f91-4ded-8476-0723d8004cb7" providerId="ADAL" clId="{3A147959-07EE-4F2C-8855-414C1168D723}" dt="2024-01-29T03:40:30.456" v="2546" actId="478"/>
          <ac:spMkLst>
            <pc:docMk/>
            <pc:sldMk cId="3835841806" sldId="478"/>
            <ac:spMk id="7" creationId="{E3053D15-447A-D79A-E246-CD8ACE12926E}"/>
          </ac:spMkLst>
        </pc:spChg>
        <pc:spChg chg="add mod">
          <ac:chgData name="Katherine Mesa" userId="dd7b0dd6-7f91-4ded-8476-0723d8004cb7" providerId="ADAL" clId="{3A147959-07EE-4F2C-8855-414C1168D723}" dt="2024-01-29T03:40:38.970" v="2548"/>
          <ac:spMkLst>
            <pc:docMk/>
            <pc:sldMk cId="3835841806" sldId="478"/>
            <ac:spMk id="9" creationId="{3B1FFAD6-2EB6-5D7D-442D-979558E20A1D}"/>
          </ac:spMkLst>
        </pc:spChg>
      </pc:sldChg>
      <pc:sldChg chg="addSp delSp modSp add 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1109395397" sldId="479"/>
        </pc:sldMkLst>
        <pc:spChg chg="add del mod">
          <ac:chgData name="Katherine Mesa" userId="dd7b0dd6-7f91-4ded-8476-0723d8004cb7" providerId="ADAL" clId="{3A147959-07EE-4F2C-8855-414C1168D723}" dt="2024-01-29T03:54:20.556" v="3017" actId="478"/>
          <ac:spMkLst>
            <pc:docMk/>
            <pc:sldMk cId="1109395397" sldId="479"/>
            <ac:spMk id="4" creationId="{2D8B9681-F04E-405C-BCC2-B372337BD065}"/>
          </ac:spMkLst>
        </pc:spChg>
        <pc:spChg chg="mod">
          <ac:chgData name="Katherine Mesa" userId="dd7b0dd6-7f91-4ded-8476-0723d8004cb7" providerId="ADAL" clId="{3A147959-07EE-4F2C-8855-414C1168D723}" dt="2024-01-29T04:02:10.422" v="3201" actId="1076"/>
          <ac:spMkLst>
            <pc:docMk/>
            <pc:sldMk cId="1109395397" sldId="479"/>
            <ac:spMk id="5" creationId="{C7E91482-6119-D665-1B34-DC438710EBB5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7" creationId="{29358E1F-43BD-6C18-DFA9-4AAFA5ADA2DC}"/>
          </ac:spMkLst>
        </pc:spChg>
        <pc:spChg chg="add del mod">
          <ac:chgData name="Katherine Mesa" userId="dd7b0dd6-7f91-4ded-8476-0723d8004cb7" providerId="ADAL" clId="{3A147959-07EE-4F2C-8855-414C1168D723}" dt="2024-01-29T03:55:25.677" v="3028" actId="478"/>
          <ac:spMkLst>
            <pc:docMk/>
            <pc:sldMk cId="1109395397" sldId="479"/>
            <ac:spMk id="8" creationId="{B2E387FC-DA75-2903-743B-90478FD86107}"/>
          </ac:spMkLst>
        </pc:spChg>
        <pc:spChg chg="add del mod">
          <ac:chgData name="Katherine Mesa" userId="dd7b0dd6-7f91-4ded-8476-0723d8004cb7" providerId="ADAL" clId="{3A147959-07EE-4F2C-8855-414C1168D723}" dt="2024-01-29T03:57:27.010" v="3066" actId="478"/>
          <ac:spMkLst>
            <pc:docMk/>
            <pc:sldMk cId="1109395397" sldId="479"/>
            <ac:spMk id="9" creationId="{D36EF362-B7B1-82FE-4603-35EDA370683C}"/>
          </ac:spMkLst>
        </pc:spChg>
        <pc:spChg chg="add del mod">
          <ac:chgData name="Katherine Mesa" userId="dd7b0dd6-7f91-4ded-8476-0723d8004cb7" providerId="ADAL" clId="{3A147959-07EE-4F2C-8855-414C1168D723}" dt="2024-01-29T03:57:26.499" v="3065" actId="478"/>
          <ac:spMkLst>
            <pc:docMk/>
            <pc:sldMk cId="1109395397" sldId="479"/>
            <ac:spMk id="10" creationId="{C0B7CD89-2D8F-B785-9005-064CDB7918E6}"/>
          </ac:spMkLst>
        </pc:spChg>
        <pc:spChg chg="add del mod">
          <ac:chgData name="Katherine Mesa" userId="dd7b0dd6-7f91-4ded-8476-0723d8004cb7" providerId="ADAL" clId="{3A147959-07EE-4F2C-8855-414C1168D723}" dt="2024-01-29T03:57:25.931" v="3064" actId="478"/>
          <ac:spMkLst>
            <pc:docMk/>
            <pc:sldMk cId="1109395397" sldId="479"/>
            <ac:spMk id="11" creationId="{E49413EB-7FD0-F02E-D4CA-E29D95DCD004}"/>
          </ac:spMkLst>
        </pc:spChg>
        <pc:spChg chg="add del mod">
          <ac:chgData name="Katherine Mesa" userId="dd7b0dd6-7f91-4ded-8476-0723d8004cb7" providerId="ADAL" clId="{3A147959-07EE-4F2C-8855-414C1168D723}" dt="2024-01-29T03:57:28.498" v="3067" actId="478"/>
          <ac:spMkLst>
            <pc:docMk/>
            <pc:sldMk cId="1109395397" sldId="479"/>
            <ac:spMk id="12" creationId="{3DFDD01C-D4E0-6495-540F-D826F3EC7AA4}"/>
          </ac:spMkLst>
        </pc:spChg>
        <pc:spChg chg="add del mod">
          <ac:chgData name="Katherine Mesa" userId="dd7b0dd6-7f91-4ded-8476-0723d8004cb7" providerId="ADAL" clId="{3A147959-07EE-4F2C-8855-414C1168D723}" dt="2024-01-29T03:58:31.844" v="3089" actId="478"/>
          <ac:spMkLst>
            <pc:docMk/>
            <pc:sldMk cId="1109395397" sldId="479"/>
            <ac:spMk id="13" creationId="{5AF9E7D4-5E50-1B3C-50F9-95D0EB6AEFB6}"/>
          </ac:spMkLst>
        </pc:spChg>
        <pc:spChg chg="add del mod">
          <ac:chgData name="Katherine Mesa" userId="dd7b0dd6-7f91-4ded-8476-0723d8004cb7" providerId="ADAL" clId="{3A147959-07EE-4F2C-8855-414C1168D723}" dt="2024-01-29T03:55:02.850" v="3022" actId="478"/>
          <ac:spMkLst>
            <pc:docMk/>
            <pc:sldMk cId="1109395397" sldId="479"/>
            <ac:spMk id="14" creationId="{100F7DC1-5A94-D40A-D71C-962CFC3A8CDB}"/>
          </ac:spMkLst>
        </pc:spChg>
        <pc:spChg chg="add del mod">
          <ac:chgData name="Katherine Mesa" userId="dd7b0dd6-7f91-4ded-8476-0723d8004cb7" providerId="ADAL" clId="{3A147959-07EE-4F2C-8855-414C1168D723}" dt="2024-01-29T03:54:58.643" v="3019" actId="478"/>
          <ac:spMkLst>
            <pc:docMk/>
            <pc:sldMk cId="1109395397" sldId="479"/>
            <ac:spMk id="15" creationId="{83845725-941F-4C85-5723-0260B70B3113}"/>
          </ac:spMkLst>
        </pc:spChg>
        <pc:spChg chg="add del mod">
          <ac:chgData name="Katherine Mesa" userId="dd7b0dd6-7f91-4ded-8476-0723d8004cb7" providerId="ADAL" clId="{3A147959-07EE-4F2C-8855-414C1168D723}" dt="2024-01-29T03:55:00.115" v="3020" actId="478"/>
          <ac:spMkLst>
            <pc:docMk/>
            <pc:sldMk cId="1109395397" sldId="479"/>
            <ac:spMk id="16" creationId="{77719A44-EE18-5FE6-06D7-59ED989077BF}"/>
          </ac:spMkLst>
        </pc:spChg>
        <pc:spChg chg="add del mod">
          <ac:chgData name="Katherine Mesa" userId="dd7b0dd6-7f91-4ded-8476-0723d8004cb7" providerId="ADAL" clId="{3A147959-07EE-4F2C-8855-414C1168D723}" dt="2024-01-29T03:55:01.236" v="3021" actId="478"/>
          <ac:spMkLst>
            <pc:docMk/>
            <pc:sldMk cId="1109395397" sldId="479"/>
            <ac:spMk id="17" creationId="{46480FC2-4170-B339-2411-F31E45D87441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19" creationId="{FB47E229-922A-6D06-02E1-6505ABCED1BC}"/>
          </ac:spMkLst>
        </pc:spChg>
        <pc:spChg chg="add del mod">
          <ac:chgData name="Katherine Mesa" userId="dd7b0dd6-7f91-4ded-8476-0723d8004cb7" providerId="ADAL" clId="{3A147959-07EE-4F2C-8855-414C1168D723}" dt="2024-01-29T03:57:10.844" v="3055" actId="478"/>
          <ac:spMkLst>
            <pc:docMk/>
            <pc:sldMk cId="1109395397" sldId="479"/>
            <ac:spMk id="20" creationId="{50BACD74-AEBC-AEBA-075B-CCC1C2F90412}"/>
          </ac:spMkLst>
        </pc:spChg>
        <pc:spChg chg="add del mod">
          <ac:chgData name="Katherine Mesa" userId="dd7b0dd6-7f91-4ded-8476-0723d8004cb7" providerId="ADAL" clId="{3A147959-07EE-4F2C-8855-414C1168D723}" dt="2024-01-29T03:57:11.211" v="3056" actId="478"/>
          <ac:spMkLst>
            <pc:docMk/>
            <pc:sldMk cId="1109395397" sldId="479"/>
            <ac:spMk id="21" creationId="{C3C01DF0-EA1C-12C0-D3D6-1A44D701D93D}"/>
          </ac:spMkLst>
        </pc:spChg>
        <pc:spChg chg="add del mod">
          <ac:chgData name="Katherine Mesa" userId="dd7b0dd6-7f91-4ded-8476-0723d8004cb7" providerId="ADAL" clId="{3A147959-07EE-4F2C-8855-414C1168D723}" dt="2024-01-29T03:57:11.716" v="3057" actId="478"/>
          <ac:spMkLst>
            <pc:docMk/>
            <pc:sldMk cId="1109395397" sldId="479"/>
            <ac:spMk id="22" creationId="{9E219BE3-BB72-BF12-F5F7-9E593517110D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23" creationId="{0BBDE269-7379-0DE4-35BA-F604D6E58A1C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24" creationId="{6F3E97A1-F78F-70E3-0E39-D5A988222B07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25" creationId="{4F49E20F-847D-4E63-FF55-39D297690F34}"/>
          </ac:spMkLst>
        </pc:spChg>
        <pc:spChg chg="add del mod">
          <ac:chgData name="Katherine Mesa" userId="dd7b0dd6-7f91-4ded-8476-0723d8004cb7" providerId="ADAL" clId="{3A147959-07EE-4F2C-8855-414C1168D723}" dt="2024-01-29T03:58:50.540" v="3092" actId="478"/>
          <ac:spMkLst>
            <pc:docMk/>
            <pc:sldMk cId="1109395397" sldId="479"/>
            <ac:spMk id="26" creationId="{570FE108-C824-86CB-89A0-06C66F25846E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27" creationId="{B16493CA-0B42-1235-3755-E601ECE5CAF6}"/>
          </ac:spMkLst>
        </pc:spChg>
        <pc:spChg chg="add del mod">
          <ac:chgData name="Katherine Mesa" userId="dd7b0dd6-7f91-4ded-8476-0723d8004cb7" providerId="ADAL" clId="{3A147959-07EE-4F2C-8855-414C1168D723}" dt="2024-01-29T04:00:15.118" v="3119" actId="478"/>
          <ac:spMkLst>
            <pc:docMk/>
            <pc:sldMk cId="1109395397" sldId="479"/>
            <ac:spMk id="28" creationId="{1B082A1F-E14A-AB84-E7D2-06AAEDD93090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29" creationId="{93B69897-26CA-F566-04CF-2640549EEB1D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30" creationId="{BFAE1B82-7399-060A-8141-1C8CBD2C6C4D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31" creationId="{71F38221-9D94-F312-08DA-0E1450CAB4D4}"/>
          </ac:spMkLst>
        </pc:spChg>
        <pc:spChg chg="add mod">
          <ac:chgData name="Katherine Mesa" userId="dd7b0dd6-7f91-4ded-8476-0723d8004cb7" providerId="ADAL" clId="{3A147959-07EE-4F2C-8855-414C1168D723}" dt="2024-01-29T04:02:25.679" v="3205" actId="14100"/>
          <ac:spMkLst>
            <pc:docMk/>
            <pc:sldMk cId="1109395397" sldId="479"/>
            <ac:spMk id="32" creationId="{44239B53-C8D6-C425-8DC6-C0C8014D1042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33" creationId="{BD657F1D-4D97-BC5E-6C70-FB5334160305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34" creationId="{B2F0B13B-E9F8-F973-129F-6E2C34AEF1E4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35" creationId="{A66632EB-34EE-AF28-1611-B1FA6E4C285C}"/>
          </ac:spMkLst>
        </pc:spChg>
        <pc:spChg chg="add mod">
          <ac:chgData name="Katherine Mesa" userId="dd7b0dd6-7f91-4ded-8476-0723d8004cb7" providerId="ADAL" clId="{3A147959-07EE-4F2C-8855-414C1168D723}" dt="2024-01-29T04:02:44.418" v="3212" actId="20577"/>
          <ac:spMkLst>
            <pc:docMk/>
            <pc:sldMk cId="1109395397" sldId="479"/>
            <ac:spMk id="36" creationId="{D879F046-B5D3-3DFA-07A4-52E55FBFA713}"/>
          </ac:spMkLst>
        </pc:spChg>
        <pc:spChg chg="add mod">
          <ac:chgData name="Katherine Mesa" userId="dd7b0dd6-7f91-4ded-8476-0723d8004cb7" providerId="ADAL" clId="{3A147959-07EE-4F2C-8855-414C1168D723}" dt="2024-01-29T04:03:25.602" v="3274" actId="20577"/>
          <ac:spMkLst>
            <pc:docMk/>
            <pc:sldMk cId="1109395397" sldId="479"/>
            <ac:spMk id="37" creationId="{703FF9AF-D7D4-6997-D3FB-EC743E36B4C3}"/>
          </ac:spMkLst>
        </pc:spChg>
        <pc:graphicFrameChg chg="del mod">
          <ac:chgData name="Katherine Mesa" userId="dd7b0dd6-7f91-4ded-8476-0723d8004cb7" providerId="ADAL" clId="{3A147959-07EE-4F2C-8855-414C1168D723}" dt="2024-01-29T03:53:02.934" v="3013" actId="478"/>
          <ac:graphicFrameMkLst>
            <pc:docMk/>
            <pc:sldMk cId="1109395397" sldId="479"/>
            <ac:graphicFrameMk id="3" creationId="{193334BB-4BEC-3DDF-7FCE-AD4D819B95FA}"/>
          </ac:graphicFrameMkLst>
        </pc:graphicFrameChg>
      </pc:sldChg>
      <pc:sldChg chg="addSp delSp modSp add del mod">
        <pc:chgData name="Katherine Mesa" userId="dd7b0dd6-7f91-4ded-8476-0723d8004cb7" providerId="ADAL" clId="{3A147959-07EE-4F2C-8855-414C1168D723}" dt="2024-01-29T03:52:57.112" v="3010" actId="2696"/>
        <pc:sldMkLst>
          <pc:docMk/>
          <pc:sldMk cId="3402390709" sldId="479"/>
        </pc:sldMkLst>
        <pc:graphicFrameChg chg="del mod">
          <ac:chgData name="Katherine Mesa" userId="dd7b0dd6-7f91-4ded-8476-0723d8004cb7" providerId="ADAL" clId="{3A147959-07EE-4F2C-8855-414C1168D723}" dt="2024-01-29T03:52:42.068" v="3006" actId="478"/>
          <ac:graphicFrameMkLst>
            <pc:docMk/>
            <pc:sldMk cId="3402390709" sldId="479"/>
            <ac:graphicFrameMk id="3" creationId="{193334BB-4BEC-3DDF-7FCE-AD4D819B95FA}"/>
          </ac:graphicFrameMkLst>
        </pc:graphicFrameChg>
        <pc:graphicFrameChg chg="add">
          <ac:chgData name="Katherine Mesa" userId="dd7b0dd6-7f91-4ded-8476-0723d8004cb7" providerId="ADAL" clId="{3A147959-07EE-4F2C-8855-414C1168D723}" dt="2024-01-29T03:52:47.401" v="3007"/>
          <ac:graphicFrameMkLst>
            <pc:docMk/>
            <pc:sldMk cId="3402390709" sldId="479"/>
            <ac:graphicFrameMk id="4" creationId="{A6ECAB53-AB44-C902-6AED-B55AFFA67071}"/>
          </ac:graphicFrameMkLst>
        </pc:graphicFrameChg>
        <pc:graphicFrameChg chg="add del">
          <ac:chgData name="Katherine Mesa" userId="dd7b0dd6-7f91-4ded-8476-0723d8004cb7" providerId="ADAL" clId="{3A147959-07EE-4F2C-8855-414C1168D723}" dt="2024-01-29T03:52:52.393" v="3009" actId="478"/>
          <ac:graphicFrameMkLst>
            <pc:docMk/>
            <pc:sldMk cId="3402390709" sldId="479"/>
            <ac:graphicFrameMk id="7" creationId="{939C35BD-5521-002A-EE80-A95C4DB8D7B4}"/>
          </ac:graphicFrameMkLst>
        </pc:graphicFrameChg>
      </pc:sldChg>
      <pc:sldChg chg="addSp delSp modSp add mod ord modTransition">
        <pc:chgData name="Katherine Mesa" userId="dd7b0dd6-7f91-4ded-8476-0723d8004cb7" providerId="ADAL" clId="{3A147959-07EE-4F2C-8855-414C1168D723}" dt="2024-01-30T03:28:47.998" v="5177"/>
        <pc:sldMkLst>
          <pc:docMk/>
          <pc:sldMk cId="2015398613" sldId="480"/>
        </pc:sldMkLst>
        <pc:spChg chg="add del mod">
          <ac:chgData name="Katherine Mesa" userId="dd7b0dd6-7f91-4ded-8476-0723d8004cb7" providerId="ADAL" clId="{3A147959-07EE-4F2C-8855-414C1168D723}" dt="2024-01-29T04:08:27.989" v="3605" actId="478"/>
          <ac:spMkLst>
            <pc:docMk/>
            <pc:sldMk cId="2015398613" sldId="480"/>
            <ac:spMk id="3" creationId="{3A0F2C48-FFF5-6C56-EC0A-ADD7C9251D31}"/>
          </ac:spMkLst>
        </pc:spChg>
        <pc:spChg chg="add mod">
          <ac:chgData name="Katherine Mesa" userId="dd7b0dd6-7f91-4ded-8476-0723d8004cb7" providerId="ADAL" clId="{3A147959-07EE-4F2C-8855-414C1168D723}" dt="2024-01-29T04:06:47.944" v="3465"/>
          <ac:spMkLst>
            <pc:docMk/>
            <pc:sldMk cId="2015398613" sldId="480"/>
            <ac:spMk id="4" creationId="{E08FBB69-9507-8DED-603A-99E4AFB95A44}"/>
          </ac:spMkLst>
        </pc:spChg>
        <pc:spChg chg="mod">
          <ac:chgData name="Katherine Mesa" userId="dd7b0dd6-7f91-4ded-8476-0723d8004cb7" providerId="ADAL" clId="{3A147959-07EE-4F2C-8855-414C1168D723}" dt="2024-01-29T04:04:11.424" v="3288" actId="20577"/>
          <ac:spMkLst>
            <pc:docMk/>
            <pc:sldMk cId="2015398613" sldId="480"/>
            <ac:spMk id="5" creationId="{C7E91482-6119-D665-1B34-DC438710EBB5}"/>
          </ac:spMkLst>
        </pc:spChg>
        <pc:spChg chg="add del mod">
          <ac:chgData name="Katherine Mesa" userId="dd7b0dd6-7f91-4ded-8476-0723d8004cb7" providerId="ADAL" clId="{3A147959-07EE-4F2C-8855-414C1168D723}" dt="2024-01-29T04:08:29.739" v="3606" actId="478"/>
          <ac:spMkLst>
            <pc:docMk/>
            <pc:sldMk cId="2015398613" sldId="480"/>
            <ac:spMk id="8" creationId="{2BE2B985-147C-9812-BF84-5B8FFBF9637A}"/>
          </ac:spMkLst>
        </pc:spChg>
        <pc:spChg chg="add mod">
          <ac:chgData name="Katherine Mesa" userId="dd7b0dd6-7f91-4ded-8476-0723d8004cb7" providerId="ADAL" clId="{3A147959-07EE-4F2C-8855-414C1168D723}" dt="2024-01-29T04:10:06.984" v="3634"/>
          <ac:spMkLst>
            <pc:docMk/>
            <pc:sldMk cId="2015398613" sldId="480"/>
            <ac:spMk id="9" creationId="{4EDE72DC-E260-AB52-2AE8-F8BF8F2202CB}"/>
          </ac:spMkLst>
        </pc:spChg>
        <pc:spChg chg="mod">
          <ac:chgData name="Katherine Mesa" userId="dd7b0dd6-7f91-4ded-8476-0723d8004cb7" providerId="ADAL" clId="{3A147959-07EE-4F2C-8855-414C1168D723}" dt="2024-01-29T04:05:52.582" v="3365" actId="1076"/>
          <ac:spMkLst>
            <pc:docMk/>
            <pc:sldMk cId="2015398613" sldId="480"/>
            <ac:spMk id="23" creationId="{0BBDE269-7379-0DE4-35BA-F604D6E58A1C}"/>
          </ac:spMkLst>
        </pc:spChg>
        <pc:spChg chg="mod">
          <ac:chgData name="Katherine Mesa" userId="dd7b0dd6-7f91-4ded-8476-0723d8004cb7" providerId="ADAL" clId="{3A147959-07EE-4F2C-8855-414C1168D723}" dt="2024-01-29T04:06:49.935" v="3467" actId="1076"/>
          <ac:spMkLst>
            <pc:docMk/>
            <pc:sldMk cId="2015398613" sldId="480"/>
            <ac:spMk id="24" creationId="{6F3E97A1-F78F-70E3-0E39-D5A988222B07}"/>
          </ac:spMkLst>
        </pc:spChg>
        <pc:spChg chg="mod">
          <ac:chgData name="Katherine Mesa" userId="dd7b0dd6-7f91-4ded-8476-0723d8004cb7" providerId="ADAL" clId="{3A147959-07EE-4F2C-8855-414C1168D723}" dt="2024-01-29T04:08:05.400" v="3598" actId="113"/>
          <ac:spMkLst>
            <pc:docMk/>
            <pc:sldMk cId="2015398613" sldId="480"/>
            <ac:spMk id="32" creationId="{44239B53-C8D6-C425-8DC6-C0C8014D1042}"/>
          </ac:spMkLst>
        </pc:spChg>
        <pc:spChg chg="del mod">
          <ac:chgData name="Katherine Mesa" userId="dd7b0dd6-7f91-4ded-8476-0723d8004cb7" providerId="ADAL" clId="{3A147959-07EE-4F2C-8855-414C1168D723}" dt="2024-01-29T04:08:25.451" v="3603" actId="478"/>
          <ac:spMkLst>
            <pc:docMk/>
            <pc:sldMk cId="2015398613" sldId="480"/>
            <ac:spMk id="33" creationId="{BD657F1D-4D97-BC5E-6C70-FB5334160305}"/>
          </ac:spMkLst>
        </pc:spChg>
        <pc:spChg chg="del mod">
          <ac:chgData name="Katherine Mesa" userId="dd7b0dd6-7f91-4ded-8476-0723d8004cb7" providerId="ADAL" clId="{3A147959-07EE-4F2C-8855-414C1168D723}" dt="2024-01-29T04:08:26.857" v="3604" actId="478"/>
          <ac:spMkLst>
            <pc:docMk/>
            <pc:sldMk cId="2015398613" sldId="480"/>
            <ac:spMk id="34" creationId="{B2F0B13B-E9F8-F973-129F-6E2C34AEF1E4}"/>
          </ac:spMkLst>
        </pc:spChg>
        <pc:spChg chg="del mod">
          <ac:chgData name="Katherine Mesa" userId="dd7b0dd6-7f91-4ded-8476-0723d8004cb7" providerId="ADAL" clId="{3A147959-07EE-4F2C-8855-414C1168D723}" dt="2024-01-29T04:08:31.188" v="3607" actId="478"/>
          <ac:spMkLst>
            <pc:docMk/>
            <pc:sldMk cId="2015398613" sldId="480"/>
            <ac:spMk id="35" creationId="{A66632EB-34EE-AF28-1611-B1FA6E4C285C}"/>
          </ac:spMkLst>
        </pc:spChg>
        <pc:spChg chg="del mod">
          <ac:chgData name="Katherine Mesa" userId="dd7b0dd6-7f91-4ded-8476-0723d8004cb7" providerId="ADAL" clId="{3A147959-07EE-4F2C-8855-414C1168D723}" dt="2024-01-29T04:10:04.218" v="3633" actId="478"/>
          <ac:spMkLst>
            <pc:docMk/>
            <pc:sldMk cId="2015398613" sldId="480"/>
            <ac:spMk id="36" creationId="{D879F046-B5D3-3DFA-07A4-52E55FBFA713}"/>
          </ac:spMkLst>
        </pc:spChg>
        <pc:spChg chg="del mod">
          <ac:chgData name="Katherine Mesa" userId="dd7b0dd6-7f91-4ded-8476-0723d8004cb7" providerId="ADAL" clId="{3A147959-07EE-4F2C-8855-414C1168D723}" dt="2024-01-29T04:08:24.106" v="3602" actId="478"/>
          <ac:spMkLst>
            <pc:docMk/>
            <pc:sldMk cId="2015398613" sldId="480"/>
            <ac:spMk id="37" creationId="{703FF9AF-D7D4-6997-D3FB-EC743E36B4C3}"/>
          </ac:spMkLst>
        </pc:spChg>
      </pc:sldChg>
      <pc:sldChg chg="delSp modSp add mod modTransition">
        <pc:chgData name="Katherine Mesa" userId="dd7b0dd6-7f91-4ded-8476-0723d8004cb7" providerId="ADAL" clId="{3A147959-07EE-4F2C-8855-414C1168D723}" dt="2024-01-30T04:35:30.052" v="5261"/>
        <pc:sldMkLst>
          <pc:docMk/>
          <pc:sldMk cId="3105445135" sldId="481"/>
        </pc:sldMkLst>
        <pc:spChg chg="del mod">
          <ac:chgData name="Katherine Mesa" userId="dd7b0dd6-7f91-4ded-8476-0723d8004cb7" providerId="ADAL" clId="{3A147959-07EE-4F2C-8855-414C1168D723}" dt="2024-01-29T04:09:35.587" v="3625" actId="478"/>
          <ac:spMkLst>
            <pc:docMk/>
            <pc:sldMk cId="3105445135" sldId="481"/>
            <ac:spMk id="3" creationId="{3A0F2C48-FFF5-6C56-EC0A-ADD7C9251D31}"/>
          </ac:spMkLst>
        </pc:spChg>
        <pc:spChg chg="del mod">
          <ac:chgData name="Katherine Mesa" userId="dd7b0dd6-7f91-4ded-8476-0723d8004cb7" providerId="ADAL" clId="{3A147959-07EE-4F2C-8855-414C1168D723}" dt="2024-01-29T04:09:36.925" v="3626" actId="478"/>
          <ac:spMkLst>
            <pc:docMk/>
            <pc:sldMk cId="3105445135" sldId="481"/>
            <ac:spMk id="8" creationId="{2BE2B985-147C-9812-BF84-5B8FFBF9637A}"/>
          </ac:spMkLst>
        </pc:spChg>
        <pc:spChg chg="mod">
          <ac:chgData name="Katherine Mesa" userId="dd7b0dd6-7f91-4ded-8476-0723d8004cb7" providerId="ADAL" clId="{3A147959-07EE-4F2C-8855-414C1168D723}" dt="2024-01-29T04:08:46.593" v="3611" actId="1076"/>
          <ac:spMkLst>
            <pc:docMk/>
            <pc:sldMk cId="3105445135" sldId="481"/>
            <ac:spMk id="23" creationId="{0BBDE269-7379-0DE4-35BA-F604D6E58A1C}"/>
          </ac:spMkLst>
        </pc:spChg>
        <pc:spChg chg="mod">
          <ac:chgData name="Katherine Mesa" userId="dd7b0dd6-7f91-4ded-8476-0723d8004cb7" providerId="ADAL" clId="{3A147959-07EE-4F2C-8855-414C1168D723}" dt="2024-01-29T04:08:39.408" v="3608" actId="113"/>
          <ac:spMkLst>
            <pc:docMk/>
            <pc:sldMk cId="3105445135" sldId="481"/>
            <ac:spMk id="33" creationId="{BD657F1D-4D97-BC5E-6C70-FB5334160305}"/>
          </ac:spMkLst>
        </pc:spChg>
        <pc:spChg chg="del">
          <ac:chgData name="Katherine Mesa" userId="dd7b0dd6-7f91-4ded-8476-0723d8004cb7" providerId="ADAL" clId="{3A147959-07EE-4F2C-8855-414C1168D723}" dt="2024-01-29T04:09:38.899" v="3628" actId="478"/>
          <ac:spMkLst>
            <pc:docMk/>
            <pc:sldMk cId="3105445135" sldId="481"/>
            <ac:spMk id="34" creationId="{B2F0B13B-E9F8-F973-129F-6E2C34AEF1E4}"/>
          </ac:spMkLst>
        </pc:spChg>
        <pc:spChg chg="del">
          <ac:chgData name="Katherine Mesa" userId="dd7b0dd6-7f91-4ded-8476-0723d8004cb7" providerId="ADAL" clId="{3A147959-07EE-4F2C-8855-414C1168D723}" dt="2024-01-29T04:09:37.899" v="3627" actId="478"/>
          <ac:spMkLst>
            <pc:docMk/>
            <pc:sldMk cId="3105445135" sldId="481"/>
            <ac:spMk id="35" creationId="{A66632EB-34EE-AF28-1611-B1FA6E4C285C}"/>
          </ac:spMkLst>
        </pc:spChg>
        <pc:spChg chg="mod">
          <ac:chgData name="Katherine Mesa" userId="dd7b0dd6-7f91-4ded-8476-0723d8004cb7" providerId="ADAL" clId="{3A147959-07EE-4F2C-8855-414C1168D723}" dt="2024-01-29T04:09:17.382" v="3619" actId="1076"/>
          <ac:spMkLst>
            <pc:docMk/>
            <pc:sldMk cId="3105445135" sldId="481"/>
            <ac:spMk id="36" creationId="{D879F046-B5D3-3DFA-07A4-52E55FBFA713}"/>
          </ac:spMkLst>
        </pc:spChg>
        <pc:spChg chg="mod">
          <ac:chgData name="Katherine Mesa" userId="dd7b0dd6-7f91-4ded-8476-0723d8004cb7" providerId="ADAL" clId="{3A147959-07EE-4F2C-8855-414C1168D723}" dt="2024-01-29T04:09:01.727" v="3616" actId="20577"/>
          <ac:spMkLst>
            <pc:docMk/>
            <pc:sldMk cId="3105445135" sldId="481"/>
            <ac:spMk id="37" creationId="{703FF9AF-D7D4-6997-D3FB-EC743E36B4C3}"/>
          </ac:spMkLst>
        </pc:spChg>
      </pc:sldChg>
      <pc:sldChg chg="delSp modSp add mod modTransition">
        <pc:chgData name="Katherine Mesa" userId="dd7b0dd6-7f91-4ded-8476-0723d8004cb7" providerId="ADAL" clId="{3A147959-07EE-4F2C-8855-414C1168D723}" dt="2024-01-29T04:10:18.030" v="3635" actId="113"/>
        <pc:sldMkLst>
          <pc:docMk/>
          <pc:sldMk cId="1481758776" sldId="482"/>
        </pc:sldMkLst>
        <pc:spChg chg="del">
          <ac:chgData name="Katherine Mesa" userId="dd7b0dd6-7f91-4ded-8476-0723d8004cb7" providerId="ADAL" clId="{3A147959-07EE-4F2C-8855-414C1168D723}" dt="2024-01-29T04:09:43.035" v="3629" actId="478"/>
          <ac:spMkLst>
            <pc:docMk/>
            <pc:sldMk cId="1481758776" sldId="482"/>
            <ac:spMk id="8" creationId="{2BE2B985-147C-9812-BF84-5B8FFBF9637A}"/>
          </ac:spMkLst>
        </pc:spChg>
        <pc:spChg chg="mod">
          <ac:chgData name="Katherine Mesa" userId="dd7b0dd6-7f91-4ded-8476-0723d8004cb7" providerId="ADAL" clId="{3A147959-07EE-4F2C-8855-414C1168D723}" dt="2024-01-29T04:10:18.030" v="3635" actId="113"/>
          <ac:spMkLst>
            <pc:docMk/>
            <pc:sldMk cId="1481758776" sldId="482"/>
            <ac:spMk id="34" creationId="{B2F0B13B-E9F8-F973-129F-6E2C34AEF1E4}"/>
          </ac:spMkLst>
        </pc:spChg>
        <pc:spChg chg="del">
          <ac:chgData name="Katherine Mesa" userId="dd7b0dd6-7f91-4ded-8476-0723d8004cb7" providerId="ADAL" clId="{3A147959-07EE-4F2C-8855-414C1168D723}" dt="2024-01-29T04:09:44.043" v="3630" actId="478"/>
          <ac:spMkLst>
            <pc:docMk/>
            <pc:sldMk cId="1481758776" sldId="482"/>
            <ac:spMk id="35" creationId="{A66632EB-34EE-AF28-1611-B1FA6E4C285C}"/>
          </ac:spMkLst>
        </pc:spChg>
      </pc:sldChg>
      <pc:sldChg chg="modSp add mod modTransition">
        <pc:chgData name="Katherine Mesa" userId="dd7b0dd6-7f91-4ded-8476-0723d8004cb7" providerId="ADAL" clId="{3A147959-07EE-4F2C-8855-414C1168D723}" dt="2024-01-30T04:35:30.052" v="5261"/>
        <pc:sldMkLst>
          <pc:docMk/>
          <pc:sldMk cId="568036930" sldId="483"/>
        </pc:sldMkLst>
        <pc:spChg chg="mod">
          <ac:chgData name="Katherine Mesa" userId="dd7b0dd6-7f91-4ded-8476-0723d8004cb7" providerId="ADAL" clId="{3A147959-07EE-4F2C-8855-414C1168D723}" dt="2024-01-30T04:29:11.341" v="5241" actId="20577"/>
          <ac:spMkLst>
            <pc:docMk/>
            <pc:sldMk cId="568036930" sldId="483"/>
            <ac:spMk id="34" creationId="{B2F0B13B-E9F8-F973-129F-6E2C34AEF1E4}"/>
          </ac:spMkLst>
        </pc:spChg>
        <pc:spChg chg="mod">
          <ac:chgData name="Katherine Mesa" userId="dd7b0dd6-7f91-4ded-8476-0723d8004cb7" providerId="ADAL" clId="{3A147959-07EE-4F2C-8855-414C1168D723}" dt="2024-01-29T04:10:23.095" v="3637" actId="113"/>
          <ac:spMkLst>
            <pc:docMk/>
            <pc:sldMk cId="568036930" sldId="483"/>
            <ac:spMk id="35" creationId="{A66632EB-34EE-AF28-1611-B1FA6E4C285C}"/>
          </ac:spMkLst>
        </pc:spChg>
      </pc:sldChg>
      <pc:sldChg chg="addSp delSp modSp add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2086330003" sldId="484"/>
        </pc:sldMkLst>
        <pc:spChg chg="add del mod">
          <ac:chgData name="Katherine Mesa" userId="dd7b0dd6-7f91-4ded-8476-0723d8004cb7" providerId="ADAL" clId="{3A147959-07EE-4F2C-8855-414C1168D723}" dt="2024-01-29T04:15:49.930" v="3719" actId="21"/>
          <ac:spMkLst>
            <pc:docMk/>
            <pc:sldMk cId="2086330003" sldId="484"/>
            <ac:spMk id="4" creationId="{13DDBCAD-EFC5-2962-EDEF-B6C3CD0F3D6E}"/>
          </ac:spMkLst>
        </pc:spChg>
        <pc:spChg chg="add del mod">
          <ac:chgData name="Katherine Mesa" userId="dd7b0dd6-7f91-4ded-8476-0723d8004cb7" providerId="ADAL" clId="{3A147959-07EE-4F2C-8855-414C1168D723}" dt="2024-01-29T04:16:29.569" v="3726" actId="20577"/>
          <ac:spMkLst>
            <pc:docMk/>
            <pc:sldMk cId="2086330003" sldId="484"/>
            <ac:spMk id="6" creationId="{3CC1FF07-8CD4-4413-C397-E075B6E335B3}"/>
          </ac:spMkLst>
        </pc:spChg>
        <pc:spChg chg="add mod">
          <ac:chgData name="Katherine Mesa" userId="dd7b0dd6-7f91-4ded-8476-0723d8004cb7" providerId="ADAL" clId="{3A147959-07EE-4F2C-8855-414C1168D723}" dt="2024-01-29T04:16:01.182" v="3721" actId="1076"/>
          <ac:spMkLst>
            <pc:docMk/>
            <pc:sldMk cId="2086330003" sldId="484"/>
            <ac:spMk id="7" creationId="{D812984D-88BF-07BB-1480-2538E8EBF212}"/>
          </ac:spMkLst>
        </pc:spChg>
        <pc:spChg chg="add mod">
          <ac:chgData name="Katherine Mesa" userId="dd7b0dd6-7f91-4ded-8476-0723d8004cb7" providerId="ADAL" clId="{3A147959-07EE-4F2C-8855-414C1168D723}" dt="2024-01-29T04:16:31.312" v="3728" actId="20577"/>
          <ac:spMkLst>
            <pc:docMk/>
            <pc:sldMk cId="2086330003" sldId="484"/>
            <ac:spMk id="8" creationId="{FA506B8E-10D3-02BD-FE88-3A836C810DC9}"/>
          </ac:spMkLst>
        </pc:spChg>
        <pc:spChg chg="add mod">
          <ac:chgData name="Katherine Mesa" userId="dd7b0dd6-7f91-4ded-8476-0723d8004cb7" providerId="ADAL" clId="{3A147959-07EE-4F2C-8855-414C1168D723}" dt="2024-01-29T04:16:25.837" v="3724" actId="1076"/>
          <ac:spMkLst>
            <pc:docMk/>
            <pc:sldMk cId="2086330003" sldId="484"/>
            <ac:spMk id="9" creationId="{C43CEBAC-2F10-1A7A-117C-1299732744DF}"/>
          </ac:spMkLst>
        </pc:spChg>
        <pc:spChg chg="add mod">
          <ac:chgData name="Katherine Mesa" userId="dd7b0dd6-7f91-4ded-8476-0723d8004cb7" providerId="ADAL" clId="{3A147959-07EE-4F2C-8855-414C1168D723}" dt="2024-01-29T04:16:32.978" v="3730" actId="20577"/>
          <ac:spMkLst>
            <pc:docMk/>
            <pc:sldMk cId="2086330003" sldId="484"/>
            <ac:spMk id="11" creationId="{646A9301-7ADE-B40F-BE7C-60FF3F95E8D4}"/>
          </ac:spMkLst>
        </pc:spChg>
        <pc:spChg chg="add del mod">
          <ac:chgData name="Katherine Mesa" userId="dd7b0dd6-7f91-4ded-8476-0723d8004cb7" providerId="ADAL" clId="{3A147959-07EE-4F2C-8855-414C1168D723}" dt="2024-01-29T04:17:46.130" v="3747" actId="478"/>
          <ac:spMkLst>
            <pc:docMk/>
            <pc:sldMk cId="2086330003" sldId="484"/>
            <ac:spMk id="12" creationId="{12EB4CB4-BFE1-45D9-68A7-2038D639A88A}"/>
          </ac:spMkLst>
        </pc:spChg>
        <pc:spChg chg="add mod">
          <ac:chgData name="Katherine Mesa" userId="dd7b0dd6-7f91-4ded-8476-0723d8004cb7" providerId="ADAL" clId="{3A147959-07EE-4F2C-8855-414C1168D723}" dt="2024-01-29T04:18:35.266" v="3774" actId="1076"/>
          <ac:spMkLst>
            <pc:docMk/>
            <pc:sldMk cId="2086330003" sldId="484"/>
            <ac:spMk id="13" creationId="{927133CA-1E84-A0FC-BAD1-9E0510D3393F}"/>
          </ac:spMkLst>
        </pc:spChg>
        <pc:spChg chg="add del mod">
          <ac:chgData name="Katherine Mesa" userId="dd7b0dd6-7f91-4ded-8476-0723d8004cb7" providerId="ADAL" clId="{3A147959-07EE-4F2C-8855-414C1168D723}" dt="2024-01-29T04:15:35.189" v="3708" actId="1076"/>
          <ac:spMkLst>
            <pc:docMk/>
            <pc:sldMk cId="2086330003" sldId="484"/>
            <ac:spMk id="14" creationId="{BCC70038-36AE-47E1-A256-4F6B65B583D6}"/>
          </ac:spMkLst>
        </pc:spChg>
        <pc:spChg chg="add mod">
          <ac:chgData name="Katherine Mesa" userId="dd7b0dd6-7f91-4ded-8476-0723d8004cb7" providerId="ADAL" clId="{3A147959-07EE-4F2C-8855-414C1168D723}" dt="2024-01-29T04:18:32.877" v="3773" actId="1076"/>
          <ac:spMkLst>
            <pc:docMk/>
            <pc:sldMk cId="2086330003" sldId="484"/>
            <ac:spMk id="15" creationId="{49C9946B-BD3B-A6E4-2089-33C6389D0240}"/>
          </ac:spMkLst>
        </pc:spChg>
        <pc:spChg chg="add mod">
          <ac:chgData name="Katherine Mesa" userId="dd7b0dd6-7f91-4ded-8476-0723d8004cb7" providerId="ADAL" clId="{3A147959-07EE-4F2C-8855-414C1168D723}" dt="2024-01-29T04:19:17.209" v="3786" actId="1076"/>
          <ac:spMkLst>
            <pc:docMk/>
            <pc:sldMk cId="2086330003" sldId="484"/>
            <ac:spMk id="16" creationId="{57A3FCC5-86B5-C8CA-02BE-4B4F6F5F2176}"/>
          </ac:spMkLst>
        </pc:spChg>
        <pc:spChg chg="add mod">
          <ac:chgData name="Katherine Mesa" userId="dd7b0dd6-7f91-4ded-8476-0723d8004cb7" providerId="ADAL" clId="{3A147959-07EE-4F2C-8855-414C1168D723}" dt="2024-01-29T04:18:51.165" v="3778" actId="1076"/>
          <ac:spMkLst>
            <pc:docMk/>
            <pc:sldMk cId="2086330003" sldId="484"/>
            <ac:spMk id="17" creationId="{C0CA0E68-B899-4D12-5315-F3562BADAE1F}"/>
          </ac:spMkLst>
        </pc:spChg>
        <pc:spChg chg="add mod">
          <ac:chgData name="Katherine Mesa" userId="dd7b0dd6-7f91-4ded-8476-0723d8004cb7" providerId="ADAL" clId="{3A147959-07EE-4F2C-8855-414C1168D723}" dt="2024-01-29T04:19:42.629" v="3792" actId="1076"/>
          <ac:spMkLst>
            <pc:docMk/>
            <pc:sldMk cId="2086330003" sldId="484"/>
            <ac:spMk id="18" creationId="{C77ACDAE-5B11-680F-68C0-347F7F99F658}"/>
          </ac:spMkLst>
        </pc:spChg>
        <pc:spChg chg="add mod">
          <ac:chgData name="Katherine Mesa" userId="dd7b0dd6-7f91-4ded-8476-0723d8004cb7" providerId="ADAL" clId="{3A147959-07EE-4F2C-8855-414C1168D723}" dt="2024-01-29T04:19:47.316" v="3793" actId="1076"/>
          <ac:spMkLst>
            <pc:docMk/>
            <pc:sldMk cId="2086330003" sldId="484"/>
            <ac:spMk id="19" creationId="{153B58D5-968D-2FAF-0C4F-F202352B84A6}"/>
          </ac:spMkLst>
        </pc:spChg>
        <pc:spChg chg="add mod">
          <ac:chgData name="Katherine Mesa" userId="dd7b0dd6-7f91-4ded-8476-0723d8004cb7" providerId="ADAL" clId="{3A147959-07EE-4F2C-8855-414C1168D723}" dt="2024-01-29T04:19:50.420" v="3794" actId="1076"/>
          <ac:spMkLst>
            <pc:docMk/>
            <pc:sldMk cId="2086330003" sldId="484"/>
            <ac:spMk id="20" creationId="{FDE00763-53EB-43C3-9E19-6F185FEDD4DA}"/>
          </ac:spMkLst>
        </pc:spChg>
        <pc:spChg chg="mod">
          <ac:chgData name="Katherine Mesa" userId="dd7b0dd6-7f91-4ded-8476-0723d8004cb7" providerId="ADAL" clId="{3A147959-07EE-4F2C-8855-414C1168D723}" dt="2024-01-29T04:15:27.412" v="3706" actId="1076"/>
          <ac:spMkLst>
            <pc:docMk/>
            <pc:sldMk cId="2086330003" sldId="484"/>
            <ac:spMk id="21" creationId="{05F5AFF7-58C6-4DCA-AE38-48131E9EE872}"/>
          </ac:spMkLst>
        </pc:spChg>
        <pc:spChg chg="add mod">
          <ac:chgData name="Katherine Mesa" userId="dd7b0dd6-7f91-4ded-8476-0723d8004cb7" providerId="ADAL" clId="{3A147959-07EE-4F2C-8855-414C1168D723}" dt="2024-01-29T04:19:59.540" v="3797" actId="1076"/>
          <ac:spMkLst>
            <pc:docMk/>
            <pc:sldMk cId="2086330003" sldId="484"/>
            <ac:spMk id="22" creationId="{50F32C4F-A63F-073E-9FA8-DD20E3F2A8B9}"/>
          </ac:spMkLst>
        </pc:spChg>
        <pc:spChg chg="del">
          <ac:chgData name="Katherine Mesa" userId="dd7b0dd6-7f91-4ded-8476-0723d8004cb7" providerId="ADAL" clId="{3A147959-07EE-4F2C-8855-414C1168D723}" dt="2024-01-29T04:14:49.031" v="3697" actId="478"/>
          <ac:spMkLst>
            <pc:docMk/>
            <pc:sldMk cId="2086330003" sldId="484"/>
            <ac:spMk id="23" creationId="{99C994F9-0291-4DD8-B8CC-33AB7C16A1C2}"/>
          </ac:spMkLst>
        </pc:spChg>
        <pc:spChg chg="del">
          <ac:chgData name="Katherine Mesa" userId="dd7b0dd6-7f91-4ded-8476-0723d8004cb7" providerId="ADAL" clId="{3A147959-07EE-4F2C-8855-414C1168D723}" dt="2024-01-29T04:15:38.226" v="3709" actId="478"/>
          <ac:spMkLst>
            <pc:docMk/>
            <pc:sldMk cId="2086330003" sldId="484"/>
            <ac:spMk id="44" creationId="{877CE628-1225-4426-9BA3-B0588CF1CE6B}"/>
          </ac:spMkLst>
        </pc:spChg>
        <pc:spChg chg="del">
          <ac:chgData name="Katherine Mesa" userId="dd7b0dd6-7f91-4ded-8476-0723d8004cb7" providerId="ADAL" clId="{3A147959-07EE-4F2C-8855-414C1168D723}" dt="2024-01-29T04:15:40.667" v="3711" actId="478"/>
          <ac:spMkLst>
            <pc:docMk/>
            <pc:sldMk cId="2086330003" sldId="484"/>
            <ac:spMk id="45" creationId="{7419212F-BA6D-4446-8CCE-CE038CCCC188}"/>
          </ac:spMkLst>
        </pc:spChg>
        <pc:spChg chg="del">
          <ac:chgData name="Katherine Mesa" userId="dd7b0dd6-7f91-4ded-8476-0723d8004cb7" providerId="ADAL" clId="{3A147959-07EE-4F2C-8855-414C1168D723}" dt="2024-01-29T04:14:50.511" v="3698" actId="478"/>
          <ac:spMkLst>
            <pc:docMk/>
            <pc:sldMk cId="2086330003" sldId="484"/>
            <ac:spMk id="46" creationId="{2EE231F8-80D9-4B2C-9B65-1A5D6E3AF02A}"/>
          </ac:spMkLst>
        </pc:spChg>
        <pc:spChg chg="del">
          <ac:chgData name="Katherine Mesa" userId="dd7b0dd6-7f91-4ded-8476-0723d8004cb7" providerId="ADAL" clId="{3A147959-07EE-4F2C-8855-414C1168D723}" dt="2024-01-29T04:15:38.782" v="3710" actId="478"/>
          <ac:spMkLst>
            <pc:docMk/>
            <pc:sldMk cId="2086330003" sldId="484"/>
            <ac:spMk id="47" creationId="{52D7AB0A-E949-4138-ADDA-AE6CE7B2C607}"/>
          </ac:spMkLst>
        </pc:spChg>
        <pc:spChg chg="del">
          <ac:chgData name="Katherine Mesa" userId="dd7b0dd6-7f91-4ded-8476-0723d8004cb7" providerId="ADAL" clId="{3A147959-07EE-4F2C-8855-414C1168D723}" dt="2024-01-29T04:15:41.763" v="3712" actId="478"/>
          <ac:spMkLst>
            <pc:docMk/>
            <pc:sldMk cId="2086330003" sldId="484"/>
            <ac:spMk id="48" creationId="{85683F9A-C201-4E66-8C83-8D4C42FE3216}"/>
          </ac:spMkLst>
        </pc:spChg>
        <pc:spChg chg="del">
          <ac:chgData name="Katherine Mesa" userId="dd7b0dd6-7f91-4ded-8476-0723d8004cb7" providerId="ADAL" clId="{3A147959-07EE-4F2C-8855-414C1168D723}" dt="2024-01-29T04:14:51.865" v="3699" actId="478"/>
          <ac:spMkLst>
            <pc:docMk/>
            <pc:sldMk cId="2086330003" sldId="484"/>
            <ac:spMk id="49" creationId="{50E914DF-19AD-42F2-B1A1-B1B70CB1D176}"/>
          </ac:spMkLst>
        </pc:spChg>
        <pc:spChg chg="del">
          <ac:chgData name="Katherine Mesa" userId="dd7b0dd6-7f91-4ded-8476-0723d8004cb7" providerId="ADAL" clId="{3A147959-07EE-4F2C-8855-414C1168D723}" dt="2024-01-29T04:15:42.470" v="3713" actId="478"/>
          <ac:spMkLst>
            <pc:docMk/>
            <pc:sldMk cId="2086330003" sldId="484"/>
            <ac:spMk id="50" creationId="{75C913B4-F0D1-4651-B6A7-B8154C38FEE9}"/>
          </ac:spMkLst>
        </pc:spChg>
        <pc:spChg chg="del mod">
          <ac:chgData name="Katherine Mesa" userId="dd7b0dd6-7f91-4ded-8476-0723d8004cb7" providerId="ADAL" clId="{3A147959-07EE-4F2C-8855-414C1168D723}" dt="2024-01-29T04:15:43.778" v="3715" actId="478"/>
          <ac:spMkLst>
            <pc:docMk/>
            <pc:sldMk cId="2086330003" sldId="484"/>
            <ac:spMk id="51" creationId="{1495DADA-0A93-4065-9942-18C97BB4FD0F}"/>
          </ac:spMkLst>
        </pc:spChg>
        <pc:spChg chg="del">
          <ac:chgData name="Katherine Mesa" userId="dd7b0dd6-7f91-4ded-8476-0723d8004cb7" providerId="ADAL" clId="{3A147959-07EE-4F2C-8855-414C1168D723}" dt="2024-01-29T04:14:53.250" v="3700" actId="478"/>
          <ac:spMkLst>
            <pc:docMk/>
            <pc:sldMk cId="2086330003" sldId="484"/>
            <ac:spMk id="52" creationId="{7E62D8E7-9730-4293-A028-3B49AADBB071}"/>
          </ac:spMkLst>
        </pc:spChg>
      </pc:sldChg>
      <pc:sldChg chg="add mod modTransition modShow">
        <pc:chgData name="Katherine Mesa" userId="dd7b0dd6-7f91-4ded-8476-0723d8004cb7" providerId="ADAL" clId="{3A147959-07EE-4F2C-8855-414C1168D723}" dt="2024-01-30T03:28:07.591" v="5166"/>
        <pc:sldMkLst>
          <pc:docMk/>
          <pc:sldMk cId="3459062038" sldId="484"/>
        </pc:sldMkLst>
      </pc:sldChg>
      <pc:sldChg chg="addSp modSp add mod modTransition modNotesTx">
        <pc:chgData name="Katherine Mesa" userId="dd7b0dd6-7f91-4ded-8476-0723d8004cb7" providerId="ADAL" clId="{3A147959-07EE-4F2C-8855-414C1168D723}" dt="2024-01-30T03:27:58.743" v="5163"/>
        <pc:sldMkLst>
          <pc:docMk/>
          <pc:sldMk cId="235004763" sldId="485"/>
        </pc:sldMkLst>
        <pc:spChg chg="add mod">
          <ac:chgData name="Katherine Mesa" userId="dd7b0dd6-7f91-4ded-8476-0723d8004cb7" providerId="ADAL" clId="{3A147959-07EE-4F2C-8855-414C1168D723}" dt="2024-01-29T04:37:03.978" v="4245" actId="1076"/>
          <ac:spMkLst>
            <pc:docMk/>
            <pc:sldMk cId="235004763" sldId="485"/>
            <ac:spMk id="5" creationId="{031A58BF-DFE0-A222-C722-B565C7000FB4}"/>
          </ac:spMkLst>
        </pc:spChg>
        <pc:spChg chg="mod">
          <ac:chgData name="Katherine Mesa" userId="dd7b0dd6-7f91-4ded-8476-0723d8004cb7" providerId="ADAL" clId="{3A147959-07EE-4F2C-8855-414C1168D723}" dt="2024-01-29T04:24:00.770" v="3844" actId="14100"/>
          <ac:spMkLst>
            <pc:docMk/>
            <pc:sldMk cId="235004763" sldId="485"/>
            <ac:spMk id="6" creationId="{85327FCF-0459-2456-BB3A-F6DA8B6FFD2C}"/>
          </ac:spMkLst>
        </pc:spChg>
        <pc:spChg chg="add mod">
          <ac:chgData name="Katherine Mesa" userId="dd7b0dd6-7f91-4ded-8476-0723d8004cb7" providerId="ADAL" clId="{3A147959-07EE-4F2C-8855-414C1168D723}" dt="2024-01-29T04:37:07.667" v="4247" actId="1076"/>
          <ac:spMkLst>
            <pc:docMk/>
            <pc:sldMk cId="235004763" sldId="485"/>
            <ac:spMk id="7" creationId="{8D39D00B-639B-A84E-448D-76137DB2AD54}"/>
          </ac:spMkLst>
        </pc:spChg>
        <pc:spChg chg="mod">
          <ac:chgData name="Katherine Mesa" userId="dd7b0dd6-7f91-4ded-8476-0723d8004cb7" providerId="ADAL" clId="{3A147959-07EE-4F2C-8855-414C1168D723}" dt="2024-01-29T04:37:05.674" v="4246" actId="1076"/>
          <ac:spMkLst>
            <pc:docMk/>
            <pc:sldMk cId="235004763" sldId="485"/>
            <ac:spMk id="8" creationId="{072CE4A5-C38E-E7F0-254A-F35FC5A69838}"/>
          </ac:spMkLst>
        </pc:spChg>
        <pc:spChg chg="add mod">
          <ac:chgData name="Katherine Mesa" userId="dd7b0dd6-7f91-4ded-8476-0723d8004cb7" providerId="ADAL" clId="{3A147959-07EE-4F2C-8855-414C1168D723}" dt="2024-01-29T04:37:46.546" v="4294" actId="20577"/>
          <ac:spMkLst>
            <pc:docMk/>
            <pc:sldMk cId="235004763" sldId="485"/>
            <ac:spMk id="10" creationId="{D0D7D502-EBCA-A06D-B8D7-CC298EFE2D7A}"/>
          </ac:spMkLst>
        </pc:spChg>
      </pc:sldChg>
      <pc:sldChg chg="addSp delSp modSp add del mod">
        <pc:chgData name="Katherine Mesa" userId="dd7b0dd6-7f91-4ded-8476-0723d8004cb7" providerId="ADAL" clId="{3A147959-07EE-4F2C-8855-414C1168D723}" dt="2024-01-29T04:23:51.550" v="3829" actId="2696"/>
        <pc:sldMkLst>
          <pc:docMk/>
          <pc:sldMk cId="1778919218" sldId="485"/>
        </pc:sldMkLst>
        <pc:spChg chg="del">
          <ac:chgData name="Katherine Mesa" userId="dd7b0dd6-7f91-4ded-8476-0723d8004cb7" providerId="ADAL" clId="{3A147959-07EE-4F2C-8855-414C1168D723}" dt="2024-01-29T04:23:33.017" v="3823" actId="478"/>
          <ac:spMkLst>
            <pc:docMk/>
            <pc:sldMk cId="1778919218" sldId="485"/>
            <ac:spMk id="3" creationId="{40F9270D-FCA8-67BA-FD3F-8C3FABCE6B9F}"/>
          </ac:spMkLst>
        </pc:spChg>
        <pc:spChg chg="mod">
          <ac:chgData name="Katherine Mesa" userId="dd7b0dd6-7f91-4ded-8476-0723d8004cb7" providerId="ADAL" clId="{3A147959-07EE-4F2C-8855-414C1168D723}" dt="2024-01-29T04:23:47.892" v="3828" actId="207"/>
          <ac:spMkLst>
            <pc:docMk/>
            <pc:sldMk cId="1778919218" sldId="485"/>
            <ac:spMk id="6" creationId="{85327FCF-0459-2456-BB3A-F6DA8B6FFD2C}"/>
          </ac:spMkLst>
        </pc:spChg>
        <pc:spChg chg="del">
          <ac:chgData name="Katherine Mesa" userId="dd7b0dd6-7f91-4ded-8476-0723d8004cb7" providerId="ADAL" clId="{3A147959-07EE-4F2C-8855-414C1168D723}" dt="2024-01-29T04:23:34.139" v="3824" actId="478"/>
          <ac:spMkLst>
            <pc:docMk/>
            <pc:sldMk cId="1778919218" sldId="485"/>
            <ac:spMk id="15" creationId="{55FB3594-06DE-A80B-7BC7-78F76E4490AC}"/>
          </ac:spMkLst>
        </pc:spChg>
        <pc:picChg chg="del">
          <ac:chgData name="Katherine Mesa" userId="dd7b0dd6-7f91-4ded-8476-0723d8004cb7" providerId="ADAL" clId="{3A147959-07EE-4F2C-8855-414C1168D723}" dt="2024-01-29T04:23:31.409" v="3822" actId="478"/>
          <ac:picMkLst>
            <pc:docMk/>
            <pc:sldMk cId="1778919218" sldId="485"/>
            <ac:picMk id="2" creationId="{0FEE73ED-3765-0F94-EB11-226431CD6D6D}"/>
          </ac:picMkLst>
        </pc:picChg>
        <pc:picChg chg="add mod ord">
          <ac:chgData name="Katherine Mesa" userId="dd7b0dd6-7f91-4ded-8476-0723d8004cb7" providerId="ADAL" clId="{3A147959-07EE-4F2C-8855-414C1168D723}" dt="2024-01-29T04:23:41.331" v="3827" actId="167"/>
          <ac:picMkLst>
            <pc:docMk/>
            <pc:sldMk cId="1778919218" sldId="485"/>
            <ac:picMk id="7" creationId="{8AADB2AC-4B94-84A6-D60F-5245E032CEC3}"/>
          </ac:picMkLst>
        </pc:picChg>
        <pc:cxnChg chg="del">
          <ac:chgData name="Katherine Mesa" userId="dd7b0dd6-7f91-4ded-8476-0723d8004cb7" providerId="ADAL" clId="{3A147959-07EE-4F2C-8855-414C1168D723}" dt="2024-01-29T04:23:34.863" v="3825" actId="478"/>
          <ac:cxnSpMkLst>
            <pc:docMk/>
            <pc:sldMk cId="1778919218" sldId="485"/>
            <ac:cxnSpMk id="23" creationId="{7A3A37BF-2D80-FA93-4A70-9145684722AB}"/>
          </ac:cxnSpMkLst>
        </pc:cxnChg>
      </pc:sldChg>
      <pc:sldChg chg="add ord">
        <pc:chgData name="Katherine Mesa" userId="dd7b0dd6-7f91-4ded-8476-0723d8004cb7" providerId="ADAL" clId="{3A147959-07EE-4F2C-8855-414C1168D723}" dt="2024-01-29T04:32:50.728" v="4085"/>
        <pc:sldMkLst>
          <pc:docMk/>
          <pc:sldMk cId="4115091449" sldId="486"/>
        </pc:sldMkLst>
      </pc:sldChg>
      <pc:sldChg chg="add mod modTransition modShow">
        <pc:chgData name="Katherine Mesa" userId="dd7b0dd6-7f91-4ded-8476-0723d8004cb7" providerId="ADAL" clId="{3A147959-07EE-4F2C-8855-414C1168D723}" dt="2024-01-30T03:28:02.794" v="5165"/>
        <pc:sldMkLst>
          <pc:docMk/>
          <pc:sldMk cId="1336435408" sldId="487"/>
        </pc:sldMkLst>
      </pc:sldChg>
      <pc:sldChg chg="delSp modSp add del mod ord modShow modCm">
        <pc:chgData name="Katherine Mesa" userId="dd7b0dd6-7f91-4ded-8476-0723d8004cb7" providerId="ADAL" clId="{3A147959-07EE-4F2C-8855-414C1168D723}" dt="2024-01-30T03:22:55.790" v="5123" actId="2696"/>
        <pc:sldMkLst>
          <pc:docMk/>
          <pc:sldMk cId="3970350442" sldId="487"/>
        </pc:sldMkLst>
        <pc:spChg chg="del">
          <ac:chgData name="Katherine Mesa" userId="dd7b0dd6-7f91-4ded-8476-0723d8004cb7" providerId="ADAL" clId="{3A147959-07EE-4F2C-8855-414C1168D723}" dt="2024-01-29T04:33:26.383" v="4108" actId="478"/>
          <ac:spMkLst>
            <pc:docMk/>
            <pc:sldMk cId="3970350442" sldId="487"/>
            <ac:spMk id="3" creationId="{40F9270D-FCA8-67BA-FD3F-8C3FABCE6B9F}"/>
          </ac:spMkLst>
        </pc:spChg>
        <pc:spChg chg="mod">
          <ac:chgData name="Katherine Mesa" userId="dd7b0dd6-7f91-4ded-8476-0723d8004cb7" providerId="ADAL" clId="{3A147959-07EE-4F2C-8855-414C1168D723}" dt="2024-01-29T04:33:23.808" v="4107" actId="27636"/>
          <ac:spMkLst>
            <pc:docMk/>
            <pc:sldMk cId="3970350442" sldId="487"/>
            <ac:spMk id="6" creationId="{85327FCF-0459-2456-BB3A-F6DA8B6FFD2C}"/>
          </ac:spMkLst>
        </pc:spChg>
        <pc:spChg chg="mod">
          <ac:chgData name="Katherine Mesa" userId="dd7b0dd6-7f91-4ded-8476-0723d8004cb7" providerId="ADAL" clId="{3A147959-07EE-4F2C-8855-414C1168D723}" dt="2024-01-30T02:47:33.002" v="4662" actId="20577"/>
          <ac:spMkLst>
            <pc:docMk/>
            <pc:sldMk cId="3970350442" sldId="487"/>
            <ac:spMk id="7" creationId="{32CF66D6-2CFC-1925-717B-66E0BA926D28}"/>
          </ac:spMkLst>
        </pc:spChg>
        <pc:spChg chg="del mod">
          <ac:chgData name="Katherine Mesa" userId="dd7b0dd6-7f91-4ded-8476-0723d8004cb7" providerId="ADAL" clId="{3A147959-07EE-4F2C-8855-414C1168D723}" dt="2024-01-29T04:34:38.948" v="4141" actId="478"/>
          <ac:spMkLst>
            <pc:docMk/>
            <pc:sldMk cId="3970350442" sldId="487"/>
            <ac:spMk id="8" creationId="{166A8C0B-7FC1-A721-3595-2DEE7C5FBB6A}"/>
          </ac:spMkLst>
        </pc:spChg>
        <pc:spChg chg="del">
          <ac:chgData name="Katherine Mesa" userId="dd7b0dd6-7f91-4ded-8476-0723d8004cb7" providerId="ADAL" clId="{3A147959-07EE-4F2C-8855-414C1168D723}" dt="2024-01-29T04:33:28.413" v="4109" actId="478"/>
          <ac:spMkLst>
            <pc:docMk/>
            <pc:sldMk cId="3970350442" sldId="487"/>
            <ac:spMk id="15" creationId="{55FB3594-06DE-A80B-7BC7-78F76E4490AC}"/>
          </ac:spMkLst>
        </pc:spChg>
        <pc:picChg chg="del">
          <ac:chgData name="Katherine Mesa" userId="dd7b0dd6-7f91-4ded-8476-0723d8004cb7" providerId="ADAL" clId="{3A147959-07EE-4F2C-8855-414C1168D723}" dt="2024-01-29T04:33:29.159" v="4110" actId="478"/>
          <ac:picMkLst>
            <pc:docMk/>
            <pc:sldMk cId="3970350442" sldId="487"/>
            <ac:picMk id="2" creationId="{0FEE73ED-3765-0F94-EB11-226431CD6D6D}"/>
          </ac:picMkLst>
        </pc:picChg>
        <pc:picChg chg="mod">
          <ac:chgData name="Katherine Mesa" userId="dd7b0dd6-7f91-4ded-8476-0723d8004cb7" providerId="ADAL" clId="{3A147959-07EE-4F2C-8855-414C1168D723}" dt="2024-01-30T03:21:54.500" v="5119" actId="14100"/>
          <ac:picMkLst>
            <pc:docMk/>
            <pc:sldMk cId="3970350442" sldId="487"/>
            <ac:picMk id="5" creationId="{CB88608E-89FF-2101-8170-72C875950D27}"/>
          </ac:picMkLst>
        </pc:picChg>
        <pc:cxnChg chg="del mod">
          <ac:chgData name="Katherine Mesa" userId="dd7b0dd6-7f91-4ded-8476-0723d8004cb7" providerId="ADAL" clId="{3A147959-07EE-4F2C-8855-414C1168D723}" dt="2024-01-29T04:34:23.172" v="4137" actId="478"/>
          <ac:cxnSpMkLst>
            <pc:docMk/>
            <pc:sldMk cId="3970350442" sldId="487"/>
            <ac:cxnSpMk id="9" creationId="{AD9A77EC-E6EF-CDEB-13E2-15BF18272111}"/>
          </ac:cxnSpMkLst>
        </pc:cxnChg>
        <pc:cxnChg chg="del">
          <ac:chgData name="Katherine Mesa" userId="dd7b0dd6-7f91-4ded-8476-0723d8004cb7" providerId="ADAL" clId="{3A147959-07EE-4F2C-8855-414C1168D723}" dt="2024-01-29T04:33:29.967" v="4111" actId="478"/>
          <ac:cxnSpMkLst>
            <pc:docMk/>
            <pc:sldMk cId="3970350442" sldId="487"/>
            <ac:cxnSpMk id="23" creationId="{7A3A37BF-2D80-FA93-4A70-9145684722AB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therine Mesa" userId="dd7b0dd6-7f91-4ded-8476-0723d8004cb7" providerId="ADAL" clId="{3A147959-07EE-4F2C-8855-414C1168D723}" dt="2024-01-30T02:47:33.002" v="4662" actId="20577"/>
              <pc2:cmMkLst xmlns:pc2="http://schemas.microsoft.com/office/powerpoint/2019/9/main/command">
                <pc:docMk/>
                <pc:sldMk cId="3970350442" sldId="487"/>
                <pc2:cmMk id="{9FD6B45B-AC96-4891-8ED6-26EC36A61A06}"/>
              </pc2:cmMkLst>
            </pc226:cmChg>
            <pc226:cmChg xmlns:pc226="http://schemas.microsoft.com/office/powerpoint/2022/06/main/command" chg="mod">
              <pc226:chgData name="Katherine Mesa" userId="dd7b0dd6-7f91-4ded-8476-0723d8004cb7" providerId="ADAL" clId="{3A147959-07EE-4F2C-8855-414C1168D723}" dt="2024-01-30T02:47:33.002" v="4662" actId="20577"/>
              <pc2:cmMkLst xmlns:pc2="http://schemas.microsoft.com/office/powerpoint/2019/9/main/command">
                <pc:docMk/>
                <pc:sldMk cId="3970350442" sldId="487"/>
                <pc2:cmMk id="{E727DAE4-8F0E-48AD-9A57-524C62EBD825}"/>
              </pc2:cmMkLst>
            </pc226:cmChg>
          </p:ext>
        </pc:extLst>
      </pc:sldChg>
      <pc:sldChg chg="modSp mod modTransition">
        <pc:chgData name="Katherine Mesa" userId="dd7b0dd6-7f91-4ded-8476-0723d8004cb7" providerId="ADAL" clId="{3A147959-07EE-4F2C-8855-414C1168D723}" dt="2024-01-30T04:35:30.052" v="5261"/>
        <pc:sldMkLst>
          <pc:docMk/>
          <pc:sldMk cId="1789892350" sldId="489"/>
        </pc:sldMkLst>
        <pc:spChg chg="mod">
          <ac:chgData name="Katherine Mesa" userId="dd7b0dd6-7f91-4ded-8476-0723d8004cb7" providerId="ADAL" clId="{3A147959-07EE-4F2C-8855-414C1168D723}" dt="2024-01-30T04:29:03.235" v="5227" actId="20577"/>
          <ac:spMkLst>
            <pc:docMk/>
            <pc:sldMk cId="1789892350" sldId="489"/>
            <ac:spMk id="34" creationId="{B2F0B13B-E9F8-F973-129F-6E2C34AEF1E4}"/>
          </ac:spMkLst>
        </pc:spChg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377655899" sldId="492"/>
        </pc:sldMkLst>
      </pc:sldChg>
      <pc:sldChg chg="mod or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3599819066" sldId="493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578014557" sldId="494"/>
        </pc:sldMkLst>
      </pc:sldChg>
      <pc:sldChg chg="modTransition">
        <pc:chgData name="Katherine Mesa" userId="dd7b0dd6-7f91-4ded-8476-0723d8004cb7" providerId="ADAL" clId="{3A147959-07EE-4F2C-8855-414C1168D723}" dt="2024-01-30T04:31:17.902" v="5250"/>
        <pc:sldMkLst>
          <pc:docMk/>
          <pc:sldMk cId="3210789932" sldId="495"/>
        </pc:sldMkLst>
      </pc:sldChg>
      <pc:sldChg chg="modTransition">
        <pc:chgData name="Katherine Mesa" userId="dd7b0dd6-7f91-4ded-8476-0723d8004cb7" providerId="ADAL" clId="{3A147959-07EE-4F2C-8855-414C1168D723}" dt="2024-01-30T04:31:06.585" v="5249"/>
        <pc:sldMkLst>
          <pc:docMk/>
          <pc:sldMk cId="3774657337" sldId="496"/>
        </pc:sldMkLst>
      </pc:sldChg>
      <pc:sldChg chg="modTransition">
        <pc:chgData name="Katherine Mesa" userId="dd7b0dd6-7f91-4ded-8476-0723d8004cb7" providerId="ADAL" clId="{3A147959-07EE-4F2C-8855-414C1168D723}" dt="2024-01-30T03:28:37.227" v="5174"/>
        <pc:sldMkLst>
          <pc:docMk/>
          <pc:sldMk cId="1489998047" sldId="497"/>
        </pc:sldMkLst>
      </pc:sldChg>
      <pc:sldChg chg="modTransition">
        <pc:chgData name="Katherine Mesa" userId="dd7b0dd6-7f91-4ded-8476-0723d8004cb7" providerId="ADAL" clId="{3A147959-07EE-4F2C-8855-414C1168D723}" dt="2024-01-30T04:30:57.153" v="5248"/>
        <pc:sldMkLst>
          <pc:docMk/>
          <pc:sldMk cId="1557855324" sldId="498"/>
        </pc:sldMkLst>
      </pc:sldChg>
      <pc:sldChg chg="modTransition">
        <pc:chgData name="Katherine Mesa" userId="dd7b0dd6-7f91-4ded-8476-0723d8004cb7" providerId="ADAL" clId="{3A147959-07EE-4F2C-8855-414C1168D723}" dt="2024-01-30T03:28:40.896" v="5175"/>
        <pc:sldMkLst>
          <pc:docMk/>
          <pc:sldMk cId="2758600107" sldId="499"/>
        </pc:sldMkLst>
      </pc:sldChg>
      <pc:sldChg chg="add 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659346216" sldId="500"/>
        </pc:sldMkLst>
      </pc:sldChg>
      <pc:sldChg chg="addSp delSp modSp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1555503904" sldId="500"/>
        </pc:sldMkLst>
        <pc:spChg chg="del">
          <ac:chgData name="Katherine Mesa" userId="dd7b0dd6-7f91-4ded-8476-0723d8004cb7" providerId="ADAL" clId="{3A147959-07EE-4F2C-8855-414C1168D723}" dt="2024-01-30T02:59:36.116" v="4712" actId="478"/>
          <ac:spMkLst>
            <pc:docMk/>
            <pc:sldMk cId="1555503904" sldId="500"/>
            <ac:spMk id="5" creationId="{AE954C2A-3C51-5BF7-98D9-652507EE1E35}"/>
          </ac:spMkLst>
        </pc:spChg>
        <pc:spChg chg="add mod">
          <ac:chgData name="Katherine Mesa" userId="dd7b0dd6-7f91-4ded-8476-0723d8004cb7" providerId="ADAL" clId="{3A147959-07EE-4F2C-8855-414C1168D723}" dt="2024-01-30T03:00:03.614" v="4722"/>
          <ac:spMkLst>
            <pc:docMk/>
            <pc:sldMk cId="1555503904" sldId="500"/>
            <ac:spMk id="9" creationId="{10D2B859-0804-F7BE-BD0E-F2FD4C4C4DD8}"/>
          </ac:spMkLst>
        </pc:spChg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496316918" sldId="501"/>
        </pc:sldMkLst>
      </pc:sldChg>
      <pc:sldChg chg="addSp delSp modSp del mod ord modShow modNotesTx">
        <pc:chgData name="Katherine Mesa" userId="dd7b0dd6-7f91-4ded-8476-0723d8004cb7" providerId="ADAL" clId="{3A147959-07EE-4F2C-8855-414C1168D723}" dt="2024-01-30T03:22:55.790" v="5123" actId="2696"/>
        <pc:sldMkLst>
          <pc:docMk/>
          <pc:sldMk cId="1933035291" sldId="504"/>
        </pc:sldMkLst>
        <pc:spChg chg="del">
          <ac:chgData name="Katherine Mesa" userId="dd7b0dd6-7f91-4ded-8476-0723d8004cb7" providerId="ADAL" clId="{3A147959-07EE-4F2C-8855-414C1168D723}" dt="2024-01-30T02:59:39.524" v="4713" actId="478"/>
          <ac:spMkLst>
            <pc:docMk/>
            <pc:sldMk cId="1933035291" sldId="504"/>
            <ac:spMk id="5" creationId="{AE954C2A-3C51-5BF7-98D9-652507EE1E35}"/>
          </ac:spMkLst>
        </pc:spChg>
        <pc:spChg chg="topLvl">
          <ac:chgData name="Katherine Mesa" userId="dd7b0dd6-7f91-4ded-8476-0723d8004cb7" providerId="ADAL" clId="{3A147959-07EE-4F2C-8855-414C1168D723}" dt="2024-01-30T03:01:30.303" v="4724" actId="478"/>
          <ac:spMkLst>
            <pc:docMk/>
            <pc:sldMk cId="1933035291" sldId="504"/>
            <ac:spMk id="6" creationId="{6BA6F43F-0559-470A-B065-B5EE8A8BEF97}"/>
          </ac:spMkLst>
        </pc:spChg>
        <pc:spChg chg="add mod">
          <ac:chgData name="Katherine Mesa" userId="dd7b0dd6-7f91-4ded-8476-0723d8004cb7" providerId="ADAL" clId="{3A147959-07EE-4F2C-8855-414C1168D723}" dt="2024-01-30T03:00:05.244" v="4723"/>
          <ac:spMkLst>
            <pc:docMk/>
            <pc:sldMk cId="1933035291" sldId="504"/>
            <ac:spMk id="9" creationId="{A0614F8F-EA26-9BF0-EC7E-12C3BD2F55D3}"/>
          </ac:spMkLst>
        </pc:spChg>
        <pc:grpChg chg="del">
          <ac:chgData name="Katherine Mesa" userId="dd7b0dd6-7f91-4ded-8476-0723d8004cb7" providerId="ADAL" clId="{3A147959-07EE-4F2C-8855-414C1168D723}" dt="2024-01-30T03:01:30.303" v="4724" actId="478"/>
          <ac:grpSpMkLst>
            <pc:docMk/>
            <pc:sldMk cId="1933035291" sldId="504"/>
            <ac:grpSpMk id="8" creationId="{AA43DD26-FF60-450D-8583-ABDCBEEBEAFF}"/>
          </ac:grpSpMkLst>
        </pc:grpChg>
        <pc:picChg chg="del topLvl">
          <ac:chgData name="Katherine Mesa" userId="dd7b0dd6-7f91-4ded-8476-0723d8004cb7" providerId="ADAL" clId="{3A147959-07EE-4F2C-8855-414C1168D723}" dt="2024-01-30T03:01:30.303" v="4724" actId="478"/>
          <ac:picMkLst>
            <pc:docMk/>
            <pc:sldMk cId="1933035291" sldId="504"/>
            <ac:picMk id="7" creationId="{98181625-E226-43BF-995C-01099AB6A213}"/>
          </ac:picMkLst>
        </pc:picChg>
        <pc:picChg chg="del">
          <ac:chgData name="Katherine Mesa" userId="dd7b0dd6-7f91-4ded-8476-0723d8004cb7" providerId="ADAL" clId="{3A147959-07EE-4F2C-8855-414C1168D723}" dt="2024-01-30T03:01:31.546" v="4725" actId="478"/>
          <ac:picMkLst>
            <pc:docMk/>
            <pc:sldMk cId="1933035291" sldId="504"/>
            <ac:picMk id="13" creationId="{ABD3CA4F-8284-462B-8B31-70C148FB3363}"/>
          </ac:picMkLst>
        </pc:picChg>
        <pc:picChg chg="add mod">
          <ac:chgData name="Katherine Mesa" userId="dd7b0dd6-7f91-4ded-8476-0723d8004cb7" providerId="ADAL" clId="{3A147959-07EE-4F2C-8855-414C1168D723}" dt="2024-01-30T03:01:35.403" v="4726"/>
          <ac:picMkLst>
            <pc:docMk/>
            <pc:sldMk cId="1933035291" sldId="504"/>
            <ac:picMk id="14" creationId="{EA054814-1151-F369-BDE8-03804B8EB710}"/>
          </ac:picMkLst>
        </pc:picChg>
        <pc:picChg chg="add mod">
          <ac:chgData name="Katherine Mesa" userId="dd7b0dd6-7f91-4ded-8476-0723d8004cb7" providerId="ADAL" clId="{3A147959-07EE-4F2C-8855-414C1168D723}" dt="2024-01-30T03:01:38.268" v="4727"/>
          <ac:picMkLst>
            <pc:docMk/>
            <pc:sldMk cId="1933035291" sldId="504"/>
            <ac:picMk id="15" creationId="{C4125210-46F9-37AA-2645-FCC74B5A3250}"/>
          </ac:picMkLst>
        </pc:picChg>
      </pc:sldChg>
      <pc:sldChg chg="add mod modTransition modShow">
        <pc:chgData name="Katherine Mesa" userId="dd7b0dd6-7f91-4ded-8476-0723d8004cb7" providerId="ADAL" clId="{3A147959-07EE-4F2C-8855-414C1168D723}" dt="2024-01-30T04:33:51.302" v="5259"/>
        <pc:sldMkLst>
          <pc:docMk/>
          <pc:sldMk cId="2229637590" sldId="504"/>
        </pc:sldMkLst>
      </pc:sldChg>
      <pc:sldChg chg="modTransition">
        <pc:chgData name="Katherine Mesa" userId="dd7b0dd6-7f91-4ded-8476-0723d8004cb7" providerId="ADAL" clId="{3A147959-07EE-4F2C-8855-414C1168D723}" dt="2024-01-30T04:30:42.767" v="5244"/>
        <pc:sldMkLst>
          <pc:docMk/>
          <pc:sldMk cId="549037803" sldId="505"/>
        </pc:sldMkLst>
      </pc:sldChg>
      <pc:sldChg chg="modTransition">
        <pc:chgData name="Katherine Mesa" userId="dd7b0dd6-7f91-4ded-8476-0723d8004cb7" providerId="ADAL" clId="{3A147959-07EE-4F2C-8855-414C1168D723}" dt="2024-01-30T04:31:06.585" v="5249"/>
        <pc:sldMkLst>
          <pc:docMk/>
          <pc:sldMk cId="837076750" sldId="506"/>
        </pc:sldMkLst>
      </pc:sldChg>
      <pc:sldChg chg="addSp modSp add mod ord modTransition">
        <pc:chgData name="Katherine Mesa" userId="dd7b0dd6-7f91-4ded-8476-0723d8004cb7" providerId="ADAL" clId="{3A147959-07EE-4F2C-8855-414C1168D723}" dt="2024-01-30T03:28:26.220" v="5171"/>
        <pc:sldMkLst>
          <pc:docMk/>
          <pc:sldMk cId="1831604763" sldId="507"/>
        </pc:sldMkLst>
        <pc:spChg chg="add mod">
          <ac:chgData name="Katherine Mesa" userId="dd7b0dd6-7f91-4ded-8476-0723d8004cb7" providerId="ADAL" clId="{3A147959-07EE-4F2C-8855-414C1168D723}" dt="2024-01-30T03:14:34.899" v="5026" actId="20577"/>
          <ac:spMkLst>
            <pc:docMk/>
            <pc:sldMk cId="1831604763" sldId="507"/>
            <ac:spMk id="3" creationId="{C1D0F860-864C-46D8-E3BA-A77D213C593A}"/>
          </ac:spMkLst>
        </pc:spChg>
        <pc:spChg chg="add mod">
          <ac:chgData name="Katherine Mesa" userId="dd7b0dd6-7f91-4ded-8476-0723d8004cb7" providerId="ADAL" clId="{3A147959-07EE-4F2C-8855-414C1168D723}" dt="2024-01-30T03:14:42.550" v="5034" actId="20577"/>
          <ac:spMkLst>
            <pc:docMk/>
            <pc:sldMk cId="1831604763" sldId="507"/>
            <ac:spMk id="4" creationId="{552AABC0-0303-FB8C-A79C-582F3B4D9378}"/>
          </ac:spMkLst>
        </pc:spChg>
        <pc:spChg chg="add mod">
          <ac:chgData name="Katherine Mesa" userId="dd7b0dd6-7f91-4ded-8476-0723d8004cb7" providerId="ADAL" clId="{3A147959-07EE-4F2C-8855-414C1168D723}" dt="2024-01-30T03:14:48.612" v="5041" actId="20577"/>
          <ac:spMkLst>
            <pc:docMk/>
            <pc:sldMk cId="1831604763" sldId="507"/>
            <ac:spMk id="7" creationId="{55F7DAEA-A5A5-70DB-BA8F-F50DA45A636D}"/>
          </ac:spMkLst>
        </pc:spChg>
        <pc:spChg chg="add mod">
          <ac:chgData name="Katherine Mesa" userId="dd7b0dd6-7f91-4ded-8476-0723d8004cb7" providerId="ADAL" clId="{3A147959-07EE-4F2C-8855-414C1168D723}" dt="2024-01-30T03:18:13.563" v="5101" actId="1076"/>
          <ac:spMkLst>
            <pc:docMk/>
            <pc:sldMk cId="1831604763" sldId="507"/>
            <ac:spMk id="9" creationId="{AB9337B6-C752-2C64-C8FE-93CBA69B9946}"/>
          </ac:spMkLst>
        </pc:spChg>
        <pc:spChg chg="add mod">
          <ac:chgData name="Katherine Mesa" userId="dd7b0dd6-7f91-4ded-8476-0723d8004cb7" providerId="ADAL" clId="{3A147959-07EE-4F2C-8855-414C1168D723}" dt="2024-01-30T03:18:40.239" v="5107" actId="1076"/>
          <ac:spMkLst>
            <pc:docMk/>
            <pc:sldMk cId="1831604763" sldId="507"/>
            <ac:spMk id="10" creationId="{CED89AAF-6790-1AD1-11C2-CD6E419B5B45}"/>
          </ac:spMkLst>
        </pc:spChg>
        <pc:cxnChg chg="add mod">
          <ac:chgData name="Katherine Mesa" userId="dd7b0dd6-7f91-4ded-8476-0723d8004cb7" providerId="ADAL" clId="{3A147959-07EE-4F2C-8855-414C1168D723}" dt="2024-01-30T03:18:01.594" v="5094" actId="14100"/>
          <ac:cxnSpMkLst>
            <pc:docMk/>
            <pc:sldMk cId="1831604763" sldId="507"/>
            <ac:cxnSpMk id="11" creationId="{2178DB57-BC30-B944-E5AB-A54BB325B187}"/>
          </ac:cxnSpMkLst>
        </pc:cxnChg>
        <pc:cxnChg chg="add mod">
          <ac:chgData name="Katherine Mesa" userId="dd7b0dd6-7f91-4ded-8476-0723d8004cb7" providerId="ADAL" clId="{3A147959-07EE-4F2C-8855-414C1168D723}" dt="2024-01-30T03:17:58.695" v="5093" actId="14100"/>
          <ac:cxnSpMkLst>
            <pc:docMk/>
            <pc:sldMk cId="1831604763" sldId="507"/>
            <ac:cxnSpMk id="13" creationId="{434BA51F-1649-ECDD-9C8C-D9B5BAC6075B}"/>
          </ac:cxnSpMkLst>
        </pc:cxnChg>
        <pc:cxnChg chg="add mod">
          <ac:chgData name="Katherine Mesa" userId="dd7b0dd6-7f91-4ded-8476-0723d8004cb7" providerId="ADAL" clId="{3A147959-07EE-4F2C-8855-414C1168D723}" dt="2024-01-30T03:18:07.428" v="5097" actId="14100"/>
          <ac:cxnSpMkLst>
            <pc:docMk/>
            <pc:sldMk cId="1831604763" sldId="507"/>
            <ac:cxnSpMk id="17" creationId="{C0783F67-28E1-E908-D044-6CD986DFF9F6}"/>
          </ac:cxnSpMkLst>
        </pc:cxnChg>
        <pc:cxnChg chg="add mod">
          <ac:chgData name="Katherine Mesa" userId="dd7b0dd6-7f91-4ded-8476-0723d8004cb7" providerId="ADAL" clId="{3A147959-07EE-4F2C-8855-414C1168D723}" dt="2024-01-30T03:18:17.484" v="5103" actId="14100"/>
          <ac:cxnSpMkLst>
            <pc:docMk/>
            <pc:sldMk cId="1831604763" sldId="507"/>
            <ac:cxnSpMk id="20" creationId="{ACF794FC-DF63-FA21-DAF3-DDD90D1B6FF8}"/>
          </ac:cxnSpMkLst>
        </pc:cxnChg>
        <pc:cxnChg chg="add mod">
          <ac:chgData name="Katherine Mesa" userId="dd7b0dd6-7f91-4ded-8476-0723d8004cb7" providerId="ADAL" clId="{3A147959-07EE-4F2C-8855-414C1168D723}" dt="2024-01-30T03:18:43.722" v="5108" actId="14100"/>
          <ac:cxnSpMkLst>
            <pc:docMk/>
            <pc:sldMk cId="1831604763" sldId="507"/>
            <ac:cxnSpMk id="24" creationId="{39888A92-CEC0-4E08-BEBD-10975418B3A4}"/>
          </ac:cxnSpMkLst>
        </pc:cxnChg>
      </pc:sldChg>
      <pc:sldChg chg="add del">
        <pc:chgData name="Katherine Mesa" userId="dd7b0dd6-7f91-4ded-8476-0723d8004cb7" providerId="ADAL" clId="{3A147959-07EE-4F2C-8855-414C1168D723}" dt="2024-01-30T03:07:25.662" v="4900" actId="2696"/>
        <pc:sldMkLst>
          <pc:docMk/>
          <pc:sldMk cId="3040735324" sldId="507"/>
        </pc:sldMkLst>
      </pc:sldChg>
      <pc:sldChg chg="addSp modSp add mod modTransition">
        <pc:chgData name="Katherine Mesa" userId="dd7b0dd6-7f91-4ded-8476-0723d8004cb7" providerId="ADAL" clId="{3A147959-07EE-4F2C-8855-414C1168D723}" dt="2024-01-30T04:31:46.833" v="5251"/>
        <pc:sldMkLst>
          <pc:docMk/>
          <pc:sldMk cId="1776227605" sldId="508"/>
        </pc:sldMkLst>
        <pc:spChg chg="mod">
          <ac:chgData name="Katherine Mesa" userId="dd7b0dd6-7f91-4ded-8476-0723d8004cb7" providerId="ADAL" clId="{3A147959-07EE-4F2C-8855-414C1168D723}" dt="2024-01-30T03:15:17.738" v="5057" actId="1076"/>
          <ac:spMkLst>
            <pc:docMk/>
            <pc:sldMk cId="1776227605" sldId="508"/>
            <ac:spMk id="10" creationId="{64198423-34B1-4807-B197-E4092C32ED7D}"/>
          </ac:spMkLst>
        </pc:spChg>
        <pc:spChg chg="mod">
          <ac:chgData name="Katherine Mesa" userId="dd7b0dd6-7f91-4ded-8476-0723d8004cb7" providerId="ADAL" clId="{3A147959-07EE-4F2C-8855-414C1168D723}" dt="2024-01-30T03:15:17.738" v="5057" actId="1076"/>
          <ac:spMkLst>
            <pc:docMk/>
            <pc:sldMk cId="1776227605" sldId="508"/>
            <ac:spMk id="12" creationId="{30A6AA15-DCB0-480C-BFE9-F7083DF157E3}"/>
          </ac:spMkLst>
        </pc:spChg>
        <pc:spChg chg="mod">
          <ac:chgData name="Katherine Mesa" userId="dd7b0dd6-7f91-4ded-8476-0723d8004cb7" providerId="ADAL" clId="{3A147959-07EE-4F2C-8855-414C1168D723}" dt="2024-01-30T03:15:17.738" v="5057" actId="1076"/>
          <ac:spMkLst>
            <pc:docMk/>
            <pc:sldMk cId="1776227605" sldId="508"/>
            <ac:spMk id="14" creationId="{6F469456-2DF1-4E09-8757-68FBE4972B47}"/>
          </ac:spMkLst>
        </pc:spChg>
        <pc:spChg chg="add mod">
          <ac:chgData name="Katherine Mesa" userId="dd7b0dd6-7f91-4ded-8476-0723d8004cb7" providerId="ADAL" clId="{3A147959-07EE-4F2C-8855-414C1168D723}" dt="2024-01-30T03:15:22.403" v="5058" actId="1076"/>
          <ac:spMkLst>
            <pc:docMk/>
            <pc:sldMk cId="1776227605" sldId="508"/>
            <ac:spMk id="16" creationId="{5F847FF7-5C7A-F343-E566-FC9615AF5E65}"/>
          </ac:spMkLst>
        </pc:spChg>
        <pc:spChg chg="mod">
          <ac:chgData name="Katherine Mesa" userId="dd7b0dd6-7f91-4ded-8476-0723d8004cb7" providerId="ADAL" clId="{3A147959-07EE-4F2C-8855-414C1168D723}" dt="2024-01-30T03:15:17.738" v="5057" actId="1076"/>
          <ac:spMkLst>
            <pc:docMk/>
            <pc:sldMk cId="1776227605" sldId="508"/>
            <ac:spMk id="17" creationId="{44879455-A7A3-4BD0-A2CA-D21E347F05D1}"/>
          </ac:spMkLst>
        </pc:spChg>
        <pc:picChg chg="mod">
          <ac:chgData name="Katherine Mesa" userId="dd7b0dd6-7f91-4ded-8476-0723d8004cb7" providerId="ADAL" clId="{3A147959-07EE-4F2C-8855-414C1168D723}" dt="2024-01-30T03:15:17.738" v="5057" actId="1076"/>
          <ac:picMkLst>
            <pc:docMk/>
            <pc:sldMk cId="1776227605" sldId="508"/>
            <ac:picMk id="9" creationId="{8BFC200B-DFDE-40A7-A395-29943BDEF97E}"/>
          </ac:picMkLst>
        </pc:picChg>
        <pc:picChg chg="mod">
          <ac:chgData name="Katherine Mesa" userId="dd7b0dd6-7f91-4ded-8476-0723d8004cb7" providerId="ADAL" clId="{3A147959-07EE-4F2C-8855-414C1168D723}" dt="2024-01-30T03:15:17.738" v="5057" actId="1076"/>
          <ac:picMkLst>
            <pc:docMk/>
            <pc:sldMk cId="1776227605" sldId="508"/>
            <ac:picMk id="13" creationId="{D4FD9B80-9EAC-4D2B-A099-6FBDEECDDFF4}"/>
          </ac:picMkLst>
        </pc:picChg>
        <pc:picChg chg="add mod">
          <ac:chgData name="Katherine Mesa" userId="dd7b0dd6-7f91-4ded-8476-0723d8004cb7" providerId="ADAL" clId="{3A147959-07EE-4F2C-8855-414C1168D723}" dt="2024-01-30T03:13:48.412" v="5013" actId="1076"/>
          <ac:picMkLst>
            <pc:docMk/>
            <pc:sldMk cId="1776227605" sldId="508"/>
            <ac:picMk id="15" creationId="{3FDCE8A5-D023-A549-3778-5F0D99320D2E}"/>
          </ac:picMkLst>
        </pc:picChg>
        <pc:picChg chg="add mod">
          <ac:chgData name="Katherine Mesa" userId="dd7b0dd6-7f91-4ded-8476-0723d8004cb7" providerId="ADAL" clId="{3A147959-07EE-4F2C-8855-414C1168D723}" dt="2024-01-30T03:13:32.355" v="5009" actId="1076"/>
          <ac:picMkLst>
            <pc:docMk/>
            <pc:sldMk cId="1776227605" sldId="508"/>
            <ac:picMk id="26" creationId="{71FA636F-04A5-ED4A-DF13-A44622E3E456}"/>
          </ac:picMkLst>
        </pc:picChg>
        <pc:cxnChg chg="add mod">
          <ac:chgData name="Katherine Mesa" userId="dd7b0dd6-7f91-4ded-8476-0723d8004cb7" providerId="ADAL" clId="{3A147959-07EE-4F2C-8855-414C1168D723}" dt="2024-01-30T03:15:27.659" v="5060" actId="14100"/>
          <ac:cxnSpMkLst>
            <pc:docMk/>
            <pc:sldMk cId="1776227605" sldId="508"/>
            <ac:cxnSpMk id="19" creationId="{51C25AA2-ED2C-A56C-6771-8FD1BF00FC24}"/>
          </ac:cxnSpMkLst>
        </pc:cxnChg>
        <pc:cxnChg chg="mod">
          <ac:chgData name="Katherine Mesa" userId="dd7b0dd6-7f91-4ded-8476-0723d8004cb7" providerId="ADAL" clId="{3A147959-07EE-4F2C-8855-414C1168D723}" dt="2024-01-30T03:15:17.738" v="5057" actId="1076"/>
          <ac:cxnSpMkLst>
            <pc:docMk/>
            <pc:sldMk cId="1776227605" sldId="508"/>
            <ac:cxnSpMk id="20" creationId="{C09E5D5F-1332-46C9-996E-7B231AC308FC}"/>
          </ac:cxnSpMkLst>
        </pc:cxnChg>
      </pc:sldChg>
      <pc:sldChg chg="addSp delSp modSp add mod modTransition">
        <pc:chgData name="Katherine Mesa" userId="dd7b0dd6-7f91-4ded-8476-0723d8004cb7" providerId="ADAL" clId="{3A147959-07EE-4F2C-8855-414C1168D723}" dt="2024-01-30T03:28:28.974" v="5172"/>
        <pc:sldMkLst>
          <pc:docMk/>
          <pc:sldMk cId="973485297" sldId="509"/>
        </pc:sldMkLst>
        <pc:spChg chg="add mod">
          <ac:chgData name="Katherine Mesa" userId="dd7b0dd6-7f91-4ded-8476-0723d8004cb7" providerId="ADAL" clId="{3A147959-07EE-4F2C-8855-414C1168D723}" dt="2024-01-30T03:11:34.063" v="4966" actId="20577"/>
          <ac:spMkLst>
            <pc:docMk/>
            <pc:sldMk cId="973485297" sldId="509"/>
            <ac:spMk id="3" creationId="{CF291B1C-1E89-56D8-D547-2AF3A77A9BDA}"/>
          </ac:spMkLst>
        </pc:spChg>
        <pc:spChg chg="add mod">
          <ac:chgData name="Katherine Mesa" userId="dd7b0dd6-7f91-4ded-8476-0723d8004cb7" providerId="ADAL" clId="{3A147959-07EE-4F2C-8855-414C1168D723}" dt="2024-01-30T03:12:25.679" v="4997" actId="14100"/>
          <ac:spMkLst>
            <pc:docMk/>
            <pc:sldMk cId="973485297" sldId="509"/>
            <ac:spMk id="12" creationId="{B96DDBBC-0ECE-EE46-A186-77AE2A626432}"/>
          </ac:spMkLst>
        </pc:spChg>
        <pc:spChg chg="add mod">
          <ac:chgData name="Katherine Mesa" userId="dd7b0dd6-7f91-4ded-8476-0723d8004cb7" providerId="ADAL" clId="{3A147959-07EE-4F2C-8855-414C1168D723}" dt="2024-01-30T03:12:16.016" v="4979" actId="14100"/>
          <ac:spMkLst>
            <pc:docMk/>
            <pc:sldMk cId="973485297" sldId="509"/>
            <ac:spMk id="16" creationId="{593575D6-8CCC-F8C2-C2B1-5514D97F1A3A}"/>
          </ac:spMkLst>
        </pc:spChg>
        <pc:picChg chg="add del mod">
          <ac:chgData name="Katherine Mesa" userId="dd7b0dd6-7f91-4ded-8476-0723d8004cb7" providerId="ADAL" clId="{3A147959-07EE-4F2C-8855-414C1168D723}" dt="2024-01-30T03:13:51.694" v="5014" actId="478"/>
          <ac:picMkLst>
            <pc:docMk/>
            <pc:sldMk cId="973485297" sldId="509"/>
            <ac:picMk id="2" creationId="{D7C44FC4-191B-A878-7672-81C17B5E62FD}"/>
          </ac:picMkLst>
        </pc:picChg>
        <pc:picChg chg="add mod">
          <ac:chgData name="Katherine Mesa" userId="dd7b0dd6-7f91-4ded-8476-0723d8004cb7" providerId="ADAL" clId="{3A147959-07EE-4F2C-8855-414C1168D723}" dt="2024-01-30T03:13:57.174" v="5016"/>
          <ac:picMkLst>
            <pc:docMk/>
            <pc:sldMk cId="973485297" sldId="509"/>
            <ac:picMk id="19" creationId="{A45B6039-E9DD-3D03-7FFE-9666D2A7820D}"/>
          </ac:picMkLst>
        </pc:picChg>
        <pc:picChg chg="add mod">
          <ac:chgData name="Katherine Mesa" userId="dd7b0dd6-7f91-4ded-8476-0723d8004cb7" providerId="ADAL" clId="{3A147959-07EE-4F2C-8855-414C1168D723}" dt="2024-01-30T03:14:02.574" v="5019"/>
          <ac:picMkLst>
            <pc:docMk/>
            <pc:sldMk cId="973485297" sldId="509"/>
            <ac:picMk id="20" creationId="{3D5C60AA-0068-DBBA-4F91-CB6D2BCBA808}"/>
          </ac:picMkLst>
        </pc:picChg>
        <pc:cxnChg chg="add mod">
          <ac:chgData name="Katherine Mesa" userId="dd7b0dd6-7f91-4ded-8476-0723d8004cb7" providerId="ADAL" clId="{3A147959-07EE-4F2C-8855-414C1168D723}" dt="2024-01-30T03:11:52.629" v="4970" actId="14100"/>
          <ac:cxnSpMkLst>
            <pc:docMk/>
            <pc:sldMk cId="973485297" sldId="509"/>
            <ac:cxnSpMk id="8" creationId="{4184211B-A9D9-D31D-107A-62013E75DFBF}"/>
          </ac:cxnSpMkLst>
        </pc:cxnChg>
        <pc:cxnChg chg="add mod">
          <ac:chgData name="Katherine Mesa" userId="dd7b0dd6-7f91-4ded-8476-0723d8004cb7" providerId="ADAL" clId="{3A147959-07EE-4F2C-8855-414C1168D723}" dt="2024-01-30T03:12:28.892" v="4998" actId="14100"/>
          <ac:cxnSpMkLst>
            <pc:docMk/>
            <pc:sldMk cId="973485297" sldId="509"/>
            <ac:cxnSpMk id="13" creationId="{16D3E90A-A84B-BA0B-C8DD-40E438EF36A5}"/>
          </ac:cxnSpMkLst>
        </pc:cxnChg>
      </pc:sldChg>
      <pc:sldChg chg="addSp delSp modSp add mod modTransition">
        <pc:chgData name="Katherine Mesa" userId="dd7b0dd6-7f91-4ded-8476-0723d8004cb7" providerId="ADAL" clId="{3A147959-07EE-4F2C-8855-414C1168D723}" dt="2024-01-30T03:28:28.974" v="5172"/>
        <pc:sldMkLst>
          <pc:docMk/>
          <pc:sldMk cId="222881593" sldId="510"/>
        </pc:sldMkLst>
        <pc:spChg chg="add mod">
          <ac:chgData name="Katherine Mesa" userId="dd7b0dd6-7f91-4ded-8476-0723d8004cb7" providerId="ADAL" clId="{3A147959-07EE-4F2C-8855-414C1168D723}" dt="2024-01-30T03:15:42.273" v="5067" actId="20577"/>
          <ac:spMkLst>
            <pc:docMk/>
            <pc:sldMk cId="222881593" sldId="510"/>
            <ac:spMk id="9" creationId="{42DEACCE-E16D-63F3-911C-DFBE167A2166}"/>
          </ac:spMkLst>
        </pc:spChg>
        <pc:picChg chg="add del mod">
          <ac:chgData name="Katherine Mesa" userId="dd7b0dd6-7f91-4ded-8476-0723d8004cb7" providerId="ADAL" clId="{3A147959-07EE-4F2C-8855-414C1168D723}" dt="2024-01-30T03:13:53.591" v="5015" actId="478"/>
          <ac:picMkLst>
            <pc:docMk/>
            <pc:sldMk cId="222881593" sldId="510"/>
            <ac:picMk id="2" creationId="{04DAD207-8806-4A9C-7CEE-A8DA29E13E9A}"/>
          </ac:picMkLst>
        </pc:picChg>
        <pc:picChg chg="add mod">
          <ac:chgData name="Katherine Mesa" userId="dd7b0dd6-7f91-4ded-8476-0723d8004cb7" providerId="ADAL" clId="{3A147959-07EE-4F2C-8855-414C1168D723}" dt="2024-01-30T03:13:58.065" v="5017"/>
          <ac:picMkLst>
            <pc:docMk/>
            <pc:sldMk cId="222881593" sldId="510"/>
            <ac:picMk id="7" creationId="{FA9CA67C-C686-C246-B096-71B75507F6FA}"/>
          </ac:picMkLst>
        </pc:picChg>
        <pc:picChg chg="add mod">
          <ac:chgData name="Katherine Mesa" userId="dd7b0dd6-7f91-4ded-8476-0723d8004cb7" providerId="ADAL" clId="{3A147959-07EE-4F2C-8855-414C1168D723}" dt="2024-01-30T03:14:03.770" v="5020"/>
          <ac:picMkLst>
            <pc:docMk/>
            <pc:sldMk cId="222881593" sldId="510"/>
            <ac:picMk id="8" creationId="{162CDA07-0B78-50D1-3E04-4E973ED890E7}"/>
          </ac:picMkLst>
        </pc:picChg>
        <pc:cxnChg chg="add mod">
          <ac:chgData name="Katherine Mesa" userId="dd7b0dd6-7f91-4ded-8476-0723d8004cb7" providerId="ADAL" clId="{3A147959-07EE-4F2C-8855-414C1168D723}" dt="2024-01-30T03:15:54.625" v="5071" actId="208"/>
          <ac:cxnSpMkLst>
            <pc:docMk/>
            <pc:sldMk cId="222881593" sldId="510"/>
            <ac:cxnSpMk id="10" creationId="{6C0B8830-BA1C-753F-CF23-2D341E7F7C3F}"/>
          </ac:cxnSpMkLst>
        </pc:cxnChg>
      </pc:sldChg>
      <pc:sldChg chg="addSp modSp add mod modTransition">
        <pc:chgData name="Katherine Mesa" userId="dd7b0dd6-7f91-4ded-8476-0723d8004cb7" providerId="ADAL" clId="{3A147959-07EE-4F2C-8855-414C1168D723}" dt="2024-01-30T03:28:28.974" v="5172"/>
        <pc:sldMkLst>
          <pc:docMk/>
          <pc:sldMk cId="747786939" sldId="511"/>
        </pc:sldMkLst>
        <pc:spChg chg="add mod">
          <ac:chgData name="Katherine Mesa" userId="dd7b0dd6-7f91-4ded-8476-0723d8004cb7" providerId="ADAL" clId="{3A147959-07EE-4F2C-8855-414C1168D723}" dt="2024-01-30T03:16:04.647" v="5079" actId="20577"/>
          <ac:spMkLst>
            <pc:docMk/>
            <pc:sldMk cId="747786939" sldId="511"/>
            <ac:spMk id="8" creationId="{D7F1EC6C-6745-372E-1C9B-1109E48947C2}"/>
          </ac:spMkLst>
        </pc:spChg>
        <pc:spChg chg="add mod">
          <ac:chgData name="Katherine Mesa" userId="dd7b0dd6-7f91-4ded-8476-0723d8004cb7" providerId="ADAL" clId="{3A147959-07EE-4F2C-8855-414C1168D723}" dt="2024-01-30T03:16:26.129" v="5087" actId="1076"/>
          <ac:spMkLst>
            <pc:docMk/>
            <pc:sldMk cId="747786939" sldId="511"/>
            <ac:spMk id="9" creationId="{E0A656B0-0764-3DBF-D1F4-7BCCE058BF5A}"/>
          </ac:spMkLst>
        </pc:spChg>
        <pc:picChg chg="add mod">
          <ac:chgData name="Katherine Mesa" userId="dd7b0dd6-7f91-4ded-8476-0723d8004cb7" providerId="ADAL" clId="{3A147959-07EE-4F2C-8855-414C1168D723}" dt="2024-01-30T03:13:58.887" v="5018"/>
          <ac:picMkLst>
            <pc:docMk/>
            <pc:sldMk cId="747786939" sldId="511"/>
            <ac:picMk id="2" creationId="{EC4AE96D-B2FE-85ED-E06D-82112EF3C536}"/>
          </ac:picMkLst>
        </pc:picChg>
        <pc:picChg chg="add mod">
          <ac:chgData name="Katherine Mesa" userId="dd7b0dd6-7f91-4ded-8476-0723d8004cb7" providerId="ADAL" clId="{3A147959-07EE-4F2C-8855-414C1168D723}" dt="2024-01-30T03:14:04.638" v="5021"/>
          <ac:picMkLst>
            <pc:docMk/>
            <pc:sldMk cId="747786939" sldId="511"/>
            <ac:picMk id="3" creationId="{72E989C1-3707-1B9E-972C-34970FEF3FF7}"/>
          </ac:picMkLst>
        </pc:picChg>
        <pc:picChg chg="mod">
          <ac:chgData name="Katherine Mesa" userId="dd7b0dd6-7f91-4ded-8476-0723d8004cb7" providerId="ADAL" clId="{3A147959-07EE-4F2C-8855-414C1168D723}" dt="2024-01-30T03:16:16.796" v="5084" actId="1076"/>
          <ac:picMkLst>
            <pc:docMk/>
            <pc:sldMk cId="747786939" sldId="511"/>
            <ac:picMk id="7" creationId="{25650C79-0168-4C2D-81B5-960A93CED42D}"/>
          </ac:picMkLst>
        </pc:picChg>
        <pc:cxnChg chg="add mod">
          <ac:chgData name="Katherine Mesa" userId="dd7b0dd6-7f91-4ded-8476-0723d8004cb7" providerId="ADAL" clId="{3A147959-07EE-4F2C-8855-414C1168D723}" dt="2024-01-30T03:16:26.129" v="5087" actId="1076"/>
          <ac:cxnSpMkLst>
            <pc:docMk/>
            <pc:sldMk cId="747786939" sldId="511"/>
            <ac:cxnSpMk id="10" creationId="{7224EC2A-9B41-EEEF-58C9-980D2BD78D4E}"/>
          </ac:cxnSpMkLst>
        </pc:cxnChg>
      </pc:sldChg>
      <pc:sldChg chg="modTransition">
        <pc:chgData name="Katherine Mesa" userId="dd7b0dd6-7f91-4ded-8476-0723d8004cb7" providerId="ADAL" clId="{3A147959-07EE-4F2C-8855-414C1168D723}" dt="2024-01-30T04:30:36.484" v="5243"/>
        <pc:sldMkLst>
          <pc:docMk/>
          <pc:sldMk cId="2590183855" sldId="513"/>
        </pc:sldMkLst>
      </pc:sldChg>
      <pc:sldChg chg="modTransition">
        <pc:chgData name="Katherine Mesa" userId="dd7b0dd6-7f91-4ded-8476-0723d8004cb7" providerId="ADAL" clId="{3A147959-07EE-4F2C-8855-414C1168D723}" dt="2024-01-30T04:30:32.652" v="5242"/>
        <pc:sldMkLst>
          <pc:docMk/>
          <pc:sldMk cId="1622184080" sldId="514"/>
        </pc:sldMkLst>
      </pc:sldChg>
      <pc:sldChg chg="modTransition">
        <pc:chgData name="Katherine Mesa" userId="dd7b0dd6-7f91-4ded-8476-0723d8004cb7" providerId="ADAL" clId="{3A147959-07EE-4F2C-8855-414C1168D723}" dt="2024-01-30T04:30:47.042" v="5245"/>
        <pc:sldMkLst>
          <pc:docMk/>
          <pc:sldMk cId="2871043519" sldId="515"/>
        </pc:sldMkLst>
      </pc:sldChg>
      <pc:sldChg chg="modTransition">
        <pc:chgData name="Katherine Mesa" userId="dd7b0dd6-7f91-4ded-8476-0723d8004cb7" providerId="ADAL" clId="{3A147959-07EE-4F2C-8855-414C1168D723}" dt="2024-01-30T04:32:18.554" v="5254"/>
        <pc:sldMkLst>
          <pc:docMk/>
          <pc:sldMk cId="1867293460" sldId="516"/>
        </pc:sldMkLst>
      </pc:sldChg>
      <pc:sldChg chg="modTransition">
        <pc:chgData name="Katherine Mesa" userId="dd7b0dd6-7f91-4ded-8476-0723d8004cb7" providerId="ADAL" clId="{3A147959-07EE-4F2C-8855-414C1168D723}" dt="2024-01-30T04:32:18.554" v="5254"/>
        <pc:sldMkLst>
          <pc:docMk/>
          <pc:sldMk cId="1690497787" sldId="518"/>
        </pc:sldMkLst>
      </pc:sldChg>
      <pc:sldChg chg="modTransition">
        <pc:chgData name="Katherine Mesa" userId="dd7b0dd6-7f91-4ded-8476-0723d8004cb7" providerId="ADAL" clId="{3A147959-07EE-4F2C-8855-414C1168D723}" dt="2024-01-30T04:32:18.554" v="5254"/>
        <pc:sldMkLst>
          <pc:docMk/>
          <pc:sldMk cId="55799518" sldId="519"/>
        </pc:sldMkLst>
      </pc:sldChg>
      <pc:sldChg chg="modTransition">
        <pc:chgData name="Katherine Mesa" userId="dd7b0dd6-7f91-4ded-8476-0723d8004cb7" providerId="ADAL" clId="{3A147959-07EE-4F2C-8855-414C1168D723}" dt="2024-01-30T04:31:54.918" v="5252"/>
        <pc:sldMkLst>
          <pc:docMk/>
          <pc:sldMk cId="244659342" sldId="520"/>
        </pc:sldMkLst>
      </pc:sldChg>
      <pc:sldChg chg="modTransition">
        <pc:chgData name="Katherine Mesa" userId="dd7b0dd6-7f91-4ded-8476-0723d8004cb7" providerId="ADAL" clId="{3A147959-07EE-4F2C-8855-414C1168D723}" dt="2024-01-30T04:31:54.918" v="5252"/>
        <pc:sldMkLst>
          <pc:docMk/>
          <pc:sldMk cId="1772677577" sldId="521"/>
        </pc:sldMkLst>
      </pc:sldChg>
      <pc:sldMasterChg chg="modTransition modSldLayout">
        <pc:chgData name="Katherine Mesa" userId="dd7b0dd6-7f91-4ded-8476-0723d8004cb7" providerId="ADAL" clId="{3A147959-07EE-4F2C-8855-414C1168D723}" dt="2024-01-30T03:27:33.483" v="5158"/>
        <pc:sldMasterMkLst>
          <pc:docMk/>
          <pc:sldMasterMk cId="3705740627" sldId="2147483648"/>
        </pc:sldMasterMkLst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3010818515" sldId="2147483649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3505634029" sldId="2147483650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3456967066" sldId="2147483651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818509327" sldId="2147483652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1580264589" sldId="2147483654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1322960509" sldId="2147483655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2500245007" sldId="2147483656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2310761892" sldId="2147483658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2209134707" sldId="2147483659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1344098146" sldId="2147483660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2925119914" sldId="2147483661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1804938155" sldId="2147483662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3173141637" sldId="2147483663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2967880842" sldId="2147483664"/>
          </pc:sldLayoutMkLst>
        </pc:sldLayoutChg>
      </pc:sldMasterChg>
      <pc:sldMasterChg chg="modTransition modSldLayout">
        <pc:chgData name="Katherine Mesa" userId="dd7b0dd6-7f91-4ded-8476-0723d8004cb7" providerId="ADAL" clId="{3A147959-07EE-4F2C-8855-414C1168D723}" dt="2024-01-30T03:27:33.483" v="5158"/>
        <pc:sldMasterMkLst>
          <pc:docMk/>
          <pc:sldMasterMk cId="1557120337" sldId="2147483665"/>
        </pc:sldMasterMkLst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1460611823" sldId="2147483666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3744789329" sldId="2147483667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2677323866" sldId="2147483668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880258663" sldId="2147483669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503071937" sldId="2147483670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1923894339" sldId="2147483671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1986248431" sldId="2147483672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2270561137" sldId="2147483673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611756799" sldId="2147483674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2083589097" sldId="2147483675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2638795277" sldId="2147483676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2958537844" sldId="2147483677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1496836935" sldId="2147483678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2687087739" sldId="2147483679"/>
          </pc:sldLayoutMkLst>
        </pc:sldLayoutChg>
      </pc:sldMasterChg>
    </pc:docChg>
  </pc:docChgLst>
  <pc:docChgLst>
    <pc:chgData name="Kevin Hernandez Lichtl" userId="S::kjh19a@fsu.edu::1972ab5e-5eb3-44d7-8806-f0fa61fe4a33" providerId="AD" clId="Web-{861EA476-A8B1-45D1-93F9-20B403572550}"/>
    <pc:docChg chg="modSld">
      <pc:chgData name="Kevin Hernandez Lichtl" userId="S::kjh19a@fsu.edu::1972ab5e-5eb3-44d7-8806-f0fa61fe4a33" providerId="AD" clId="Web-{861EA476-A8B1-45D1-93F9-20B403572550}" dt="2023-12-02T04:51:32.358" v="0" actId="1076"/>
      <pc:docMkLst>
        <pc:docMk/>
      </pc:docMkLst>
      <pc:sldChg chg="modSp">
        <pc:chgData name="Kevin Hernandez Lichtl" userId="S::kjh19a@fsu.edu::1972ab5e-5eb3-44d7-8806-f0fa61fe4a33" providerId="AD" clId="Web-{861EA476-A8B1-45D1-93F9-20B403572550}" dt="2023-12-02T04:51:32.358" v="0" actId="1076"/>
        <pc:sldMkLst>
          <pc:docMk/>
          <pc:sldMk cId="3909746019" sldId="435"/>
        </pc:sldMkLst>
        <pc:picChg chg="mod">
          <ac:chgData name="Kevin Hernandez Lichtl" userId="S::kjh19a@fsu.edu::1972ab5e-5eb3-44d7-8806-f0fa61fe4a33" providerId="AD" clId="Web-{861EA476-A8B1-45D1-93F9-20B403572550}" dt="2023-12-02T04:51:32.358" v="0" actId="1076"/>
          <ac:picMkLst>
            <pc:docMk/>
            <pc:sldMk cId="3909746019" sldId="435"/>
            <ac:picMk id="11" creationId="{7F0B3C8D-9869-195F-0A59-FD4B323CF346}"/>
          </ac:picMkLst>
        </pc:picChg>
      </pc:sldChg>
    </pc:docChg>
  </pc:docChgLst>
  <pc:docChgLst>
    <pc:chgData name="Kevin Hernandez Lichtl" userId="S::kjh19a@fsu.edu::1972ab5e-5eb3-44d7-8806-f0fa61fe4a33" providerId="AD" clId="Web-{E3F15EAE-A75F-4070-BD84-570A262A825C}"/>
    <pc:docChg chg="mod addSld modSld sldOrd addSection modSection">
      <pc:chgData name="Kevin Hernandez Lichtl" userId="S::kjh19a@fsu.edu::1972ab5e-5eb3-44d7-8806-f0fa61fe4a33" providerId="AD" clId="Web-{E3F15EAE-A75F-4070-BD84-570A262A825C}" dt="2024-01-29T23:50:21.311" v="349" actId="14100"/>
      <pc:docMkLst>
        <pc:docMk/>
      </pc:docMkLst>
      <pc:sldChg chg="ord">
        <pc:chgData name="Kevin Hernandez Lichtl" userId="S::kjh19a@fsu.edu::1972ab5e-5eb3-44d7-8806-f0fa61fe4a33" providerId="AD" clId="Web-{E3F15EAE-A75F-4070-BD84-570A262A825C}" dt="2024-01-29T22:19:12.708" v="12"/>
        <pc:sldMkLst>
          <pc:docMk/>
          <pc:sldMk cId="2445383051" sldId="335"/>
        </pc:sldMkLst>
      </pc:sldChg>
      <pc:sldChg chg="ord">
        <pc:chgData name="Kevin Hernandez Lichtl" userId="S::kjh19a@fsu.edu::1972ab5e-5eb3-44d7-8806-f0fa61fe4a33" providerId="AD" clId="Web-{E3F15EAE-A75F-4070-BD84-570A262A825C}" dt="2024-01-29T22:19:12.677" v="9"/>
        <pc:sldMkLst>
          <pc:docMk/>
          <pc:sldMk cId="4187904259" sldId="348"/>
        </pc:sldMkLst>
      </pc:sldChg>
      <pc:sldChg chg="ord">
        <pc:chgData name="Kevin Hernandez Lichtl" userId="S::kjh19a@fsu.edu::1972ab5e-5eb3-44d7-8806-f0fa61fe4a33" providerId="AD" clId="Web-{E3F15EAE-A75F-4070-BD84-570A262A825C}" dt="2024-01-29T22:19:12.692" v="11"/>
        <pc:sldMkLst>
          <pc:docMk/>
          <pc:sldMk cId="3659771634" sldId="350"/>
        </pc:sldMkLst>
      </pc:sldChg>
      <pc:sldChg chg="ord">
        <pc:chgData name="Kevin Hernandez Lichtl" userId="S::kjh19a@fsu.edu::1972ab5e-5eb3-44d7-8806-f0fa61fe4a33" providerId="AD" clId="Web-{E3F15EAE-A75F-4070-BD84-570A262A825C}" dt="2024-01-29T22:19:12.692" v="10"/>
        <pc:sldMkLst>
          <pc:docMk/>
          <pc:sldMk cId="2603576603" sldId="351"/>
        </pc:sldMkLst>
      </pc:sldChg>
      <pc:sldChg chg="ord">
        <pc:chgData name="Kevin Hernandez Lichtl" userId="S::kjh19a@fsu.edu::1972ab5e-5eb3-44d7-8806-f0fa61fe4a33" providerId="AD" clId="Web-{E3F15EAE-A75F-4070-BD84-570A262A825C}" dt="2024-01-29T22:19:12.677" v="8"/>
        <pc:sldMkLst>
          <pc:docMk/>
          <pc:sldMk cId="4135568911" sldId="352"/>
        </pc:sldMkLst>
      </pc:sldChg>
      <pc:sldChg chg="addSp modSp mod ord modShow modNotes">
        <pc:chgData name="Kevin Hernandez Lichtl" userId="S::kjh19a@fsu.edu::1972ab5e-5eb3-44d7-8806-f0fa61fe4a33" providerId="AD" clId="Web-{E3F15EAE-A75F-4070-BD84-570A262A825C}" dt="2024-01-29T23:29:22.862" v="297" actId="1076"/>
        <pc:sldMkLst>
          <pc:docMk/>
          <pc:sldMk cId="2185294993" sldId="353"/>
        </pc:sldMkLst>
        <pc:spChg chg="add mod">
          <ac:chgData name="Kevin Hernandez Lichtl" userId="S::kjh19a@fsu.edu::1972ab5e-5eb3-44d7-8806-f0fa61fe4a33" providerId="AD" clId="Web-{E3F15EAE-A75F-4070-BD84-570A262A825C}" dt="2024-01-29T23:27:23.438" v="201" actId="20577"/>
          <ac:spMkLst>
            <pc:docMk/>
            <pc:sldMk cId="2185294993" sldId="353"/>
            <ac:spMk id="3" creationId="{C2872F7A-0984-683C-01E2-2DB3A275AF53}"/>
          </ac:spMkLst>
        </pc:spChg>
        <pc:spChg chg="mod">
          <ac:chgData name="Kevin Hernandez Lichtl" userId="S::kjh19a@fsu.edu::1972ab5e-5eb3-44d7-8806-f0fa61fe4a33" providerId="AD" clId="Web-{E3F15EAE-A75F-4070-BD84-570A262A825C}" dt="2024-01-29T23:15:09.984" v="132" actId="20577"/>
          <ac:spMkLst>
            <pc:docMk/>
            <pc:sldMk cId="2185294993" sldId="353"/>
            <ac:spMk id="6" creationId="{48F9AC7B-BEEF-B24E-188A-36A6139F3027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29:22.862" v="297" actId="1076"/>
          <ac:spMkLst>
            <pc:docMk/>
            <pc:sldMk cId="2185294993" sldId="353"/>
            <ac:spMk id="8" creationId="{59D83FD3-4C56-CB5B-09A8-95DD648D8468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28:22.783" v="246" actId="1076"/>
          <ac:spMkLst>
            <pc:docMk/>
            <pc:sldMk cId="2185294993" sldId="353"/>
            <ac:spMk id="9" creationId="{CB87C84E-596B-D6B4-A8CF-7000375E38F9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28:30.361" v="247" actId="1076"/>
          <ac:spMkLst>
            <pc:docMk/>
            <pc:sldMk cId="2185294993" sldId="353"/>
            <ac:spMk id="11" creationId="{2928FF17-ABDA-0D26-11C7-A51AADB54DC7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28:47.596" v="266" actId="1076"/>
          <ac:spMkLst>
            <pc:docMk/>
            <pc:sldMk cId="2185294993" sldId="353"/>
            <ac:spMk id="12" creationId="{81FE6512-2257-2F76-F425-052CC7DFBC9E}"/>
          </ac:spMkLst>
        </pc:spChg>
        <pc:spChg chg="mod">
          <ac:chgData name="Kevin Hernandez Lichtl" userId="S::kjh19a@fsu.edu::1972ab5e-5eb3-44d7-8806-f0fa61fe4a33" providerId="AD" clId="Web-{E3F15EAE-A75F-4070-BD84-570A262A825C}" dt="2024-01-29T23:14:51.843" v="131" actId="1076"/>
          <ac:spMkLst>
            <pc:docMk/>
            <pc:sldMk cId="2185294993" sldId="353"/>
            <ac:spMk id="16" creationId="{C3A17039-AF99-6120-9E9A-3EF5B0D2944B}"/>
          </ac:spMkLst>
        </pc:spChg>
        <pc:picChg chg="mod ord modCrop">
          <ac:chgData name="Kevin Hernandez Lichtl" userId="S::kjh19a@fsu.edu::1972ab5e-5eb3-44d7-8806-f0fa61fe4a33" providerId="AD" clId="Web-{E3F15EAE-A75F-4070-BD84-570A262A825C}" dt="2024-01-29T23:13:29.076" v="127" actId="1076"/>
          <ac:picMkLst>
            <pc:docMk/>
            <pc:sldMk cId="2185294993" sldId="353"/>
            <ac:picMk id="4" creationId="{C452975C-E3D1-6E54-90D4-C0540F63F49B}"/>
          </ac:picMkLst>
        </pc:picChg>
      </pc:sldChg>
      <pc:sldChg chg="modSp">
        <pc:chgData name="Kevin Hernandez Lichtl" userId="S::kjh19a@fsu.edu::1972ab5e-5eb3-44d7-8806-f0fa61fe4a33" providerId="AD" clId="Web-{E3F15EAE-A75F-4070-BD84-570A262A825C}" dt="2024-01-29T21:29:41.077" v="7" actId="20577"/>
        <pc:sldMkLst>
          <pc:docMk/>
          <pc:sldMk cId="3703042262" sldId="428"/>
        </pc:sldMkLst>
        <pc:spChg chg="mod">
          <ac:chgData name="Kevin Hernandez Lichtl" userId="S::kjh19a@fsu.edu::1972ab5e-5eb3-44d7-8806-f0fa61fe4a33" providerId="AD" clId="Web-{E3F15EAE-A75F-4070-BD84-570A262A825C}" dt="2024-01-29T21:29:41.077" v="7" actId="20577"/>
          <ac:spMkLst>
            <pc:docMk/>
            <pc:sldMk cId="3703042262" sldId="428"/>
            <ac:spMk id="15" creationId="{A4C7270D-4A8B-1208-1239-34EA3F6ADDF8}"/>
          </ac:spMkLst>
        </pc:spChg>
      </pc:sldChg>
      <pc:sldChg chg="modSp">
        <pc:chgData name="Kevin Hernandez Lichtl" userId="S::kjh19a@fsu.edu::1972ab5e-5eb3-44d7-8806-f0fa61fe4a33" providerId="AD" clId="Web-{E3F15EAE-A75F-4070-BD84-570A262A825C}" dt="2024-01-29T23:50:21.311" v="349" actId="14100"/>
        <pc:sldMkLst>
          <pc:docMk/>
          <pc:sldMk cId="2394902596" sldId="437"/>
        </pc:sldMkLst>
        <pc:picChg chg="mod">
          <ac:chgData name="Kevin Hernandez Lichtl" userId="S::kjh19a@fsu.edu::1972ab5e-5eb3-44d7-8806-f0fa61fe4a33" providerId="AD" clId="Web-{E3F15EAE-A75F-4070-BD84-570A262A825C}" dt="2024-01-29T23:50:21.311" v="349" actId="14100"/>
          <ac:picMkLst>
            <pc:docMk/>
            <pc:sldMk cId="2394902596" sldId="437"/>
            <ac:picMk id="14" creationId="{EFD21078-C700-4A28-A967-F0B464468E09}"/>
          </ac:picMkLst>
        </pc:picChg>
      </pc:sldChg>
      <pc:sldChg chg="delSp modSp">
        <pc:chgData name="Kevin Hernandez Lichtl" userId="S::kjh19a@fsu.edu::1972ab5e-5eb3-44d7-8806-f0fa61fe4a33" providerId="AD" clId="Web-{E3F15EAE-A75F-4070-BD84-570A262A825C}" dt="2024-01-29T21:24:18.925" v="5"/>
        <pc:sldMkLst>
          <pc:docMk/>
          <pc:sldMk cId="642333829" sldId="455"/>
        </pc:sldMkLst>
        <pc:spChg chg="del mod">
          <ac:chgData name="Kevin Hernandez Lichtl" userId="S::kjh19a@fsu.edu::1972ab5e-5eb3-44d7-8806-f0fa61fe4a33" providerId="AD" clId="Web-{E3F15EAE-A75F-4070-BD84-570A262A825C}" dt="2024-01-29T21:24:18.925" v="5"/>
          <ac:spMkLst>
            <pc:docMk/>
            <pc:sldMk cId="642333829" sldId="455"/>
            <ac:spMk id="9" creationId="{C33C6D79-2E02-4CD3-AF63-DBF9A57B15CF}"/>
          </ac:spMkLst>
        </pc:spChg>
        <pc:cxnChg chg="mod">
          <ac:chgData name="Kevin Hernandez Lichtl" userId="S::kjh19a@fsu.edu::1972ab5e-5eb3-44d7-8806-f0fa61fe4a33" providerId="AD" clId="Web-{E3F15EAE-A75F-4070-BD84-570A262A825C}" dt="2024-01-29T21:24:18.925" v="5"/>
          <ac:cxnSpMkLst>
            <pc:docMk/>
            <pc:sldMk cId="642333829" sldId="455"/>
            <ac:cxnSpMk id="13" creationId="{8298CA2C-1B6C-4826-97A8-CAD7D04D4749}"/>
          </ac:cxnSpMkLst>
        </pc:cxnChg>
      </pc:sldChg>
      <pc:sldChg chg="modSp">
        <pc:chgData name="Kevin Hernandez Lichtl" userId="S::kjh19a@fsu.edu::1972ab5e-5eb3-44d7-8806-f0fa61fe4a33" providerId="AD" clId="Web-{E3F15EAE-A75F-4070-BD84-570A262A825C}" dt="2024-01-29T23:30:56.583" v="312" actId="1076"/>
        <pc:sldMkLst>
          <pc:docMk/>
          <pc:sldMk cId="235004763" sldId="485"/>
        </pc:sldMkLst>
        <pc:spChg chg="mod">
          <ac:chgData name="Kevin Hernandez Lichtl" userId="S::kjh19a@fsu.edu::1972ab5e-5eb3-44d7-8806-f0fa61fe4a33" providerId="AD" clId="Web-{E3F15EAE-A75F-4070-BD84-570A262A825C}" dt="2024-01-29T23:30:53.239" v="311" actId="1076"/>
          <ac:spMkLst>
            <pc:docMk/>
            <pc:sldMk cId="235004763" sldId="485"/>
            <ac:spMk id="5" creationId="{031A58BF-DFE0-A222-C722-B565C7000FB4}"/>
          </ac:spMkLst>
        </pc:spChg>
        <pc:spChg chg="mod">
          <ac:chgData name="Kevin Hernandez Lichtl" userId="S::kjh19a@fsu.edu::1972ab5e-5eb3-44d7-8806-f0fa61fe4a33" providerId="AD" clId="Web-{E3F15EAE-A75F-4070-BD84-570A262A825C}" dt="2024-01-29T23:30:56.583" v="312" actId="1076"/>
          <ac:spMkLst>
            <pc:docMk/>
            <pc:sldMk cId="235004763" sldId="485"/>
            <ac:spMk id="7" creationId="{8D39D00B-639B-A84E-448D-76137DB2AD54}"/>
          </ac:spMkLst>
        </pc:spChg>
        <pc:spChg chg="mod">
          <ac:chgData name="Kevin Hernandez Lichtl" userId="S::kjh19a@fsu.edu::1972ab5e-5eb3-44d7-8806-f0fa61fe4a33" providerId="AD" clId="Web-{E3F15EAE-A75F-4070-BD84-570A262A825C}" dt="2024-01-29T23:30:46.661" v="310" actId="1076"/>
          <ac:spMkLst>
            <pc:docMk/>
            <pc:sldMk cId="235004763" sldId="485"/>
            <ac:spMk id="8" creationId="{072CE4A5-C38E-E7F0-254A-F35FC5A69838}"/>
          </ac:spMkLst>
        </pc:spChg>
      </pc:sldChg>
      <pc:sldChg chg="ord">
        <pc:chgData name="Kevin Hernandez Lichtl" userId="S::kjh19a@fsu.edu::1972ab5e-5eb3-44d7-8806-f0fa61fe4a33" providerId="AD" clId="Web-{E3F15EAE-A75F-4070-BD84-570A262A825C}" dt="2024-01-29T22:58:48.744" v="103"/>
        <pc:sldMkLst>
          <pc:docMk/>
          <pc:sldMk cId="4115091449" sldId="486"/>
        </pc:sldMkLst>
      </pc:sldChg>
      <pc:sldChg chg="ord addCm">
        <pc:chgData name="Kevin Hernandez Lichtl" userId="S::kjh19a@fsu.edu::1972ab5e-5eb3-44d7-8806-f0fa61fe4a33" providerId="AD" clId="Web-{E3F15EAE-A75F-4070-BD84-570A262A825C}" dt="2024-01-29T23:39:35.985" v="314"/>
        <pc:sldMkLst>
          <pc:docMk/>
          <pc:sldMk cId="3970350442" sldId="48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evin Hernandez Lichtl" userId="S::kjh19a@fsu.edu::1972ab5e-5eb3-44d7-8806-f0fa61fe4a33" providerId="AD" clId="Web-{E3F15EAE-A75F-4070-BD84-570A262A825C}" dt="2024-01-29T23:39:35.985" v="314"/>
              <pc2:cmMkLst xmlns:pc2="http://schemas.microsoft.com/office/powerpoint/2019/9/main/command">
                <pc:docMk/>
                <pc:sldMk cId="3970350442" sldId="487"/>
                <pc2:cmMk id="{9FD6B45B-AC96-4891-8ED6-26EC36A61A06}"/>
              </pc2:cmMkLst>
            </pc226:cmChg>
          </p:ext>
        </pc:extLst>
      </pc:sldChg>
      <pc:sldChg chg="addSp delSp modSp add replId">
        <pc:chgData name="Kevin Hernandez Lichtl" userId="S::kjh19a@fsu.edu::1972ab5e-5eb3-44d7-8806-f0fa61fe4a33" providerId="AD" clId="Web-{E3F15EAE-A75F-4070-BD84-570A262A825C}" dt="2024-01-29T23:45:24.899" v="348" actId="1076"/>
        <pc:sldMkLst>
          <pc:docMk/>
          <pc:sldMk cId="269248832" sldId="488"/>
        </pc:sldMkLst>
        <pc:spChg chg="add mod ord">
          <ac:chgData name="Kevin Hernandez Lichtl" userId="S::kjh19a@fsu.edu::1972ab5e-5eb3-44d7-8806-f0fa61fe4a33" providerId="AD" clId="Web-{E3F15EAE-A75F-4070-BD84-570A262A825C}" dt="2024-01-29T23:17:24.331" v="134" actId="1076"/>
          <ac:spMkLst>
            <pc:docMk/>
            <pc:sldMk cId="269248832" sldId="488"/>
            <ac:spMk id="2" creationId="{B306FE71-7D0D-0F68-AD9F-9B84C9518AFA}"/>
          </ac:spMkLst>
        </pc:spChg>
        <pc:spChg chg="mod">
          <ac:chgData name="Kevin Hernandez Lichtl" userId="S::kjh19a@fsu.edu::1972ab5e-5eb3-44d7-8806-f0fa61fe4a33" providerId="AD" clId="Web-{E3F15EAE-A75F-4070-BD84-570A262A825C}" dt="2024-01-29T23:17:24.362" v="138" actId="1076"/>
          <ac:spMkLst>
            <pc:docMk/>
            <pc:sldMk cId="269248832" sldId="488"/>
            <ac:spMk id="3" creationId="{6994ABE0-83F8-7E32-ACE4-7A30D56DE12C}"/>
          </ac:spMkLst>
        </pc:spChg>
        <pc:spChg chg="mod">
          <ac:chgData name="Kevin Hernandez Lichtl" userId="S::kjh19a@fsu.edu::1972ab5e-5eb3-44d7-8806-f0fa61fe4a33" providerId="AD" clId="Web-{E3F15EAE-A75F-4070-BD84-570A262A825C}" dt="2024-01-29T23:17:24.347" v="135" actId="1076"/>
          <ac:spMkLst>
            <pc:docMk/>
            <pc:sldMk cId="269248832" sldId="488"/>
            <ac:spMk id="4" creationId="{9B98F5AC-2ED3-426E-F7DF-44948E46A498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17:24.378" v="140" actId="1076"/>
          <ac:spMkLst>
            <pc:docMk/>
            <pc:sldMk cId="269248832" sldId="488"/>
            <ac:spMk id="7" creationId="{99409426-1427-C03E-A72D-699E810D41A3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2:24:42.684" v="45" actId="1076"/>
          <ac:spMkLst>
            <pc:docMk/>
            <pc:sldMk cId="269248832" sldId="488"/>
            <ac:spMk id="7" creationId="{D30AFE71-16BA-5CBD-4E11-1AD444B34F50}"/>
          </ac:spMkLst>
        </pc:spChg>
        <pc:spChg chg="mod">
          <ac:chgData name="Kevin Hernandez Lichtl" userId="S::kjh19a@fsu.edu::1972ab5e-5eb3-44d7-8806-f0fa61fe4a33" providerId="AD" clId="Web-{E3F15EAE-A75F-4070-BD84-570A262A825C}" dt="2024-01-29T23:17:24.347" v="136" actId="1076"/>
          <ac:spMkLst>
            <pc:docMk/>
            <pc:sldMk cId="269248832" sldId="488"/>
            <ac:spMk id="8" creationId="{E9617B6A-5F98-CE77-C01A-C1F1D710E710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17:24.378" v="139" actId="1076"/>
          <ac:spMkLst>
            <pc:docMk/>
            <pc:sldMk cId="269248832" sldId="488"/>
            <ac:spMk id="11" creationId="{0F8231EF-B0D7-4851-52A7-F54B011FB9E7}"/>
          </ac:spMkLst>
        </pc:spChg>
        <pc:spChg chg="add del">
          <ac:chgData name="Kevin Hernandez Lichtl" userId="S::kjh19a@fsu.edu::1972ab5e-5eb3-44d7-8806-f0fa61fe4a33" providerId="AD" clId="Web-{E3F15EAE-A75F-4070-BD84-570A262A825C}" dt="2024-01-29T22:24:12.058" v="43"/>
          <ac:spMkLst>
            <pc:docMk/>
            <pc:sldMk cId="269248832" sldId="488"/>
            <ac:spMk id="11" creationId="{D7257563-CC6C-F351-B523-5FC5F5BD7312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17:24.393" v="141" actId="1076"/>
          <ac:spMkLst>
            <pc:docMk/>
            <pc:sldMk cId="269248832" sldId="488"/>
            <ac:spMk id="12" creationId="{81E5AC86-A015-6225-00EA-6B36855F78C0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17:24.393" v="142" actId="1076"/>
          <ac:spMkLst>
            <pc:docMk/>
            <pc:sldMk cId="269248832" sldId="488"/>
            <ac:spMk id="13" creationId="{18293311-D851-F7BD-4797-BEDA9954406C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42:34.160" v="337" actId="1076"/>
          <ac:spMkLst>
            <pc:docMk/>
            <pc:sldMk cId="269248832" sldId="488"/>
            <ac:spMk id="14" creationId="{FA697C09-4B76-6285-9DDF-89462ABE232E}"/>
          </ac:spMkLst>
        </pc:spChg>
        <pc:spChg chg="add del mod">
          <ac:chgData name="Kevin Hernandez Lichtl" userId="S::kjh19a@fsu.edu::1972ab5e-5eb3-44d7-8806-f0fa61fe4a33" providerId="AD" clId="Web-{E3F15EAE-A75F-4070-BD84-570A262A825C}" dt="2024-01-29T23:42:07.551" v="329"/>
          <ac:spMkLst>
            <pc:docMk/>
            <pc:sldMk cId="269248832" sldId="488"/>
            <ac:spMk id="15" creationId="{21D6D86A-EA01-1EE6-64BA-AEB909CBF8F7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42:34.160" v="336" actId="1076"/>
          <ac:spMkLst>
            <pc:docMk/>
            <pc:sldMk cId="269248832" sldId="488"/>
            <ac:spMk id="16" creationId="{FBDFB49A-164F-631A-7A85-B6CEEEB8D022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45:24.899" v="348" actId="1076"/>
          <ac:spMkLst>
            <pc:docMk/>
            <pc:sldMk cId="269248832" sldId="488"/>
            <ac:spMk id="17" creationId="{1C556B97-B1CD-AD1D-4E02-B92138567D9A}"/>
          </ac:spMkLst>
        </pc:spChg>
        <pc:spChg chg="del">
          <ac:chgData name="Kevin Hernandez Lichtl" userId="S::kjh19a@fsu.edu::1972ab5e-5eb3-44d7-8806-f0fa61fe4a33" providerId="AD" clId="Web-{E3F15EAE-A75F-4070-BD84-570A262A825C}" dt="2024-01-29T22:20:59.804" v="18"/>
          <ac:spMkLst>
            <pc:docMk/>
            <pc:sldMk cId="269248832" sldId="488"/>
            <ac:spMk id="17" creationId="{1FBAE615-A79A-A345-A04B-4D742CD4AA71}"/>
          </ac:spMkLst>
        </pc:spChg>
        <pc:spChg chg="del">
          <ac:chgData name="Kevin Hernandez Lichtl" userId="S::kjh19a@fsu.edu::1972ab5e-5eb3-44d7-8806-f0fa61fe4a33" providerId="AD" clId="Web-{E3F15EAE-A75F-4070-BD84-570A262A825C}" dt="2024-01-29T22:20:55.101" v="16"/>
          <ac:spMkLst>
            <pc:docMk/>
            <pc:sldMk cId="269248832" sldId="488"/>
            <ac:spMk id="19" creationId="{037C9BCE-1431-844B-F613-920851C48481}"/>
          </ac:spMkLst>
        </pc:spChg>
        <pc:spChg chg="del">
          <ac:chgData name="Kevin Hernandez Lichtl" userId="S::kjh19a@fsu.edu::1972ab5e-5eb3-44d7-8806-f0fa61fe4a33" providerId="AD" clId="Web-{E3F15EAE-A75F-4070-BD84-570A262A825C}" dt="2024-01-29T22:21:01.992" v="19"/>
          <ac:spMkLst>
            <pc:docMk/>
            <pc:sldMk cId="269248832" sldId="488"/>
            <ac:spMk id="20" creationId="{4EA1BE6A-31F8-6EA3-5CA7-D10E34360957}"/>
          </ac:spMkLst>
        </pc:spChg>
        <pc:spChg chg="del">
          <ac:chgData name="Kevin Hernandez Lichtl" userId="S::kjh19a@fsu.edu::1972ab5e-5eb3-44d7-8806-f0fa61fe4a33" providerId="AD" clId="Web-{E3F15EAE-A75F-4070-BD84-570A262A825C}" dt="2024-01-29T22:20:57.554" v="17"/>
          <ac:spMkLst>
            <pc:docMk/>
            <pc:sldMk cId="269248832" sldId="488"/>
            <ac:spMk id="21" creationId="{573FBD27-C8B1-46A7-9869-0FDAD7642671}"/>
          </ac:spMkLst>
        </pc:spChg>
        <pc:spChg chg="mod">
          <ac:chgData name="Kevin Hernandez Lichtl" userId="S::kjh19a@fsu.edu::1972ab5e-5eb3-44d7-8806-f0fa61fe4a33" providerId="AD" clId="Web-{E3F15EAE-A75F-4070-BD84-570A262A825C}" dt="2024-01-29T23:17:24.362" v="137" actId="1076"/>
          <ac:spMkLst>
            <pc:docMk/>
            <pc:sldMk cId="269248832" sldId="488"/>
            <ac:spMk id="22" creationId="{5D484232-9900-23EA-C88F-74F1738BDDA9}"/>
          </ac:spMkLst>
        </pc:spChg>
        <pc:spChg chg="del">
          <ac:chgData name="Kevin Hernandez Lichtl" userId="S::kjh19a@fsu.edu::1972ab5e-5eb3-44d7-8806-f0fa61fe4a33" providerId="AD" clId="Web-{E3F15EAE-A75F-4070-BD84-570A262A825C}" dt="2024-01-29T22:20:53.710" v="15"/>
          <ac:spMkLst>
            <pc:docMk/>
            <pc:sldMk cId="269248832" sldId="488"/>
            <ac:spMk id="23" creationId="{B2D78E46-7ADC-296E-CC92-30EC1E837F54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42:34.160" v="338" actId="1076"/>
          <ac:spMkLst>
            <pc:docMk/>
            <pc:sldMk cId="269248832" sldId="488"/>
            <ac:spMk id="29" creationId="{0CE29B00-69B8-72CD-22FD-16958D982D51}"/>
          </ac:spMkLst>
        </pc:spChg>
        <pc:grpChg chg="mod">
          <ac:chgData name="Kevin Hernandez Lichtl" userId="S::kjh19a@fsu.edu::1972ab5e-5eb3-44d7-8806-f0fa61fe4a33" providerId="AD" clId="Web-{E3F15EAE-A75F-4070-BD84-570A262A825C}" dt="2024-01-29T22:28:00.610" v="59" actId="1076"/>
          <ac:grpSpMkLst>
            <pc:docMk/>
            <pc:sldMk cId="269248832" sldId="488"/>
            <ac:grpSpMk id="13" creationId="{BA2C2B66-2045-C2A7-4B58-4DA5D580D3A6}"/>
          </ac:grpSpMkLst>
        </pc:grpChg>
      </pc:sldChg>
    </pc:docChg>
  </pc:docChgLst>
  <pc:docChgLst>
    <pc:chgData name="Megan Reid" userId="S::mar19v@fsu.edu::8e9849a8-3331-402a-9ebc-9f5e10c47593" providerId="AD" clId="Web-{CCDE4F1D-4524-9307-C14B-F1C2D3A7AED2}"/>
    <pc:docChg chg="modSld">
      <pc:chgData name="Megan Reid" userId="S::mar19v@fsu.edu::8e9849a8-3331-402a-9ebc-9f5e10c47593" providerId="AD" clId="Web-{CCDE4F1D-4524-9307-C14B-F1C2D3A7AED2}" dt="2024-02-08T22:53:53.438" v="14"/>
      <pc:docMkLst>
        <pc:docMk/>
      </pc:docMkLst>
      <pc:sldChg chg="modAnim">
        <pc:chgData name="Megan Reid" userId="S::mar19v@fsu.edu::8e9849a8-3331-402a-9ebc-9f5e10c47593" providerId="AD" clId="Web-{CCDE4F1D-4524-9307-C14B-F1C2D3A7AED2}" dt="2024-02-08T22:53:53.438" v="14"/>
        <pc:sldMkLst>
          <pc:docMk/>
          <pc:sldMk cId="549037803" sldId="505"/>
        </pc:sldMkLst>
      </pc:sldChg>
    </pc:docChg>
  </pc:docChgLst>
  <pc:docChgLst>
    <pc:chgData name="Katherine Mesa" userId="dd7b0dd6-7f91-4ded-8476-0723d8004cb7" providerId="ADAL" clId="{8363306A-C557-4E83-82E1-879FC27AE5D2}"/>
    <pc:docChg chg="undo redo custSel addSld delSld modSld sldOrd modSection">
      <pc:chgData name="Katherine Mesa" userId="dd7b0dd6-7f91-4ded-8476-0723d8004cb7" providerId="ADAL" clId="{8363306A-C557-4E83-82E1-879FC27AE5D2}" dt="2023-11-12T21:22:02.291" v="4180" actId="108"/>
      <pc:docMkLst>
        <pc:docMk/>
      </pc:docMkLst>
      <pc:sldChg chg="addSp delSp modSp mod">
        <pc:chgData name="Katherine Mesa" userId="dd7b0dd6-7f91-4ded-8476-0723d8004cb7" providerId="ADAL" clId="{8363306A-C557-4E83-82E1-879FC27AE5D2}" dt="2023-11-12T15:57:28.022" v="3192"/>
        <pc:sldMkLst>
          <pc:docMk/>
          <pc:sldMk cId="1270984281" sldId="286"/>
        </pc:sldMkLst>
        <pc:spChg chg="add mod">
          <ac:chgData name="Katherine Mesa" userId="dd7b0dd6-7f91-4ded-8476-0723d8004cb7" providerId="ADAL" clId="{8363306A-C557-4E83-82E1-879FC27AE5D2}" dt="2023-11-12T15:57:28.022" v="3192"/>
          <ac:spMkLst>
            <pc:docMk/>
            <pc:sldMk cId="1270984281" sldId="286"/>
            <ac:spMk id="2" creationId="{4E68FDC7-62EC-7386-9117-7B1317C753F0}"/>
          </ac:spMkLst>
        </pc:spChg>
        <pc:spChg chg="del">
          <ac:chgData name="Katherine Mesa" userId="dd7b0dd6-7f91-4ded-8476-0723d8004cb7" providerId="ADAL" clId="{8363306A-C557-4E83-82E1-879FC27AE5D2}" dt="2023-11-12T15:57:27.722" v="3191" actId="478"/>
          <ac:spMkLst>
            <pc:docMk/>
            <pc:sldMk cId="1270984281" sldId="286"/>
            <ac:spMk id="10" creationId="{2B7DE573-06BE-115F-2AB0-50AA0570D2B6}"/>
          </ac:spMkLst>
        </pc:spChg>
      </pc:sldChg>
      <pc:sldChg chg="modSp mod">
        <pc:chgData name="Katherine Mesa" userId="dd7b0dd6-7f91-4ded-8476-0723d8004cb7" providerId="ADAL" clId="{8363306A-C557-4E83-82E1-879FC27AE5D2}" dt="2023-11-12T15:57:21.120" v="3190" actId="404"/>
        <pc:sldMkLst>
          <pc:docMk/>
          <pc:sldMk cId="2405727058" sldId="287"/>
        </pc:sldMkLst>
        <pc:spChg chg="mod">
          <ac:chgData name="Katherine Mesa" userId="dd7b0dd6-7f91-4ded-8476-0723d8004cb7" providerId="ADAL" clId="{8363306A-C557-4E83-82E1-879FC27AE5D2}" dt="2023-11-12T15:57:21.120" v="3190" actId="404"/>
          <ac:spMkLst>
            <pc:docMk/>
            <pc:sldMk cId="2405727058" sldId="287"/>
            <ac:spMk id="10" creationId="{077C4388-427C-059E-B8E1-F0EDFE2B34B9}"/>
          </ac:spMkLst>
        </pc:spChg>
      </pc:sldChg>
      <pc:sldChg chg="modSp del mod modShow">
        <pc:chgData name="Katherine Mesa" userId="dd7b0dd6-7f91-4ded-8476-0723d8004cb7" providerId="ADAL" clId="{8363306A-C557-4E83-82E1-879FC27AE5D2}" dt="2023-11-10T01:45:48.652" v="2630" actId="2696"/>
        <pc:sldMkLst>
          <pc:docMk/>
          <pc:sldMk cId="2469680703" sldId="294"/>
        </pc:sldMkLst>
        <pc:spChg chg="mod">
          <ac:chgData name="Katherine Mesa" userId="dd7b0dd6-7f91-4ded-8476-0723d8004cb7" providerId="ADAL" clId="{8363306A-C557-4E83-82E1-879FC27AE5D2}" dt="2023-11-09T21:42:30.552" v="1" actId="20577"/>
          <ac:spMkLst>
            <pc:docMk/>
            <pc:sldMk cId="2469680703" sldId="294"/>
            <ac:spMk id="8" creationId="{072CE4A5-C38E-E7F0-254A-F35FC5A69838}"/>
          </ac:spMkLst>
        </pc:spChg>
      </pc:sldChg>
      <pc:sldChg chg="modSp del mod modShow">
        <pc:chgData name="Katherine Mesa" userId="dd7b0dd6-7f91-4ded-8476-0723d8004cb7" providerId="ADAL" clId="{8363306A-C557-4E83-82E1-879FC27AE5D2}" dt="2023-11-10T01:45:44.176" v="2629" actId="2696"/>
        <pc:sldMkLst>
          <pc:docMk/>
          <pc:sldMk cId="71360699" sldId="295"/>
        </pc:sldMkLst>
        <pc:spChg chg="mod">
          <ac:chgData name="Katherine Mesa" userId="dd7b0dd6-7f91-4ded-8476-0723d8004cb7" providerId="ADAL" clId="{8363306A-C557-4E83-82E1-879FC27AE5D2}" dt="2023-11-09T21:45:24.626" v="19" actId="20577"/>
          <ac:spMkLst>
            <pc:docMk/>
            <pc:sldMk cId="71360699" sldId="295"/>
            <ac:spMk id="6" creationId="{85327FCF-0459-2456-BB3A-F6DA8B6FFD2C}"/>
          </ac:spMkLst>
        </pc:spChg>
      </pc:sldChg>
      <pc:sldChg chg="mod ord modShow">
        <pc:chgData name="Katherine Mesa" userId="dd7b0dd6-7f91-4ded-8476-0723d8004cb7" providerId="ADAL" clId="{8363306A-C557-4E83-82E1-879FC27AE5D2}" dt="2023-11-10T00:44:55.866" v="1868"/>
        <pc:sldMkLst>
          <pc:docMk/>
          <pc:sldMk cId="3473897992" sldId="297"/>
        </pc:sldMkLst>
      </pc:sldChg>
      <pc:sldChg chg="addSp delSp modSp mod">
        <pc:chgData name="Katherine Mesa" userId="dd7b0dd6-7f91-4ded-8476-0723d8004cb7" providerId="ADAL" clId="{8363306A-C557-4E83-82E1-879FC27AE5D2}" dt="2023-11-12T21:17:00.706" v="4177"/>
        <pc:sldMkLst>
          <pc:docMk/>
          <pc:sldMk cId="34578572" sldId="317"/>
        </pc:sldMkLst>
        <pc:spChg chg="add mod">
          <ac:chgData name="Katherine Mesa" userId="dd7b0dd6-7f91-4ded-8476-0723d8004cb7" providerId="ADAL" clId="{8363306A-C557-4E83-82E1-879FC27AE5D2}" dt="2023-11-12T21:17:00.706" v="4177"/>
          <ac:spMkLst>
            <pc:docMk/>
            <pc:sldMk cId="34578572" sldId="317"/>
            <ac:spMk id="4" creationId="{B81C15E2-D8EF-1A93-949B-5295FE46DE88}"/>
          </ac:spMkLst>
        </pc:spChg>
        <pc:spChg chg="del">
          <ac:chgData name="Katherine Mesa" userId="dd7b0dd6-7f91-4ded-8476-0723d8004cb7" providerId="ADAL" clId="{8363306A-C557-4E83-82E1-879FC27AE5D2}" dt="2023-11-12T16:31:49.854" v="3732" actId="478"/>
          <ac:spMkLst>
            <pc:docMk/>
            <pc:sldMk cId="34578572" sldId="317"/>
            <ac:spMk id="4" creationId="{DA60A0D7-5C01-1132-F473-6E79FB9FD2B8}"/>
          </ac:spMkLst>
        </pc:spChg>
        <pc:spChg chg="add del mod">
          <ac:chgData name="Katherine Mesa" userId="dd7b0dd6-7f91-4ded-8476-0723d8004cb7" providerId="ADAL" clId="{8363306A-C557-4E83-82E1-879FC27AE5D2}" dt="2023-11-12T21:17:00.498" v="4176" actId="478"/>
          <ac:spMkLst>
            <pc:docMk/>
            <pc:sldMk cId="34578572" sldId="317"/>
            <ac:spMk id="9" creationId="{339FC451-169C-0876-79EB-0F50A60CDCAF}"/>
          </ac:spMkLst>
        </pc:spChg>
      </pc:sldChg>
      <pc:sldChg chg="modSp mod ord modShow">
        <pc:chgData name="Katherine Mesa" userId="dd7b0dd6-7f91-4ded-8476-0723d8004cb7" providerId="ADAL" clId="{8363306A-C557-4E83-82E1-879FC27AE5D2}" dt="2023-11-10T00:44:55.866" v="1868"/>
        <pc:sldMkLst>
          <pc:docMk/>
          <pc:sldMk cId="3257235967" sldId="341"/>
        </pc:sldMkLst>
        <pc:picChg chg="mod">
          <ac:chgData name="Katherine Mesa" userId="dd7b0dd6-7f91-4ded-8476-0723d8004cb7" providerId="ADAL" clId="{8363306A-C557-4E83-82E1-879FC27AE5D2}" dt="2023-11-09T21:57:11.150" v="272" actId="1076"/>
          <ac:picMkLst>
            <pc:docMk/>
            <pc:sldMk cId="3257235967" sldId="341"/>
            <ac:picMk id="2" creationId="{7552A265-5CCF-B133-1502-C2D2ACB774C1}"/>
          </ac:picMkLst>
        </pc:picChg>
      </pc:sldChg>
      <pc:sldChg chg="del mod ord modShow">
        <pc:chgData name="Katherine Mesa" userId="dd7b0dd6-7f91-4ded-8476-0723d8004cb7" providerId="ADAL" clId="{8363306A-C557-4E83-82E1-879FC27AE5D2}" dt="2023-11-10T01:45:37.791" v="2628" actId="2696"/>
        <pc:sldMkLst>
          <pc:docMk/>
          <pc:sldMk cId="2448439293" sldId="354"/>
        </pc:sldMkLst>
      </pc:sldChg>
      <pc:sldChg chg="mod ord modShow">
        <pc:chgData name="Katherine Mesa" userId="dd7b0dd6-7f91-4ded-8476-0723d8004cb7" providerId="ADAL" clId="{8363306A-C557-4E83-82E1-879FC27AE5D2}" dt="2023-11-10T00:44:55.866" v="1868"/>
        <pc:sldMkLst>
          <pc:docMk/>
          <pc:sldMk cId="2444023559" sldId="362"/>
        </pc:sldMkLst>
      </pc:sldChg>
      <pc:sldChg chg="addSp delSp modSp add mod">
        <pc:chgData name="Katherine Mesa" userId="dd7b0dd6-7f91-4ded-8476-0723d8004cb7" providerId="ADAL" clId="{8363306A-C557-4E83-82E1-879FC27AE5D2}" dt="2023-11-12T15:57:31.773" v="3194"/>
        <pc:sldMkLst>
          <pc:docMk/>
          <pc:sldMk cId="1269745814" sldId="369"/>
        </pc:sldMkLst>
        <pc:spChg chg="add mod">
          <ac:chgData name="Katherine Mesa" userId="dd7b0dd6-7f91-4ded-8476-0723d8004cb7" providerId="ADAL" clId="{8363306A-C557-4E83-82E1-879FC27AE5D2}" dt="2023-11-12T15:57:31.773" v="3194"/>
          <ac:spMkLst>
            <pc:docMk/>
            <pc:sldMk cId="1269745814" sldId="369"/>
            <ac:spMk id="2" creationId="{9D100E55-FCB1-8FBE-ADAA-906E546F7D4F}"/>
          </ac:spMkLst>
        </pc:spChg>
        <pc:spChg chg="mod">
          <ac:chgData name="Katherine Mesa" userId="dd7b0dd6-7f91-4ded-8476-0723d8004cb7" providerId="ADAL" clId="{8363306A-C557-4E83-82E1-879FC27AE5D2}" dt="2023-11-09T21:42:56.826" v="12" actId="20577"/>
          <ac:spMkLst>
            <pc:docMk/>
            <pc:sldMk cId="1269745814" sldId="369"/>
            <ac:spMk id="8" creationId="{072CE4A5-C38E-E7F0-254A-F35FC5A69838}"/>
          </ac:spMkLst>
        </pc:spChg>
        <pc:spChg chg="del">
          <ac:chgData name="Katherine Mesa" userId="dd7b0dd6-7f91-4ded-8476-0723d8004cb7" providerId="ADAL" clId="{8363306A-C557-4E83-82E1-879FC27AE5D2}" dt="2023-11-12T15:57:31.488" v="3193" actId="478"/>
          <ac:spMkLst>
            <pc:docMk/>
            <pc:sldMk cId="1269745814" sldId="369"/>
            <ac:spMk id="10" creationId="{C210DCB5-344D-15FA-B783-E024CDE5E8F0}"/>
          </ac:spMkLst>
        </pc:spChg>
      </pc:sldChg>
      <pc:sldChg chg="addSp delSp modSp add mod modTransition">
        <pc:chgData name="Katherine Mesa" userId="dd7b0dd6-7f91-4ded-8476-0723d8004cb7" providerId="ADAL" clId="{8363306A-C557-4E83-82E1-879FC27AE5D2}" dt="2023-11-12T15:57:35.569" v="3196"/>
        <pc:sldMkLst>
          <pc:docMk/>
          <pc:sldMk cId="923624441" sldId="372"/>
        </pc:sldMkLst>
        <pc:spChg chg="add mod">
          <ac:chgData name="Katherine Mesa" userId="dd7b0dd6-7f91-4ded-8476-0723d8004cb7" providerId="ADAL" clId="{8363306A-C557-4E83-82E1-879FC27AE5D2}" dt="2023-11-12T15:53:57.707" v="3153" actId="14100"/>
          <ac:spMkLst>
            <pc:docMk/>
            <pc:sldMk cId="923624441" sldId="372"/>
            <ac:spMk id="3" creationId="{40F9270D-FCA8-67BA-FD3F-8C3FABCE6B9F}"/>
          </ac:spMkLst>
        </pc:spChg>
        <pc:spChg chg="del">
          <ac:chgData name="Katherine Mesa" userId="dd7b0dd6-7f91-4ded-8476-0723d8004cb7" providerId="ADAL" clId="{8363306A-C557-4E83-82E1-879FC27AE5D2}" dt="2023-11-09T21:48:21.317" v="54" actId="478"/>
          <ac:spMkLst>
            <pc:docMk/>
            <pc:sldMk cId="923624441" sldId="372"/>
            <ac:spMk id="3" creationId="{981F3696-67AB-AA59-481D-13D5B7184592}"/>
          </ac:spMkLst>
        </pc:spChg>
        <pc:spChg chg="add del mod ord">
          <ac:chgData name="Katherine Mesa" userId="dd7b0dd6-7f91-4ded-8476-0723d8004cb7" providerId="ADAL" clId="{8363306A-C557-4E83-82E1-879FC27AE5D2}" dt="2023-11-09T21:47:55.285" v="47" actId="478"/>
          <ac:spMkLst>
            <pc:docMk/>
            <pc:sldMk cId="923624441" sldId="372"/>
            <ac:spMk id="5" creationId="{36AB5261-0AE5-A39C-2D91-57BFFB91A9BC}"/>
          </ac:spMkLst>
        </pc:spChg>
        <pc:spChg chg="add mod">
          <ac:chgData name="Katherine Mesa" userId="dd7b0dd6-7f91-4ded-8476-0723d8004cb7" providerId="ADAL" clId="{8363306A-C557-4E83-82E1-879FC27AE5D2}" dt="2023-11-12T15:57:35.569" v="3196"/>
          <ac:spMkLst>
            <pc:docMk/>
            <pc:sldMk cId="923624441" sldId="372"/>
            <ac:spMk id="5" creationId="{A6232A82-7FD3-F7C5-F6F6-A2EDBA1F6E9F}"/>
          </ac:spMkLst>
        </pc:spChg>
        <pc:spChg chg="mod">
          <ac:chgData name="Katherine Mesa" userId="dd7b0dd6-7f91-4ded-8476-0723d8004cb7" providerId="ADAL" clId="{8363306A-C557-4E83-82E1-879FC27AE5D2}" dt="2023-11-09T21:45:30.976" v="30" actId="20577"/>
          <ac:spMkLst>
            <pc:docMk/>
            <pc:sldMk cId="923624441" sldId="372"/>
            <ac:spMk id="6" creationId="{85327FCF-0459-2456-BB3A-F6DA8B6FFD2C}"/>
          </ac:spMkLst>
        </pc:spChg>
        <pc:spChg chg="del">
          <ac:chgData name="Katherine Mesa" userId="dd7b0dd6-7f91-4ded-8476-0723d8004cb7" providerId="ADAL" clId="{8363306A-C557-4E83-82E1-879FC27AE5D2}" dt="2023-11-09T21:45:40.041" v="34" actId="478"/>
          <ac:spMkLst>
            <pc:docMk/>
            <pc:sldMk cId="923624441" sldId="372"/>
            <ac:spMk id="10" creationId="{68B64A6D-48DA-BA92-85E6-6A63664AC377}"/>
          </ac:spMkLst>
        </pc:spChg>
        <pc:spChg chg="add del mod ord">
          <ac:chgData name="Katherine Mesa" userId="dd7b0dd6-7f91-4ded-8476-0723d8004cb7" providerId="ADAL" clId="{8363306A-C557-4E83-82E1-879FC27AE5D2}" dt="2023-11-09T21:51:41.755" v="195" actId="478"/>
          <ac:spMkLst>
            <pc:docMk/>
            <pc:sldMk cId="923624441" sldId="372"/>
            <ac:spMk id="11" creationId="{B7DCFB0C-BB66-179C-9AE1-CCDA24D2CB05}"/>
          </ac:spMkLst>
        </pc:spChg>
        <pc:spChg chg="del">
          <ac:chgData name="Katherine Mesa" userId="dd7b0dd6-7f91-4ded-8476-0723d8004cb7" providerId="ADAL" clId="{8363306A-C557-4E83-82E1-879FC27AE5D2}" dt="2023-11-09T21:45:41.761" v="36" actId="478"/>
          <ac:spMkLst>
            <pc:docMk/>
            <pc:sldMk cId="923624441" sldId="372"/>
            <ac:spMk id="13" creationId="{998D9E29-8DA0-E0DE-308C-D4535F99099B}"/>
          </ac:spMkLst>
        </pc:spChg>
        <pc:spChg chg="add del mod ord">
          <ac:chgData name="Katherine Mesa" userId="dd7b0dd6-7f91-4ded-8476-0723d8004cb7" providerId="ADAL" clId="{8363306A-C557-4E83-82E1-879FC27AE5D2}" dt="2023-11-09T21:51:43.865" v="196" actId="478"/>
          <ac:spMkLst>
            <pc:docMk/>
            <pc:sldMk cId="923624441" sldId="372"/>
            <ac:spMk id="14" creationId="{4E8892B5-7317-5604-6359-CD333EAED7A9}"/>
          </ac:spMkLst>
        </pc:spChg>
        <pc:spChg chg="add mod">
          <ac:chgData name="Katherine Mesa" userId="dd7b0dd6-7f91-4ded-8476-0723d8004cb7" providerId="ADAL" clId="{8363306A-C557-4E83-82E1-879FC27AE5D2}" dt="2023-11-12T15:53:50.903" v="3151" actId="1076"/>
          <ac:spMkLst>
            <pc:docMk/>
            <pc:sldMk cId="923624441" sldId="372"/>
            <ac:spMk id="15" creationId="{55FB3594-06DE-A80B-7BC7-78F76E4490AC}"/>
          </ac:spMkLst>
        </pc:spChg>
        <pc:spChg chg="del">
          <ac:chgData name="Katherine Mesa" userId="dd7b0dd6-7f91-4ded-8476-0723d8004cb7" providerId="ADAL" clId="{8363306A-C557-4E83-82E1-879FC27AE5D2}" dt="2023-11-09T21:45:42.666" v="37" actId="478"/>
          <ac:spMkLst>
            <pc:docMk/>
            <pc:sldMk cId="923624441" sldId="372"/>
            <ac:spMk id="17" creationId="{1360AAA4-4789-9753-14DE-071377A8EE21}"/>
          </ac:spMkLst>
        </pc:spChg>
        <pc:spChg chg="add del mod">
          <ac:chgData name="Katherine Mesa" userId="dd7b0dd6-7f91-4ded-8476-0723d8004cb7" providerId="ADAL" clId="{8363306A-C557-4E83-82E1-879FC27AE5D2}" dt="2023-11-09T21:53:49.645" v="233" actId="478"/>
          <ac:spMkLst>
            <pc:docMk/>
            <pc:sldMk cId="923624441" sldId="372"/>
            <ac:spMk id="18" creationId="{F1F91536-4E4C-F4BC-12B4-2394FA2E2097}"/>
          </ac:spMkLst>
        </pc:spChg>
        <pc:spChg chg="del">
          <ac:chgData name="Katherine Mesa" userId="dd7b0dd6-7f91-4ded-8476-0723d8004cb7" providerId="ADAL" clId="{8363306A-C557-4E83-82E1-879FC27AE5D2}" dt="2023-11-12T15:57:35.254" v="3195" actId="478"/>
          <ac:spMkLst>
            <pc:docMk/>
            <pc:sldMk cId="923624441" sldId="372"/>
            <ac:spMk id="29" creationId="{B78BFDFA-0161-B684-2306-8844BA082902}"/>
          </ac:spMkLst>
        </pc:spChg>
        <pc:picChg chg="add mod">
          <ac:chgData name="Katherine Mesa" userId="dd7b0dd6-7f91-4ded-8476-0723d8004cb7" providerId="ADAL" clId="{8363306A-C557-4E83-82E1-879FC27AE5D2}" dt="2023-11-09T21:51:51.295" v="198" actId="1076"/>
          <ac:picMkLst>
            <pc:docMk/>
            <pc:sldMk cId="923624441" sldId="372"/>
            <ac:picMk id="2" creationId="{0FEE73ED-3765-0F94-EB11-226431CD6D6D}"/>
          </ac:picMkLst>
        </pc:picChg>
        <pc:picChg chg="del">
          <ac:chgData name="Katherine Mesa" userId="dd7b0dd6-7f91-4ded-8476-0723d8004cb7" providerId="ADAL" clId="{8363306A-C557-4E83-82E1-879FC27AE5D2}" dt="2023-11-09T21:45:34.006" v="31" actId="478"/>
          <ac:picMkLst>
            <pc:docMk/>
            <pc:sldMk cId="923624441" sldId="372"/>
            <ac:picMk id="7" creationId="{7B8FAA99-85B2-8058-5065-74A3792BC0BB}"/>
          </ac:picMkLst>
        </pc:picChg>
        <pc:picChg chg="add del mod">
          <ac:chgData name="Katherine Mesa" userId="dd7b0dd6-7f91-4ded-8476-0723d8004cb7" providerId="ADAL" clId="{8363306A-C557-4E83-82E1-879FC27AE5D2}" dt="2023-11-09T21:53:48.565" v="232" actId="478"/>
          <ac:picMkLst>
            <pc:docMk/>
            <pc:sldMk cId="923624441" sldId="372"/>
            <ac:picMk id="9" creationId="{5F623031-D9BF-0F3A-0CB3-85E166EE8CD3}"/>
          </ac:picMkLst>
        </pc:picChg>
        <pc:cxnChg chg="del">
          <ac:chgData name="Katherine Mesa" userId="dd7b0dd6-7f91-4ded-8476-0723d8004cb7" providerId="ADAL" clId="{8363306A-C557-4E83-82E1-879FC27AE5D2}" dt="2023-11-09T21:45:40.671" v="35" actId="478"/>
          <ac:cxnSpMkLst>
            <pc:docMk/>
            <pc:sldMk cId="923624441" sldId="372"/>
            <ac:cxnSpMk id="8" creationId="{C9CE6EF9-B46A-0F1F-D619-5093217D7BFA}"/>
          </ac:cxnSpMkLst>
        </pc:cxnChg>
        <pc:cxnChg chg="del">
          <ac:chgData name="Katherine Mesa" userId="dd7b0dd6-7f91-4ded-8476-0723d8004cb7" providerId="ADAL" clId="{8363306A-C557-4E83-82E1-879FC27AE5D2}" dt="2023-11-09T21:45:38.761" v="33" actId="478"/>
          <ac:cxnSpMkLst>
            <pc:docMk/>
            <pc:sldMk cId="923624441" sldId="372"/>
            <ac:cxnSpMk id="12" creationId="{276C1C33-5BDB-9695-FB88-24BA8168AA61}"/>
          </ac:cxnSpMkLst>
        </pc:cxnChg>
        <pc:cxnChg chg="del">
          <ac:chgData name="Katherine Mesa" userId="dd7b0dd6-7f91-4ded-8476-0723d8004cb7" providerId="ADAL" clId="{8363306A-C557-4E83-82E1-879FC27AE5D2}" dt="2023-11-09T21:45:38.331" v="32" actId="478"/>
          <ac:cxnSpMkLst>
            <pc:docMk/>
            <pc:sldMk cId="923624441" sldId="372"/>
            <ac:cxnSpMk id="16" creationId="{AA07B591-16E2-915E-89F0-0E954ADDF42A}"/>
          </ac:cxnSpMkLst>
        </pc:cxnChg>
        <pc:cxnChg chg="add del">
          <ac:chgData name="Katherine Mesa" userId="dd7b0dd6-7f91-4ded-8476-0723d8004cb7" providerId="ADAL" clId="{8363306A-C557-4E83-82E1-879FC27AE5D2}" dt="2023-11-09T21:53:18.396" v="225" actId="11529"/>
          <ac:cxnSpMkLst>
            <pc:docMk/>
            <pc:sldMk cId="923624441" sldId="372"/>
            <ac:cxnSpMk id="20" creationId="{9C706776-7DB7-9DB9-EE38-0A5CA416E869}"/>
          </ac:cxnSpMkLst>
        </pc:cxnChg>
        <pc:cxnChg chg="add mod">
          <ac:chgData name="Katherine Mesa" userId="dd7b0dd6-7f91-4ded-8476-0723d8004cb7" providerId="ADAL" clId="{8363306A-C557-4E83-82E1-879FC27AE5D2}" dt="2023-11-12T15:54:02.271" v="3154" actId="1076"/>
          <ac:cxnSpMkLst>
            <pc:docMk/>
            <pc:sldMk cId="923624441" sldId="372"/>
            <ac:cxnSpMk id="23" creationId="{7A3A37BF-2D80-FA93-4A70-9145684722AB}"/>
          </ac:cxnSpMkLst>
        </pc:cxnChg>
        <pc:cxnChg chg="add del mod">
          <ac:chgData name="Katherine Mesa" userId="dd7b0dd6-7f91-4ded-8476-0723d8004cb7" providerId="ADAL" clId="{8363306A-C557-4E83-82E1-879FC27AE5D2}" dt="2023-11-12T15:53:29.404" v="3145" actId="478"/>
          <ac:cxnSpMkLst>
            <pc:docMk/>
            <pc:sldMk cId="923624441" sldId="372"/>
            <ac:cxnSpMk id="24" creationId="{4846360B-5219-A0B9-0C91-A6655285B463}"/>
          </ac:cxnSpMkLst>
        </pc:cxnChg>
        <pc:cxnChg chg="add del mod">
          <ac:chgData name="Katherine Mesa" userId="dd7b0dd6-7f91-4ded-8476-0723d8004cb7" providerId="ADAL" clId="{8363306A-C557-4E83-82E1-879FC27AE5D2}" dt="2023-11-09T21:53:50.155" v="234" actId="478"/>
          <ac:cxnSpMkLst>
            <pc:docMk/>
            <pc:sldMk cId="923624441" sldId="372"/>
            <ac:cxnSpMk id="25" creationId="{13C8DF39-94E3-CD10-786B-368A67639F1C}"/>
          </ac:cxnSpMkLst>
        </pc:cxnChg>
      </pc:sldChg>
      <pc:sldChg chg="addSp delSp modSp mod">
        <pc:chgData name="Katherine Mesa" userId="dd7b0dd6-7f91-4ded-8476-0723d8004cb7" providerId="ADAL" clId="{8363306A-C557-4E83-82E1-879FC27AE5D2}" dt="2023-11-12T15:58:13.474" v="3212"/>
        <pc:sldMkLst>
          <pc:docMk/>
          <pc:sldMk cId="4084285893" sldId="373"/>
        </pc:sldMkLst>
        <pc:spChg chg="mod">
          <ac:chgData name="Katherine Mesa" userId="dd7b0dd6-7f91-4ded-8476-0723d8004cb7" providerId="ADAL" clId="{8363306A-C557-4E83-82E1-879FC27AE5D2}" dt="2023-11-10T00:47:17.004" v="1887" actId="120"/>
          <ac:spMkLst>
            <pc:docMk/>
            <pc:sldMk cId="4084285893" sldId="373"/>
            <ac:spMk id="5" creationId="{DD0BA89D-1CB4-F8BB-58B8-C54548396518}"/>
          </ac:spMkLst>
        </pc:spChg>
        <pc:spChg chg="mod">
          <ac:chgData name="Katherine Mesa" userId="dd7b0dd6-7f91-4ded-8476-0723d8004cb7" providerId="ADAL" clId="{8363306A-C557-4E83-82E1-879FC27AE5D2}" dt="2023-11-10T00:47:16.748" v="1886" actId="120"/>
          <ac:spMkLst>
            <pc:docMk/>
            <pc:sldMk cId="4084285893" sldId="373"/>
            <ac:spMk id="6" creationId="{97106CF3-7DB3-206A-7917-D5EB897C656B}"/>
          </ac:spMkLst>
        </pc:spChg>
        <pc:spChg chg="mod">
          <ac:chgData name="Katherine Mesa" userId="dd7b0dd6-7f91-4ded-8476-0723d8004cb7" providerId="ADAL" clId="{8363306A-C557-4E83-82E1-879FC27AE5D2}" dt="2023-11-10T00:47:17.841" v="1890" actId="108"/>
          <ac:spMkLst>
            <pc:docMk/>
            <pc:sldMk cId="4084285893" sldId="373"/>
            <ac:spMk id="8" creationId="{FED47EEF-3B8C-F151-7BBD-964DAC67C91E}"/>
          </ac:spMkLst>
        </pc:spChg>
        <pc:spChg chg="mod">
          <ac:chgData name="Katherine Mesa" userId="dd7b0dd6-7f91-4ded-8476-0723d8004cb7" providerId="ADAL" clId="{8363306A-C557-4E83-82E1-879FC27AE5D2}" dt="2023-11-10T00:47:18.265" v="1891" actId="120"/>
          <ac:spMkLst>
            <pc:docMk/>
            <pc:sldMk cId="4084285893" sldId="373"/>
            <ac:spMk id="9" creationId="{74D7EDD9-01C4-D0ED-EA88-BBCE9FE368E6}"/>
          </ac:spMkLst>
        </pc:spChg>
        <pc:spChg chg="mod">
          <ac:chgData name="Katherine Mesa" userId="dd7b0dd6-7f91-4ded-8476-0723d8004cb7" providerId="ADAL" clId="{8363306A-C557-4E83-82E1-879FC27AE5D2}" dt="2023-11-10T00:47:17.240" v="1888" actId="120"/>
          <ac:spMkLst>
            <pc:docMk/>
            <pc:sldMk cId="4084285893" sldId="373"/>
            <ac:spMk id="10" creationId="{22B8251D-6EE9-D085-9A7F-A14FC2206A43}"/>
          </ac:spMkLst>
        </pc:spChg>
        <pc:spChg chg="add mod">
          <ac:chgData name="Katherine Mesa" userId="dd7b0dd6-7f91-4ded-8476-0723d8004cb7" providerId="ADAL" clId="{8363306A-C557-4E83-82E1-879FC27AE5D2}" dt="2023-11-12T15:58:13.474" v="3212"/>
          <ac:spMkLst>
            <pc:docMk/>
            <pc:sldMk cId="4084285893" sldId="373"/>
            <ac:spMk id="11" creationId="{EA527B15-8DF7-EAF1-E0FC-85FB7CC21A0D}"/>
          </ac:spMkLst>
        </pc:spChg>
        <pc:spChg chg="del">
          <ac:chgData name="Katherine Mesa" userId="dd7b0dd6-7f91-4ded-8476-0723d8004cb7" providerId="ADAL" clId="{8363306A-C557-4E83-82E1-879FC27AE5D2}" dt="2023-11-12T15:58:13.236" v="3211" actId="478"/>
          <ac:spMkLst>
            <pc:docMk/>
            <pc:sldMk cId="4084285893" sldId="373"/>
            <ac:spMk id="12" creationId="{A66CCD70-044E-837A-3EB5-7A4A11ABB88C}"/>
          </ac:spMkLst>
        </pc:spChg>
        <pc:graphicFrameChg chg="mod">
          <ac:chgData name="Katherine Mesa" userId="dd7b0dd6-7f91-4ded-8476-0723d8004cb7" providerId="ADAL" clId="{8363306A-C557-4E83-82E1-879FC27AE5D2}" dt="2023-11-10T00:46:27.652" v="1878" actId="207"/>
          <ac:graphicFrameMkLst>
            <pc:docMk/>
            <pc:sldMk cId="4084285893" sldId="373"/>
            <ac:graphicFrameMk id="7" creationId="{BA616FDF-805D-0A6B-B785-9B2AC411BF40}"/>
          </ac:graphicFrameMkLst>
        </pc:graphicFrameChg>
      </pc:sldChg>
      <pc:sldChg chg="addSp modSp add del mod modTransition">
        <pc:chgData name="Katherine Mesa" userId="dd7b0dd6-7f91-4ded-8476-0723d8004cb7" providerId="ADAL" clId="{8363306A-C557-4E83-82E1-879FC27AE5D2}" dt="2023-11-12T15:55:03.079" v="3166" actId="2696"/>
        <pc:sldMkLst>
          <pc:docMk/>
          <pc:sldMk cId="379261825" sldId="374"/>
        </pc:sldMkLst>
        <pc:spChg chg="mod">
          <ac:chgData name="Katherine Mesa" userId="dd7b0dd6-7f91-4ded-8476-0723d8004cb7" providerId="ADAL" clId="{8363306A-C557-4E83-82E1-879FC27AE5D2}" dt="2023-11-09T21:54:58.816" v="267" actId="1076"/>
          <ac:spMkLst>
            <pc:docMk/>
            <pc:sldMk cId="379261825" sldId="374"/>
            <ac:spMk id="18" creationId="{F1F91536-4E4C-F4BC-12B4-2394FA2E2097}"/>
          </ac:spMkLst>
        </pc:spChg>
        <pc:cxnChg chg="add mod">
          <ac:chgData name="Katherine Mesa" userId="dd7b0dd6-7f91-4ded-8476-0723d8004cb7" providerId="ADAL" clId="{8363306A-C557-4E83-82E1-879FC27AE5D2}" dt="2023-11-09T21:55:15.495" v="270" actId="1076"/>
          <ac:cxnSpMkLst>
            <pc:docMk/>
            <pc:sldMk cId="379261825" sldId="374"/>
            <ac:cxnSpMk id="3" creationId="{6196BEDF-60AA-F26C-A1C1-00D377B0F3EC}"/>
          </ac:cxnSpMkLst>
        </pc:cxnChg>
        <pc:cxnChg chg="mod">
          <ac:chgData name="Katherine Mesa" userId="dd7b0dd6-7f91-4ded-8476-0723d8004cb7" providerId="ADAL" clId="{8363306A-C557-4E83-82E1-879FC27AE5D2}" dt="2023-11-09T21:55:01.965" v="268" actId="1076"/>
          <ac:cxnSpMkLst>
            <pc:docMk/>
            <pc:sldMk cId="379261825" sldId="374"/>
            <ac:cxnSpMk id="25" creationId="{13C8DF39-94E3-CD10-786B-368A67639F1C}"/>
          </ac:cxnSpMkLst>
        </pc:cxnChg>
      </pc:sldChg>
      <pc:sldChg chg="addSp delSp modSp add del mod setBg">
        <pc:chgData name="Katherine Mesa" userId="dd7b0dd6-7f91-4ded-8476-0723d8004cb7" providerId="ADAL" clId="{8363306A-C557-4E83-82E1-879FC27AE5D2}" dt="2023-11-09T22:03:38.510" v="443" actId="2696"/>
        <pc:sldMkLst>
          <pc:docMk/>
          <pc:sldMk cId="3402011671" sldId="375"/>
        </pc:sldMkLst>
        <pc:spChg chg="add del mod">
          <ac:chgData name="Katherine Mesa" userId="dd7b0dd6-7f91-4ded-8476-0723d8004cb7" providerId="ADAL" clId="{8363306A-C557-4E83-82E1-879FC27AE5D2}" dt="2023-11-09T21:57:17.260" v="275" actId="478"/>
          <ac:spMkLst>
            <pc:docMk/>
            <pc:sldMk cId="3402011671" sldId="375"/>
            <ac:spMk id="4" creationId="{ABD60938-84D4-455E-54A8-2CC9BB6BEB6D}"/>
          </ac:spMkLst>
        </pc:spChg>
        <pc:spChg chg="add mod ord">
          <ac:chgData name="Katherine Mesa" userId="dd7b0dd6-7f91-4ded-8476-0723d8004cb7" providerId="ADAL" clId="{8363306A-C557-4E83-82E1-879FC27AE5D2}" dt="2023-11-09T22:01:44.575" v="433" actId="1076"/>
          <ac:spMkLst>
            <pc:docMk/>
            <pc:sldMk cId="3402011671" sldId="375"/>
            <ac:spMk id="8" creationId="{6E92E4AB-1FF5-4271-A7C7-A0881E6E7935}"/>
          </ac:spMkLst>
        </pc:spChg>
        <pc:spChg chg="add mod">
          <ac:chgData name="Katherine Mesa" userId="dd7b0dd6-7f91-4ded-8476-0723d8004cb7" providerId="ADAL" clId="{8363306A-C557-4E83-82E1-879FC27AE5D2}" dt="2023-11-09T22:01:47.307" v="434" actId="1076"/>
          <ac:spMkLst>
            <pc:docMk/>
            <pc:sldMk cId="3402011671" sldId="375"/>
            <ac:spMk id="9" creationId="{DB77607D-FD80-D292-FC81-0B32B6552C97}"/>
          </ac:spMkLst>
        </pc:spChg>
        <pc:spChg chg="add mod">
          <ac:chgData name="Katherine Mesa" userId="dd7b0dd6-7f91-4ded-8476-0723d8004cb7" providerId="ADAL" clId="{8363306A-C557-4E83-82E1-879FC27AE5D2}" dt="2023-11-09T22:00:58.115" v="366" actId="1076"/>
          <ac:spMkLst>
            <pc:docMk/>
            <pc:sldMk cId="3402011671" sldId="375"/>
            <ac:spMk id="10" creationId="{B8E70277-EF34-428C-11CC-D6DDDFCEACAC}"/>
          </ac:spMkLst>
        </pc:spChg>
        <pc:spChg chg="del">
          <ac:chgData name="Katherine Mesa" userId="dd7b0dd6-7f91-4ded-8476-0723d8004cb7" providerId="ADAL" clId="{8363306A-C557-4E83-82E1-879FC27AE5D2}" dt="2023-11-09T21:57:15.220" v="274" actId="478"/>
          <ac:spMkLst>
            <pc:docMk/>
            <pc:sldMk cId="3402011671" sldId="375"/>
            <ac:spMk id="23" creationId="{B82F5727-6239-86F7-DF1A-FC0436750EFA}"/>
          </ac:spMkLst>
        </pc:spChg>
        <pc:picChg chg="mod">
          <ac:chgData name="Katherine Mesa" userId="dd7b0dd6-7f91-4ded-8476-0723d8004cb7" providerId="ADAL" clId="{8363306A-C557-4E83-82E1-879FC27AE5D2}" dt="2023-11-09T22:01:41.355" v="431" actId="14100"/>
          <ac:picMkLst>
            <pc:docMk/>
            <pc:sldMk cId="3402011671" sldId="375"/>
            <ac:picMk id="2" creationId="{7552A265-5CCF-B133-1502-C2D2ACB774C1}"/>
          </ac:picMkLst>
        </pc:picChg>
      </pc:sldChg>
      <pc:sldChg chg="addSp delSp modSp add mod modShow">
        <pc:chgData name="Katherine Mesa" userId="dd7b0dd6-7f91-4ded-8476-0723d8004cb7" providerId="ADAL" clId="{8363306A-C557-4E83-82E1-879FC27AE5D2}" dt="2023-11-12T15:57:45.405" v="3200"/>
        <pc:sldMkLst>
          <pc:docMk/>
          <pc:sldMk cId="3780916812" sldId="375"/>
        </pc:sldMkLst>
        <pc:spChg chg="add mod">
          <ac:chgData name="Katherine Mesa" userId="dd7b0dd6-7f91-4ded-8476-0723d8004cb7" providerId="ADAL" clId="{8363306A-C557-4E83-82E1-879FC27AE5D2}" dt="2023-11-12T15:57:45.405" v="3200"/>
          <ac:spMkLst>
            <pc:docMk/>
            <pc:sldMk cId="3780916812" sldId="375"/>
            <ac:spMk id="2" creationId="{64E8BC66-AF1A-52F3-34B6-5C06D8434A0B}"/>
          </ac:spMkLst>
        </pc:spChg>
        <pc:spChg chg="del">
          <ac:chgData name="Katherine Mesa" userId="dd7b0dd6-7f91-4ded-8476-0723d8004cb7" providerId="ADAL" clId="{8363306A-C557-4E83-82E1-879FC27AE5D2}" dt="2023-11-12T15:57:44.456" v="3199" actId="478"/>
          <ac:spMkLst>
            <pc:docMk/>
            <pc:sldMk cId="3780916812" sldId="375"/>
            <ac:spMk id="6" creationId="{611A96CF-3936-45B8-310D-5F0B23463940}"/>
          </ac:spMkLst>
        </pc:spChg>
      </pc:sldChg>
      <pc:sldChg chg="addSp delSp modSp add mod modShow">
        <pc:chgData name="Katherine Mesa" userId="dd7b0dd6-7f91-4ded-8476-0723d8004cb7" providerId="ADAL" clId="{8363306A-C557-4E83-82E1-879FC27AE5D2}" dt="2023-11-12T15:57:48.465" v="3202"/>
        <pc:sldMkLst>
          <pc:docMk/>
          <pc:sldMk cId="657469404" sldId="376"/>
        </pc:sldMkLst>
        <pc:spChg chg="add mod">
          <ac:chgData name="Katherine Mesa" userId="dd7b0dd6-7f91-4ded-8476-0723d8004cb7" providerId="ADAL" clId="{8363306A-C557-4E83-82E1-879FC27AE5D2}" dt="2023-11-12T15:57:48.465" v="3202"/>
          <ac:spMkLst>
            <pc:docMk/>
            <pc:sldMk cId="657469404" sldId="376"/>
            <ac:spMk id="2" creationId="{5463B650-A458-680B-8191-9E8EF5152FBF}"/>
          </ac:spMkLst>
        </pc:spChg>
        <pc:spChg chg="del">
          <ac:chgData name="Katherine Mesa" userId="dd7b0dd6-7f91-4ded-8476-0723d8004cb7" providerId="ADAL" clId="{8363306A-C557-4E83-82E1-879FC27AE5D2}" dt="2023-11-12T15:57:48.208" v="3201" actId="478"/>
          <ac:spMkLst>
            <pc:docMk/>
            <pc:sldMk cId="657469404" sldId="376"/>
            <ac:spMk id="6" creationId="{611A96CF-3936-45B8-310D-5F0B23463940}"/>
          </ac:spMkLst>
        </pc:spChg>
      </pc:sldChg>
      <pc:sldChg chg="addSp delSp modSp add del mod">
        <pc:chgData name="Katherine Mesa" userId="dd7b0dd6-7f91-4ded-8476-0723d8004cb7" providerId="ADAL" clId="{8363306A-C557-4E83-82E1-879FC27AE5D2}" dt="2023-11-09T22:03:39.860" v="444" actId="2696"/>
        <pc:sldMkLst>
          <pc:docMk/>
          <pc:sldMk cId="1188263960" sldId="376"/>
        </pc:sldMkLst>
        <pc:spChg chg="del">
          <ac:chgData name="Katherine Mesa" userId="dd7b0dd6-7f91-4ded-8476-0723d8004cb7" providerId="ADAL" clId="{8363306A-C557-4E83-82E1-879FC27AE5D2}" dt="2023-11-09T22:02:02.735" v="436" actId="478"/>
          <ac:spMkLst>
            <pc:docMk/>
            <pc:sldMk cId="1188263960" sldId="376"/>
            <ac:spMk id="8" creationId="{6E92E4AB-1FF5-4271-A7C7-A0881E6E7935}"/>
          </ac:spMkLst>
        </pc:spChg>
        <pc:spChg chg="del">
          <ac:chgData name="Katherine Mesa" userId="dd7b0dd6-7f91-4ded-8476-0723d8004cb7" providerId="ADAL" clId="{8363306A-C557-4E83-82E1-879FC27AE5D2}" dt="2023-11-09T22:02:03.335" v="437" actId="478"/>
          <ac:spMkLst>
            <pc:docMk/>
            <pc:sldMk cId="1188263960" sldId="376"/>
            <ac:spMk id="9" creationId="{DB77607D-FD80-D292-FC81-0B32B6552C97}"/>
          </ac:spMkLst>
        </pc:spChg>
        <pc:spChg chg="del mod">
          <ac:chgData name="Katherine Mesa" userId="dd7b0dd6-7f91-4ded-8476-0723d8004cb7" providerId="ADAL" clId="{8363306A-C557-4E83-82E1-879FC27AE5D2}" dt="2023-11-09T22:02:03.844" v="439" actId="478"/>
          <ac:spMkLst>
            <pc:docMk/>
            <pc:sldMk cId="1188263960" sldId="376"/>
            <ac:spMk id="10" creationId="{B8E70277-EF34-428C-11CC-D6DDDFCEACAC}"/>
          </ac:spMkLst>
        </pc:spChg>
        <pc:graphicFrameChg chg="add del modGraphic">
          <ac:chgData name="Katherine Mesa" userId="dd7b0dd6-7f91-4ded-8476-0723d8004cb7" providerId="ADAL" clId="{8363306A-C557-4E83-82E1-879FC27AE5D2}" dt="2023-11-09T22:02:54.475" v="441" actId="478"/>
          <ac:graphicFrameMkLst>
            <pc:docMk/>
            <pc:sldMk cId="1188263960" sldId="376"/>
            <ac:graphicFrameMk id="3" creationId="{3532035B-45DF-74B8-E69F-DE2E83673C7A}"/>
          </ac:graphicFrameMkLst>
        </pc:graphicFrameChg>
      </pc:sldChg>
      <pc:sldChg chg="addSp delSp modSp add mod modShow">
        <pc:chgData name="Katherine Mesa" userId="dd7b0dd6-7f91-4ded-8476-0723d8004cb7" providerId="ADAL" clId="{8363306A-C557-4E83-82E1-879FC27AE5D2}" dt="2023-11-12T15:57:52.225" v="3204"/>
        <pc:sldMkLst>
          <pc:docMk/>
          <pc:sldMk cId="3234874817" sldId="377"/>
        </pc:sldMkLst>
        <pc:spChg chg="add mod">
          <ac:chgData name="Katherine Mesa" userId="dd7b0dd6-7f91-4ded-8476-0723d8004cb7" providerId="ADAL" clId="{8363306A-C557-4E83-82E1-879FC27AE5D2}" dt="2023-11-12T15:57:52.225" v="3204"/>
          <ac:spMkLst>
            <pc:docMk/>
            <pc:sldMk cId="3234874817" sldId="377"/>
            <ac:spMk id="2" creationId="{E31A1CBD-8D18-9E0E-44C5-8CC96235D3D4}"/>
          </ac:spMkLst>
        </pc:spChg>
        <pc:spChg chg="del">
          <ac:chgData name="Katherine Mesa" userId="dd7b0dd6-7f91-4ded-8476-0723d8004cb7" providerId="ADAL" clId="{8363306A-C557-4E83-82E1-879FC27AE5D2}" dt="2023-11-12T15:57:51.957" v="3203" actId="478"/>
          <ac:spMkLst>
            <pc:docMk/>
            <pc:sldMk cId="3234874817" sldId="377"/>
            <ac:spMk id="6" creationId="{611A96CF-3936-45B8-310D-5F0B23463940}"/>
          </ac:spMkLst>
        </pc:spChg>
      </pc:sldChg>
      <pc:sldChg chg="addSp delSp modSp add mod modShow">
        <pc:chgData name="Katherine Mesa" userId="dd7b0dd6-7f91-4ded-8476-0723d8004cb7" providerId="ADAL" clId="{8363306A-C557-4E83-82E1-879FC27AE5D2}" dt="2023-11-12T15:57:56.084" v="3206"/>
        <pc:sldMkLst>
          <pc:docMk/>
          <pc:sldMk cId="3988893311" sldId="378"/>
        </pc:sldMkLst>
        <pc:spChg chg="add mod">
          <ac:chgData name="Katherine Mesa" userId="dd7b0dd6-7f91-4ded-8476-0723d8004cb7" providerId="ADAL" clId="{8363306A-C557-4E83-82E1-879FC27AE5D2}" dt="2023-11-12T15:57:56.084" v="3206"/>
          <ac:spMkLst>
            <pc:docMk/>
            <pc:sldMk cId="3988893311" sldId="378"/>
            <ac:spMk id="2" creationId="{CF6818C1-6F91-D2F2-CE66-B1513E76027E}"/>
          </ac:spMkLst>
        </pc:spChg>
        <pc:spChg chg="del">
          <ac:chgData name="Katherine Mesa" userId="dd7b0dd6-7f91-4ded-8476-0723d8004cb7" providerId="ADAL" clId="{8363306A-C557-4E83-82E1-879FC27AE5D2}" dt="2023-11-12T15:57:55.847" v="3205" actId="478"/>
          <ac:spMkLst>
            <pc:docMk/>
            <pc:sldMk cId="3988893311" sldId="378"/>
            <ac:spMk id="6" creationId="{611A96CF-3936-45B8-310D-5F0B23463940}"/>
          </ac:spMkLst>
        </pc:spChg>
      </pc:sldChg>
      <pc:sldChg chg="addSp delSp modSp add mod modShow">
        <pc:chgData name="Katherine Mesa" userId="dd7b0dd6-7f91-4ded-8476-0723d8004cb7" providerId="ADAL" clId="{8363306A-C557-4E83-82E1-879FC27AE5D2}" dt="2023-11-12T15:58:00.230" v="3208"/>
        <pc:sldMkLst>
          <pc:docMk/>
          <pc:sldMk cId="4014613579" sldId="379"/>
        </pc:sldMkLst>
        <pc:spChg chg="add mod">
          <ac:chgData name="Katherine Mesa" userId="dd7b0dd6-7f91-4ded-8476-0723d8004cb7" providerId="ADAL" clId="{8363306A-C557-4E83-82E1-879FC27AE5D2}" dt="2023-11-12T15:58:00.230" v="3208"/>
          <ac:spMkLst>
            <pc:docMk/>
            <pc:sldMk cId="4014613579" sldId="379"/>
            <ac:spMk id="2" creationId="{5814D8BF-1202-6974-17F5-8D4DE9B26514}"/>
          </ac:spMkLst>
        </pc:spChg>
        <pc:spChg chg="del">
          <ac:chgData name="Katherine Mesa" userId="dd7b0dd6-7f91-4ded-8476-0723d8004cb7" providerId="ADAL" clId="{8363306A-C557-4E83-82E1-879FC27AE5D2}" dt="2023-11-12T15:58:00.039" v="3207" actId="478"/>
          <ac:spMkLst>
            <pc:docMk/>
            <pc:sldMk cId="4014613579" sldId="379"/>
            <ac:spMk id="6" creationId="{611A96CF-3936-45B8-310D-5F0B23463940}"/>
          </ac:spMkLst>
        </pc:spChg>
      </pc:sldChg>
      <pc:sldChg chg="addSp delSp modSp add mod modClrScheme modShow chgLayout">
        <pc:chgData name="Katherine Mesa" userId="dd7b0dd6-7f91-4ded-8476-0723d8004cb7" providerId="ADAL" clId="{8363306A-C557-4E83-82E1-879FC27AE5D2}" dt="2023-11-12T15:58:39.052" v="3229"/>
        <pc:sldMkLst>
          <pc:docMk/>
          <pc:sldMk cId="879554668" sldId="380"/>
        </pc:sldMkLst>
        <pc:spChg chg="add mod">
          <ac:chgData name="Katherine Mesa" userId="dd7b0dd6-7f91-4ded-8476-0723d8004cb7" providerId="ADAL" clId="{8363306A-C557-4E83-82E1-879FC27AE5D2}" dt="2023-11-12T15:58:39.052" v="3229"/>
          <ac:spMkLst>
            <pc:docMk/>
            <pc:sldMk cId="879554668" sldId="380"/>
            <ac:spMk id="2" creationId="{E3016BE8-CF8C-FB3A-813E-DFEF5BB0EB6B}"/>
          </ac:spMkLst>
        </pc:spChg>
        <pc:spChg chg="del">
          <ac:chgData name="Katherine Mesa" userId="dd7b0dd6-7f91-4ded-8476-0723d8004cb7" providerId="ADAL" clId="{8363306A-C557-4E83-82E1-879FC27AE5D2}" dt="2023-11-09T22:17:09.979" v="479" actId="26606"/>
          <ac:spMkLst>
            <pc:docMk/>
            <pc:sldMk cId="879554668" sldId="380"/>
            <ac:spMk id="3" creationId="{74BC3426-83BD-28FF-BA17-3D1E091E3A69}"/>
          </ac:spMkLst>
        </pc:spChg>
        <pc:spChg chg="mod">
          <ac:chgData name="Katherine Mesa" userId="dd7b0dd6-7f91-4ded-8476-0723d8004cb7" providerId="ADAL" clId="{8363306A-C557-4E83-82E1-879FC27AE5D2}" dt="2023-11-09T22:18:00.595" v="512" actId="1076"/>
          <ac:spMkLst>
            <pc:docMk/>
            <pc:sldMk cId="879554668" sldId="380"/>
            <ac:spMk id="5" creationId="{C7E91482-6119-D665-1B34-DC438710EBB5}"/>
          </ac:spMkLst>
        </pc:spChg>
        <pc:spChg chg="mod ord">
          <ac:chgData name="Katherine Mesa" userId="dd7b0dd6-7f91-4ded-8476-0723d8004cb7" providerId="ADAL" clId="{8363306A-C557-4E83-82E1-879FC27AE5D2}" dt="2023-11-09T22:17:21.024" v="480" actId="26606"/>
          <ac:spMkLst>
            <pc:docMk/>
            <pc:sldMk cId="879554668" sldId="380"/>
            <ac:spMk id="6" creationId="{EB0E3564-AC10-7763-9FF7-AECA4F1813AB}"/>
          </ac:spMkLst>
        </pc:spChg>
        <pc:spChg chg="add del mod">
          <ac:chgData name="Katherine Mesa" userId="dd7b0dd6-7f91-4ded-8476-0723d8004cb7" providerId="ADAL" clId="{8363306A-C557-4E83-82E1-879FC27AE5D2}" dt="2023-11-09T23:10:52.064" v="1300" actId="478"/>
          <ac:spMkLst>
            <pc:docMk/>
            <pc:sldMk cId="879554668" sldId="380"/>
            <ac:spMk id="7" creationId="{DB9E806E-FED7-FB23-B69F-415ED916D57B}"/>
          </ac:spMkLst>
        </pc:spChg>
        <pc:spChg chg="add mod">
          <ac:chgData name="Katherine Mesa" userId="dd7b0dd6-7f91-4ded-8476-0723d8004cb7" providerId="ADAL" clId="{8363306A-C557-4E83-82E1-879FC27AE5D2}" dt="2023-11-09T23:22:11.565" v="1406" actId="1076"/>
          <ac:spMkLst>
            <pc:docMk/>
            <pc:sldMk cId="879554668" sldId="380"/>
            <ac:spMk id="8" creationId="{E72F4B81-DF85-2353-620C-8C5E9885D46B}"/>
          </ac:spMkLst>
        </pc:spChg>
        <pc:spChg chg="add del mod">
          <ac:chgData name="Katherine Mesa" userId="dd7b0dd6-7f91-4ded-8476-0723d8004cb7" providerId="ADAL" clId="{8363306A-C557-4E83-82E1-879FC27AE5D2}" dt="2023-11-09T23:11:54.461" v="1337" actId="11529"/>
          <ac:spMkLst>
            <pc:docMk/>
            <pc:sldMk cId="879554668" sldId="380"/>
            <ac:spMk id="9" creationId="{EF792566-1D56-EFA3-6BAF-4C54E9280346}"/>
          </ac:spMkLst>
        </pc:spChg>
        <pc:spChg chg="add mod">
          <ac:chgData name="Katherine Mesa" userId="dd7b0dd6-7f91-4ded-8476-0723d8004cb7" providerId="ADAL" clId="{8363306A-C557-4E83-82E1-879FC27AE5D2}" dt="2023-11-09T23:22:13.815" v="1407" actId="1076"/>
          <ac:spMkLst>
            <pc:docMk/>
            <pc:sldMk cId="879554668" sldId="380"/>
            <ac:spMk id="10" creationId="{53763A41-35B2-30FC-4148-9FD8F0449CDF}"/>
          </ac:spMkLst>
        </pc:spChg>
        <pc:spChg chg="add del mod">
          <ac:chgData name="Katherine Mesa" userId="dd7b0dd6-7f91-4ded-8476-0723d8004cb7" providerId="ADAL" clId="{8363306A-C557-4E83-82E1-879FC27AE5D2}" dt="2023-11-09T22:17:21.024" v="480" actId="26606"/>
          <ac:spMkLst>
            <pc:docMk/>
            <pc:sldMk cId="879554668" sldId="380"/>
            <ac:spMk id="11" creationId="{630BB2A6-E7AD-16F3-734D-039B7576775E}"/>
          </ac:spMkLst>
        </pc:spChg>
        <pc:spChg chg="add del mod">
          <ac:chgData name="Katherine Mesa" userId="dd7b0dd6-7f91-4ded-8476-0723d8004cb7" providerId="ADAL" clId="{8363306A-C557-4E83-82E1-879FC27AE5D2}" dt="2023-11-09T22:17:21.024" v="480" actId="26606"/>
          <ac:spMkLst>
            <pc:docMk/>
            <pc:sldMk cId="879554668" sldId="380"/>
            <ac:spMk id="13" creationId="{C3B95ECC-7F33-CC90-D40F-E0F164A55301}"/>
          </ac:spMkLst>
        </pc:spChg>
        <pc:spChg chg="add del mod">
          <ac:chgData name="Katherine Mesa" userId="dd7b0dd6-7f91-4ded-8476-0723d8004cb7" providerId="ADAL" clId="{8363306A-C557-4E83-82E1-879FC27AE5D2}" dt="2023-11-09T23:12:43.545" v="1348" actId="478"/>
          <ac:spMkLst>
            <pc:docMk/>
            <pc:sldMk cId="879554668" sldId="380"/>
            <ac:spMk id="14" creationId="{83DACAAB-6516-1C0F-0406-8F792A7FA0B3}"/>
          </ac:spMkLst>
        </pc:spChg>
        <pc:spChg chg="add del mod">
          <ac:chgData name="Katherine Mesa" userId="dd7b0dd6-7f91-4ded-8476-0723d8004cb7" providerId="ADAL" clId="{8363306A-C557-4E83-82E1-879FC27AE5D2}" dt="2023-11-09T23:12:47.840" v="1350" actId="478"/>
          <ac:spMkLst>
            <pc:docMk/>
            <pc:sldMk cId="879554668" sldId="380"/>
            <ac:spMk id="16" creationId="{AC596AD8-4267-71F2-AC83-C0BD9C96D026}"/>
          </ac:spMkLst>
        </pc:spChg>
        <pc:spChg chg="add mod">
          <ac:chgData name="Katherine Mesa" userId="dd7b0dd6-7f91-4ded-8476-0723d8004cb7" providerId="ADAL" clId="{8363306A-C557-4E83-82E1-879FC27AE5D2}" dt="2023-11-09T22:17:21.024" v="480" actId="26606"/>
          <ac:spMkLst>
            <pc:docMk/>
            <pc:sldMk cId="879554668" sldId="380"/>
            <ac:spMk id="18" creationId="{B2580918-A09D-5E2F-4135-F24DA7BF9073}"/>
          </ac:spMkLst>
        </pc:spChg>
        <pc:spChg chg="add mod">
          <ac:chgData name="Katherine Mesa" userId="dd7b0dd6-7f91-4ded-8476-0723d8004cb7" providerId="ADAL" clId="{8363306A-C557-4E83-82E1-879FC27AE5D2}" dt="2023-11-09T23:24:12.380" v="1462" actId="1582"/>
          <ac:spMkLst>
            <pc:docMk/>
            <pc:sldMk cId="879554668" sldId="380"/>
            <ac:spMk id="19" creationId="{75701BCB-5225-459A-6559-955D5736F9A6}"/>
          </ac:spMkLst>
        </pc:spChg>
        <pc:spChg chg="add del mod">
          <ac:chgData name="Katherine Mesa" userId="dd7b0dd6-7f91-4ded-8476-0723d8004cb7" providerId="ADAL" clId="{8363306A-C557-4E83-82E1-879FC27AE5D2}" dt="2023-11-09T23:12:41.146" v="1347" actId="478"/>
          <ac:spMkLst>
            <pc:docMk/>
            <pc:sldMk cId="879554668" sldId="380"/>
            <ac:spMk id="20" creationId="{67F14433-A1D8-67D2-DE14-B6027F2D01CF}"/>
          </ac:spMkLst>
        </pc:spChg>
        <pc:spChg chg="add del mod">
          <ac:chgData name="Katherine Mesa" userId="dd7b0dd6-7f91-4ded-8476-0723d8004cb7" providerId="ADAL" clId="{8363306A-C557-4E83-82E1-879FC27AE5D2}" dt="2023-11-09T23:21:54.655" v="1400" actId="478"/>
          <ac:spMkLst>
            <pc:docMk/>
            <pc:sldMk cId="879554668" sldId="380"/>
            <ac:spMk id="21" creationId="{A0FA909B-F135-ED61-05C1-5841F2A1364B}"/>
          </ac:spMkLst>
        </pc:spChg>
        <pc:spChg chg="add del mod">
          <ac:chgData name="Katherine Mesa" userId="dd7b0dd6-7f91-4ded-8476-0723d8004cb7" providerId="ADAL" clId="{8363306A-C557-4E83-82E1-879FC27AE5D2}" dt="2023-11-09T23:12:46.370" v="1349" actId="478"/>
          <ac:spMkLst>
            <pc:docMk/>
            <pc:sldMk cId="879554668" sldId="380"/>
            <ac:spMk id="22" creationId="{D4F6CC58-3F11-AFDE-FE47-3DC9CBA7A516}"/>
          </ac:spMkLst>
        </pc:spChg>
        <pc:spChg chg="add del mod">
          <ac:chgData name="Katherine Mesa" userId="dd7b0dd6-7f91-4ded-8476-0723d8004cb7" providerId="ADAL" clId="{8363306A-C557-4E83-82E1-879FC27AE5D2}" dt="2023-11-09T23:21:44.285" v="1394" actId="478"/>
          <ac:spMkLst>
            <pc:docMk/>
            <pc:sldMk cId="879554668" sldId="380"/>
            <ac:spMk id="23" creationId="{4766F135-AFF7-D4C3-F008-A9E86E3365BD}"/>
          </ac:spMkLst>
        </pc:spChg>
        <pc:spChg chg="add mod">
          <ac:chgData name="Katherine Mesa" userId="dd7b0dd6-7f91-4ded-8476-0723d8004cb7" providerId="ADAL" clId="{8363306A-C557-4E83-82E1-879FC27AE5D2}" dt="2023-11-09T23:24:15.505" v="1463" actId="108"/>
          <ac:spMkLst>
            <pc:docMk/>
            <pc:sldMk cId="879554668" sldId="380"/>
            <ac:spMk id="24" creationId="{2D115E94-3C48-540B-EE47-551149FDB308}"/>
          </ac:spMkLst>
        </pc:spChg>
        <pc:graphicFrameChg chg="add del mod modGraphic">
          <ac:chgData name="Katherine Mesa" userId="dd7b0dd6-7f91-4ded-8476-0723d8004cb7" providerId="ADAL" clId="{8363306A-C557-4E83-82E1-879FC27AE5D2}" dt="2023-11-09T23:17:10.560" v="1353" actId="478"/>
          <ac:graphicFrameMkLst>
            <pc:docMk/>
            <pc:sldMk cId="879554668" sldId="380"/>
            <ac:graphicFrameMk id="17" creationId="{49C953AE-82F1-21CA-B771-82B2D6327203}"/>
          </ac:graphicFrameMkLst>
        </pc:graphicFrameChg>
        <pc:picChg chg="add mod ord">
          <ac:chgData name="Katherine Mesa" userId="dd7b0dd6-7f91-4ded-8476-0723d8004cb7" providerId="ADAL" clId="{8363306A-C557-4E83-82E1-879FC27AE5D2}" dt="2023-11-09T23:22:08.636" v="1405" actId="1076"/>
          <ac:picMkLst>
            <pc:docMk/>
            <pc:sldMk cId="879554668" sldId="380"/>
            <ac:picMk id="4" creationId="{DE912096-57C6-93A3-9686-0D0E2D4A6296}"/>
          </ac:picMkLst>
        </pc:picChg>
        <pc:cxnChg chg="add del">
          <ac:chgData name="Katherine Mesa" userId="dd7b0dd6-7f91-4ded-8476-0723d8004cb7" providerId="ADAL" clId="{8363306A-C557-4E83-82E1-879FC27AE5D2}" dt="2023-11-09T23:23:11.950" v="1412" actId="11529"/>
          <ac:cxnSpMkLst>
            <pc:docMk/>
            <pc:sldMk cId="879554668" sldId="380"/>
            <ac:cxnSpMk id="26" creationId="{34A75462-BBA4-DA09-C06E-1B05E478CE27}"/>
          </ac:cxnSpMkLst>
        </pc:cxnChg>
        <pc:cxnChg chg="add mod">
          <ac:chgData name="Katherine Mesa" userId="dd7b0dd6-7f91-4ded-8476-0723d8004cb7" providerId="ADAL" clId="{8363306A-C557-4E83-82E1-879FC27AE5D2}" dt="2023-11-09T23:25:04.170" v="1469" actId="14100"/>
          <ac:cxnSpMkLst>
            <pc:docMk/>
            <pc:sldMk cId="879554668" sldId="380"/>
            <ac:cxnSpMk id="28" creationId="{298DCAE7-7F0F-C4AC-F7C7-532234AE5D89}"/>
          </ac:cxnSpMkLst>
        </pc:cxnChg>
        <pc:cxnChg chg="add mod">
          <ac:chgData name="Katherine Mesa" userId="dd7b0dd6-7f91-4ded-8476-0723d8004cb7" providerId="ADAL" clId="{8363306A-C557-4E83-82E1-879FC27AE5D2}" dt="2023-11-09T23:25:04.170" v="1469" actId="14100"/>
          <ac:cxnSpMkLst>
            <pc:docMk/>
            <pc:sldMk cId="879554668" sldId="380"/>
            <ac:cxnSpMk id="29" creationId="{0C743FAF-DFF0-6448-F766-F895021E0602}"/>
          </ac:cxnSpMkLst>
        </pc:cxnChg>
      </pc:sldChg>
      <pc:sldChg chg="addSp delSp modSp add del mod">
        <pc:chgData name="Katherine Mesa" userId="dd7b0dd6-7f91-4ded-8476-0723d8004cb7" providerId="ADAL" clId="{8363306A-C557-4E83-82E1-879FC27AE5D2}" dt="2023-11-09T23:40:50.466" v="1616" actId="2696"/>
        <pc:sldMkLst>
          <pc:docMk/>
          <pc:sldMk cId="2918711711" sldId="381"/>
        </pc:sldMkLst>
        <pc:spChg chg="add del mod">
          <ac:chgData name="Katherine Mesa" userId="dd7b0dd6-7f91-4ded-8476-0723d8004cb7" providerId="ADAL" clId="{8363306A-C557-4E83-82E1-879FC27AE5D2}" dt="2023-11-09T22:19:58.568" v="539" actId="478"/>
          <ac:spMkLst>
            <pc:docMk/>
            <pc:sldMk cId="2918711711" sldId="381"/>
            <ac:spMk id="3" creationId="{B78D5CF8-C6F9-9C02-37CD-101DDE25C7F4}"/>
          </ac:spMkLst>
        </pc:spChg>
        <pc:spChg chg="mod">
          <ac:chgData name="Katherine Mesa" userId="dd7b0dd6-7f91-4ded-8476-0723d8004cb7" providerId="ADAL" clId="{8363306A-C557-4E83-82E1-879FC27AE5D2}" dt="2023-11-09T22:27:43.325" v="672" actId="1076"/>
          <ac:spMkLst>
            <pc:docMk/>
            <pc:sldMk cId="2918711711" sldId="381"/>
            <ac:spMk id="5" creationId="{C7E91482-6119-D665-1B34-DC438710EBB5}"/>
          </ac:spMkLst>
        </pc:spChg>
        <pc:spChg chg="add del mod">
          <ac:chgData name="Katherine Mesa" userId="dd7b0dd6-7f91-4ded-8476-0723d8004cb7" providerId="ADAL" clId="{8363306A-C557-4E83-82E1-879FC27AE5D2}" dt="2023-11-09T22:19:59.169" v="540" actId="478"/>
          <ac:spMkLst>
            <pc:docMk/>
            <pc:sldMk cId="2918711711" sldId="381"/>
            <ac:spMk id="8" creationId="{DEE01BF9-A765-7DA0-F5EA-4B5E7BE47BC0}"/>
          </ac:spMkLst>
        </pc:spChg>
        <pc:spChg chg="add del mod">
          <ac:chgData name="Katherine Mesa" userId="dd7b0dd6-7f91-4ded-8476-0723d8004cb7" providerId="ADAL" clId="{8363306A-C557-4E83-82E1-879FC27AE5D2}" dt="2023-11-09T22:22:06.364" v="567" actId="478"/>
          <ac:spMkLst>
            <pc:docMk/>
            <pc:sldMk cId="2918711711" sldId="381"/>
            <ac:spMk id="9" creationId="{EF641053-C541-9EBA-2D9A-7F658B680D17}"/>
          </ac:spMkLst>
        </pc:spChg>
        <pc:spChg chg="add del mod">
          <ac:chgData name="Katherine Mesa" userId="dd7b0dd6-7f91-4ded-8476-0723d8004cb7" providerId="ADAL" clId="{8363306A-C557-4E83-82E1-879FC27AE5D2}" dt="2023-11-09T22:20:47.878" v="552" actId="478"/>
          <ac:spMkLst>
            <pc:docMk/>
            <pc:sldMk cId="2918711711" sldId="381"/>
            <ac:spMk id="10" creationId="{E7DF0D8A-A4F2-BB47-5860-7158861C4B13}"/>
          </ac:spMkLst>
        </pc:spChg>
        <pc:spChg chg="add del mod">
          <ac:chgData name="Katherine Mesa" userId="dd7b0dd6-7f91-4ded-8476-0723d8004cb7" providerId="ADAL" clId="{8363306A-C557-4E83-82E1-879FC27AE5D2}" dt="2023-11-09T22:20:47.419" v="551" actId="478"/>
          <ac:spMkLst>
            <pc:docMk/>
            <pc:sldMk cId="2918711711" sldId="381"/>
            <ac:spMk id="11" creationId="{F00B675A-48FB-DF9C-75B1-47B7F5A3F358}"/>
          </ac:spMkLst>
        </pc:spChg>
        <pc:spChg chg="add del mod">
          <ac:chgData name="Katherine Mesa" userId="dd7b0dd6-7f91-4ded-8476-0723d8004cb7" providerId="ADAL" clId="{8363306A-C557-4E83-82E1-879FC27AE5D2}" dt="2023-11-09T22:22:06.813" v="568" actId="478"/>
          <ac:spMkLst>
            <pc:docMk/>
            <pc:sldMk cId="2918711711" sldId="381"/>
            <ac:spMk id="12" creationId="{CB2087EC-95CF-C027-2923-CF0687D68FAD}"/>
          </ac:spMkLst>
        </pc:spChg>
        <pc:spChg chg="add del mod">
          <ac:chgData name="Katherine Mesa" userId="dd7b0dd6-7f91-4ded-8476-0723d8004cb7" providerId="ADAL" clId="{8363306A-C557-4E83-82E1-879FC27AE5D2}" dt="2023-11-09T22:22:07.164" v="569" actId="478"/>
          <ac:spMkLst>
            <pc:docMk/>
            <pc:sldMk cId="2918711711" sldId="381"/>
            <ac:spMk id="13" creationId="{B9B709A7-BC90-EDE2-21A5-B4F5903DD1AA}"/>
          </ac:spMkLst>
        </pc:spChg>
        <pc:spChg chg="add del mod">
          <ac:chgData name="Katherine Mesa" userId="dd7b0dd6-7f91-4ded-8476-0723d8004cb7" providerId="ADAL" clId="{8363306A-C557-4E83-82E1-879FC27AE5D2}" dt="2023-11-09T22:22:07.464" v="570" actId="478"/>
          <ac:spMkLst>
            <pc:docMk/>
            <pc:sldMk cId="2918711711" sldId="381"/>
            <ac:spMk id="14" creationId="{6B72B125-9FFC-24D2-F3AD-DFFB78AF6BB1}"/>
          </ac:spMkLst>
        </pc:spChg>
        <pc:spChg chg="add del mod">
          <ac:chgData name="Katherine Mesa" userId="dd7b0dd6-7f91-4ded-8476-0723d8004cb7" providerId="ADAL" clId="{8363306A-C557-4E83-82E1-879FC27AE5D2}" dt="2023-11-09T22:22:07.814" v="571" actId="478"/>
          <ac:spMkLst>
            <pc:docMk/>
            <pc:sldMk cId="2918711711" sldId="381"/>
            <ac:spMk id="15" creationId="{C76EED7E-34CF-2152-3177-3AFDB855EFC9}"/>
          </ac:spMkLst>
        </pc:spChg>
        <pc:spChg chg="add mod">
          <ac:chgData name="Katherine Mesa" userId="dd7b0dd6-7f91-4ded-8476-0723d8004cb7" providerId="ADAL" clId="{8363306A-C557-4E83-82E1-879FC27AE5D2}" dt="2023-11-09T23:36:51.257" v="1585" actId="1076"/>
          <ac:spMkLst>
            <pc:docMk/>
            <pc:sldMk cId="2918711711" sldId="381"/>
            <ac:spMk id="16" creationId="{5874209E-CC08-EB29-3DCD-D3A4766AED0D}"/>
          </ac:spMkLst>
        </pc:spChg>
        <pc:spChg chg="add mod">
          <ac:chgData name="Katherine Mesa" userId="dd7b0dd6-7f91-4ded-8476-0723d8004cb7" providerId="ADAL" clId="{8363306A-C557-4E83-82E1-879FC27AE5D2}" dt="2023-11-09T23:38:00.014" v="1588" actId="1076"/>
          <ac:spMkLst>
            <pc:docMk/>
            <pc:sldMk cId="2918711711" sldId="381"/>
            <ac:spMk id="17" creationId="{EDB99A09-52BF-BDA4-6D85-8FD5DD6F3B36}"/>
          </ac:spMkLst>
        </pc:spChg>
        <pc:spChg chg="add mod">
          <ac:chgData name="Katherine Mesa" userId="dd7b0dd6-7f91-4ded-8476-0723d8004cb7" providerId="ADAL" clId="{8363306A-C557-4E83-82E1-879FC27AE5D2}" dt="2023-11-09T23:36:44.234" v="1584" actId="1076"/>
          <ac:spMkLst>
            <pc:docMk/>
            <pc:sldMk cId="2918711711" sldId="381"/>
            <ac:spMk id="19" creationId="{032A1CF6-68BD-F913-F728-B016088BB218}"/>
          </ac:spMkLst>
        </pc:spChg>
        <pc:spChg chg="del">
          <ac:chgData name="Katherine Mesa" userId="dd7b0dd6-7f91-4ded-8476-0723d8004cb7" providerId="ADAL" clId="{8363306A-C557-4E83-82E1-879FC27AE5D2}" dt="2023-11-09T22:19:56.869" v="537" actId="478"/>
          <ac:spMkLst>
            <pc:docMk/>
            <pc:sldMk cId="2918711711" sldId="381"/>
            <ac:spMk id="20" creationId="{67F14433-A1D8-67D2-DE14-B6027F2D01CF}"/>
          </ac:spMkLst>
        </pc:spChg>
        <pc:spChg chg="add mod">
          <ac:chgData name="Katherine Mesa" userId="dd7b0dd6-7f91-4ded-8476-0723d8004cb7" providerId="ADAL" clId="{8363306A-C557-4E83-82E1-879FC27AE5D2}" dt="2023-11-09T23:30:25.018" v="1528" actId="1076"/>
          <ac:spMkLst>
            <pc:docMk/>
            <pc:sldMk cId="2918711711" sldId="381"/>
            <ac:spMk id="21" creationId="{4C27B708-A6C1-6613-E6B6-4C10C890A1AB}"/>
          </ac:spMkLst>
        </pc:spChg>
        <pc:spChg chg="del">
          <ac:chgData name="Katherine Mesa" userId="dd7b0dd6-7f91-4ded-8476-0723d8004cb7" providerId="ADAL" clId="{8363306A-C557-4E83-82E1-879FC27AE5D2}" dt="2023-11-09T22:19:57.938" v="538" actId="478"/>
          <ac:spMkLst>
            <pc:docMk/>
            <pc:sldMk cId="2918711711" sldId="381"/>
            <ac:spMk id="22" creationId="{D4F6CC58-3F11-AFDE-FE47-3DC9CBA7A516}"/>
          </ac:spMkLst>
        </pc:spChg>
        <pc:spChg chg="add mod">
          <ac:chgData name="Katherine Mesa" userId="dd7b0dd6-7f91-4ded-8476-0723d8004cb7" providerId="ADAL" clId="{8363306A-C557-4E83-82E1-879FC27AE5D2}" dt="2023-11-09T23:30:31.823" v="1530" actId="1076"/>
          <ac:spMkLst>
            <pc:docMk/>
            <pc:sldMk cId="2918711711" sldId="381"/>
            <ac:spMk id="23" creationId="{E295C138-9BD9-739F-4271-DD65EF75FC9A}"/>
          </ac:spMkLst>
        </pc:spChg>
        <pc:spChg chg="add del mod">
          <ac:chgData name="Katherine Mesa" userId="dd7b0dd6-7f91-4ded-8476-0723d8004cb7" providerId="ADAL" clId="{8363306A-C557-4E83-82E1-879FC27AE5D2}" dt="2023-11-09T23:27:23.629" v="1499" actId="478"/>
          <ac:spMkLst>
            <pc:docMk/>
            <pc:sldMk cId="2918711711" sldId="381"/>
            <ac:spMk id="26" creationId="{28616276-0670-FF61-48BF-F08E85B7360E}"/>
          </ac:spMkLst>
        </pc:spChg>
        <pc:spChg chg="add del mod">
          <ac:chgData name="Katherine Mesa" userId="dd7b0dd6-7f91-4ded-8476-0723d8004cb7" providerId="ADAL" clId="{8363306A-C557-4E83-82E1-879FC27AE5D2}" dt="2023-11-09T23:27:25.543" v="1502" actId="478"/>
          <ac:spMkLst>
            <pc:docMk/>
            <pc:sldMk cId="2918711711" sldId="381"/>
            <ac:spMk id="27" creationId="{955BB712-DCAA-449A-B519-8328E3C73E13}"/>
          </ac:spMkLst>
        </pc:spChg>
        <pc:spChg chg="add del mod">
          <ac:chgData name="Katherine Mesa" userId="dd7b0dd6-7f91-4ded-8476-0723d8004cb7" providerId="ADAL" clId="{8363306A-C557-4E83-82E1-879FC27AE5D2}" dt="2023-11-09T23:27:26.731" v="1504" actId="478"/>
          <ac:spMkLst>
            <pc:docMk/>
            <pc:sldMk cId="2918711711" sldId="381"/>
            <ac:spMk id="28" creationId="{6700E2D7-79AE-04C6-1EE7-1E6F7A7D1AF3}"/>
          </ac:spMkLst>
        </pc:spChg>
        <pc:spChg chg="add del mod">
          <ac:chgData name="Katherine Mesa" userId="dd7b0dd6-7f91-4ded-8476-0723d8004cb7" providerId="ADAL" clId="{8363306A-C557-4E83-82E1-879FC27AE5D2}" dt="2023-11-09T23:27:29.374" v="1506" actId="478"/>
          <ac:spMkLst>
            <pc:docMk/>
            <pc:sldMk cId="2918711711" sldId="381"/>
            <ac:spMk id="29" creationId="{21591295-233F-8831-4FE4-D427FBA0DC9C}"/>
          </ac:spMkLst>
        </pc:spChg>
        <pc:spChg chg="add del mod">
          <ac:chgData name="Katherine Mesa" userId="dd7b0dd6-7f91-4ded-8476-0723d8004cb7" providerId="ADAL" clId="{8363306A-C557-4E83-82E1-879FC27AE5D2}" dt="2023-11-09T23:27:31.560" v="1509" actId="478"/>
          <ac:spMkLst>
            <pc:docMk/>
            <pc:sldMk cId="2918711711" sldId="381"/>
            <ac:spMk id="30" creationId="{F8817A9C-A093-DF00-E075-972CECE2ED88}"/>
          </ac:spMkLst>
        </pc:spChg>
        <pc:spChg chg="add del mod">
          <ac:chgData name="Katherine Mesa" userId="dd7b0dd6-7f91-4ded-8476-0723d8004cb7" providerId="ADAL" clId="{8363306A-C557-4E83-82E1-879FC27AE5D2}" dt="2023-11-09T23:27:24.439" v="1500" actId="478"/>
          <ac:spMkLst>
            <pc:docMk/>
            <pc:sldMk cId="2918711711" sldId="381"/>
            <ac:spMk id="31" creationId="{5126E38F-7422-B0EE-5F7E-7FF3782FD986}"/>
          </ac:spMkLst>
        </pc:spChg>
        <pc:spChg chg="add del mod">
          <ac:chgData name="Katherine Mesa" userId="dd7b0dd6-7f91-4ded-8476-0723d8004cb7" providerId="ADAL" clId="{8363306A-C557-4E83-82E1-879FC27AE5D2}" dt="2023-11-09T23:27:25.097" v="1501" actId="478"/>
          <ac:spMkLst>
            <pc:docMk/>
            <pc:sldMk cId="2918711711" sldId="381"/>
            <ac:spMk id="32" creationId="{59B665D0-3D07-63A0-C5EF-8E34122D66B3}"/>
          </ac:spMkLst>
        </pc:spChg>
        <pc:spChg chg="add del mod">
          <ac:chgData name="Katherine Mesa" userId="dd7b0dd6-7f91-4ded-8476-0723d8004cb7" providerId="ADAL" clId="{8363306A-C557-4E83-82E1-879FC27AE5D2}" dt="2023-11-09T23:27:26.359" v="1503" actId="478"/>
          <ac:spMkLst>
            <pc:docMk/>
            <pc:sldMk cId="2918711711" sldId="381"/>
            <ac:spMk id="33" creationId="{6D6F19FF-C3E3-D4EA-D607-BB67B61959B3}"/>
          </ac:spMkLst>
        </pc:spChg>
        <pc:spChg chg="add del mod">
          <ac:chgData name="Katherine Mesa" userId="dd7b0dd6-7f91-4ded-8476-0723d8004cb7" providerId="ADAL" clId="{8363306A-C557-4E83-82E1-879FC27AE5D2}" dt="2023-11-09T23:27:28.735" v="1505" actId="478"/>
          <ac:spMkLst>
            <pc:docMk/>
            <pc:sldMk cId="2918711711" sldId="381"/>
            <ac:spMk id="34" creationId="{F0426C37-8551-384C-B0F3-7EC6DCE01589}"/>
          </ac:spMkLst>
        </pc:spChg>
        <pc:spChg chg="add del mod">
          <ac:chgData name="Katherine Mesa" userId="dd7b0dd6-7f91-4ded-8476-0723d8004cb7" providerId="ADAL" clId="{8363306A-C557-4E83-82E1-879FC27AE5D2}" dt="2023-11-09T23:27:30.930" v="1508" actId="478"/>
          <ac:spMkLst>
            <pc:docMk/>
            <pc:sldMk cId="2918711711" sldId="381"/>
            <ac:spMk id="35" creationId="{9E6FB0B3-CCD2-D495-6C03-551D863E7319}"/>
          </ac:spMkLst>
        </pc:spChg>
        <pc:spChg chg="add del mod">
          <ac:chgData name="Katherine Mesa" userId="dd7b0dd6-7f91-4ded-8476-0723d8004cb7" providerId="ADAL" clId="{8363306A-C557-4E83-82E1-879FC27AE5D2}" dt="2023-11-09T23:28:41.189" v="1515" actId="478"/>
          <ac:spMkLst>
            <pc:docMk/>
            <pc:sldMk cId="2918711711" sldId="381"/>
            <ac:spMk id="38" creationId="{D705172A-83C3-D14B-08B9-CA62F7124AF9}"/>
          </ac:spMkLst>
        </pc:spChg>
        <pc:spChg chg="add del">
          <ac:chgData name="Katherine Mesa" userId="dd7b0dd6-7f91-4ded-8476-0723d8004cb7" providerId="ADAL" clId="{8363306A-C557-4E83-82E1-879FC27AE5D2}" dt="2023-11-09T23:28:37.532" v="1514" actId="478"/>
          <ac:spMkLst>
            <pc:docMk/>
            <pc:sldMk cId="2918711711" sldId="381"/>
            <ac:spMk id="39" creationId="{ABE4BDBD-9580-4841-87A3-FD4B9F75BDD7}"/>
          </ac:spMkLst>
        </pc:spChg>
        <pc:spChg chg="add mod">
          <ac:chgData name="Katherine Mesa" userId="dd7b0dd6-7f91-4ded-8476-0723d8004cb7" providerId="ADAL" clId="{8363306A-C557-4E83-82E1-879FC27AE5D2}" dt="2023-11-09T23:37:01.155" v="1586" actId="1076"/>
          <ac:spMkLst>
            <pc:docMk/>
            <pc:sldMk cId="2918711711" sldId="381"/>
            <ac:spMk id="40" creationId="{E5C7BD62-E8E2-304A-9A43-F314E5173967}"/>
          </ac:spMkLst>
        </pc:spChg>
        <pc:spChg chg="add mod">
          <ac:chgData name="Katherine Mesa" userId="dd7b0dd6-7f91-4ded-8476-0723d8004cb7" providerId="ADAL" clId="{8363306A-C557-4E83-82E1-879FC27AE5D2}" dt="2023-11-09T23:33:49.104" v="1572" actId="1076"/>
          <ac:spMkLst>
            <pc:docMk/>
            <pc:sldMk cId="2918711711" sldId="381"/>
            <ac:spMk id="42" creationId="{BCB990E9-7610-8303-AF61-3271C95DEFF7}"/>
          </ac:spMkLst>
        </pc:spChg>
        <pc:spChg chg="add mod">
          <ac:chgData name="Katherine Mesa" userId="dd7b0dd6-7f91-4ded-8476-0723d8004cb7" providerId="ADAL" clId="{8363306A-C557-4E83-82E1-879FC27AE5D2}" dt="2023-11-09T23:32:46.629" v="1558" actId="20577"/>
          <ac:spMkLst>
            <pc:docMk/>
            <pc:sldMk cId="2918711711" sldId="381"/>
            <ac:spMk id="43" creationId="{437A0158-D2B9-CB54-AE2C-362811F75ACE}"/>
          </ac:spMkLst>
        </pc:spChg>
        <pc:spChg chg="add mod">
          <ac:chgData name="Katherine Mesa" userId="dd7b0dd6-7f91-4ded-8476-0723d8004cb7" providerId="ADAL" clId="{8363306A-C557-4E83-82E1-879FC27AE5D2}" dt="2023-11-09T23:32:47.784" v="1559" actId="20577"/>
          <ac:spMkLst>
            <pc:docMk/>
            <pc:sldMk cId="2918711711" sldId="381"/>
            <ac:spMk id="45" creationId="{B62E6244-B264-F76A-A762-AA278E433192}"/>
          </ac:spMkLst>
        </pc:spChg>
        <pc:spChg chg="add mod">
          <ac:chgData name="Katherine Mesa" userId="dd7b0dd6-7f91-4ded-8476-0723d8004cb7" providerId="ADAL" clId="{8363306A-C557-4E83-82E1-879FC27AE5D2}" dt="2023-11-09T23:37:53.004" v="1587" actId="1076"/>
          <ac:spMkLst>
            <pc:docMk/>
            <pc:sldMk cId="2918711711" sldId="381"/>
            <ac:spMk id="46" creationId="{4013CAE5-875C-040E-3C08-C7B0796D3325}"/>
          </ac:spMkLst>
        </pc:spChg>
        <pc:picChg chg="del">
          <ac:chgData name="Katherine Mesa" userId="dd7b0dd6-7f91-4ded-8476-0723d8004cb7" providerId="ADAL" clId="{8363306A-C557-4E83-82E1-879FC27AE5D2}" dt="2023-11-09T22:19:55.099" v="536" actId="478"/>
          <ac:picMkLst>
            <pc:docMk/>
            <pc:sldMk cId="2918711711" sldId="381"/>
            <ac:picMk id="4" creationId="{DE912096-57C6-93A3-9686-0D0E2D4A6296}"/>
          </ac:picMkLst>
        </pc:picChg>
        <pc:cxnChg chg="add mod">
          <ac:chgData name="Katherine Mesa" userId="dd7b0dd6-7f91-4ded-8476-0723d8004cb7" providerId="ADAL" clId="{8363306A-C557-4E83-82E1-879FC27AE5D2}" dt="2023-11-09T23:36:38.025" v="1583" actId="1076"/>
          <ac:cxnSpMkLst>
            <pc:docMk/>
            <pc:sldMk cId="2918711711" sldId="381"/>
            <ac:cxnSpMk id="25" creationId="{71189EC5-7944-351B-3945-80BF6CEBD4F3}"/>
          </ac:cxnSpMkLst>
        </pc:cxnChg>
      </pc:sldChg>
      <pc:sldChg chg="addSp modSp mod modTransition">
        <pc:chgData name="Katherine Mesa" userId="dd7b0dd6-7f91-4ded-8476-0723d8004cb7" providerId="ADAL" clId="{8363306A-C557-4E83-82E1-879FC27AE5D2}" dt="2023-11-12T15:58:36.189" v="3227"/>
        <pc:sldMkLst>
          <pc:docMk/>
          <pc:sldMk cId="1641358753" sldId="382"/>
        </pc:sldMkLst>
        <pc:spChg chg="add mod">
          <ac:chgData name="Katherine Mesa" userId="dd7b0dd6-7f91-4ded-8476-0723d8004cb7" providerId="ADAL" clId="{8363306A-C557-4E83-82E1-879FC27AE5D2}" dt="2023-11-12T15:58:36.189" v="3227"/>
          <ac:spMkLst>
            <pc:docMk/>
            <pc:sldMk cId="1641358753" sldId="382"/>
            <ac:spMk id="2" creationId="{D223A10C-2219-2266-69B6-EC8FDA58B0F5}"/>
          </ac:spMkLst>
        </pc:spChg>
        <pc:spChg chg="mod">
          <ac:chgData name="Katherine Mesa" userId="dd7b0dd6-7f91-4ded-8476-0723d8004cb7" providerId="ADAL" clId="{8363306A-C557-4E83-82E1-879FC27AE5D2}" dt="2023-11-10T00:29:17.826" v="1758" actId="108"/>
          <ac:spMkLst>
            <pc:docMk/>
            <pc:sldMk cId="1641358753" sldId="382"/>
            <ac:spMk id="28" creationId="{C863951E-721F-4E1F-A40E-D76A576AF9D7}"/>
          </ac:spMkLst>
        </pc:spChg>
        <pc:spChg chg="mod">
          <ac:chgData name="Katherine Mesa" userId="dd7b0dd6-7f91-4ded-8476-0723d8004cb7" providerId="ADAL" clId="{8363306A-C557-4E83-82E1-879FC27AE5D2}" dt="2023-11-09T23:52:44.423" v="1751" actId="207"/>
          <ac:spMkLst>
            <pc:docMk/>
            <pc:sldMk cId="1641358753" sldId="382"/>
            <ac:spMk id="32" creationId="{16303FB1-DEBF-4C91-A4B9-2BC5BDC887E7}"/>
          </ac:spMkLst>
        </pc:spChg>
        <pc:picChg chg="mod">
          <ac:chgData name="Katherine Mesa" userId="dd7b0dd6-7f91-4ded-8476-0723d8004cb7" providerId="ADAL" clId="{8363306A-C557-4E83-82E1-879FC27AE5D2}" dt="2023-11-09T23:09:18.641" v="1299" actId="208"/>
          <ac:picMkLst>
            <pc:docMk/>
            <pc:sldMk cId="1641358753" sldId="382"/>
            <ac:picMk id="5" creationId="{D518C321-8FEA-4ED1-8572-45093F15FF89}"/>
          </ac:picMkLst>
        </pc:picChg>
        <pc:picChg chg="mod">
          <ac:chgData name="Katherine Mesa" userId="dd7b0dd6-7f91-4ded-8476-0723d8004cb7" providerId="ADAL" clId="{8363306A-C557-4E83-82E1-879FC27AE5D2}" dt="2023-11-10T00:29:27.357" v="1759" actId="208"/>
          <ac:picMkLst>
            <pc:docMk/>
            <pc:sldMk cId="1641358753" sldId="382"/>
            <ac:picMk id="27" creationId="{4C10E3A0-5B73-49B3-B381-3CAB4DF87E58}"/>
          </ac:picMkLst>
        </pc:picChg>
      </pc:sldChg>
      <pc:sldChg chg="addSp delSp modSp mod modTransition modAnim">
        <pc:chgData name="Katherine Mesa" userId="dd7b0dd6-7f91-4ded-8476-0723d8004cb7" providerId="ADAL" clId="{8363306A-C557-4E83-82E1-879FC27AE5D2}" dt="2023-11-12T15:58:37.169" v="3228"/>
        <pc:sldMkLst>
          <pc:docMk/>
          <pc:sldMk cId="1928935126" sldId="384"/>
        </pc:sldMkLst>
        <pc:spChg chg="add mod">
          <ac:chgData name="Katherine Mesa" userId="dd7b0dd6-7f91-4ded-8476-0723d8004cb7" providerId="ADAL" clId="{8363306A-C557-4E83-82E1-879FC27AE5D2}" dt="2023-11-12T15:58:37.169" v="3228"/>
          <ac:spMkLst>
            <pc:docMk/>
            <pc:sldMk cId="1928935126" sldId="384"/>
            <ac:spMk id="2" creationId="{78243F9B-4404-68C2-A299-AF908F2D1B57}"/>
          </ac:spMkLst>
        </pc:spChg>
        <pc:spChg chg="add mod">
          <ac:chgData name="Katherine Mesa" userId="dd7b0dd6-7f91-4ded-8476-0723d8004cb7" providerId="ADAL" clId="{8363306A-C557-4E83-82E1-879FC27AE5D2}" dt="2023-11-10T00:37:41.731" v="1762" actId="108"/>
          <ac:spMkLst>
            <pc:docMk/>
            <pc:sldMk cId="1928935126" sldId="384"/>
            <ac:spMk id="4" creationId="{851B5BA4-137C-5E95-100F-56B245AD1A68}"/>
          </ac:spMkLst>
        </pc:spChg>
        <pc:spChg chg="mod">
          <ac:chgData name="Katherine Mesa" userId="dd7b0dd6-7f91-4ded-8476-0723d8004cb7" providerId="ADAL" clId="{8363306A-C557-4E83-82E1-879FC27AE5D2}" dt="2023-11-10T00:37:44.130" v="1763" actId="108"/>
          <ac:spMkLst>
            <pc:docMk/>
            <pc:sldMk cId="1928935126" sldId="384"/>
            <ac:spMk id="12" creationId="{ED49181E-3572-414B-BEFB-505E9745CEA2}"/>
          </ac:spMkLst>
        </pc:spChg>
        <pc:spChg chg="mod">
          <ac:chgData name="Katherine Mesa" userId="dd7b0dd6-7f91-4ded-8476-0723d8004cb7" providerId="ADAL" clId="{8363306A-C557-4E83-82E1-879FC27AE5D2}" dt="2023-11-10T00:37:52.788" v="1765" actId="108"/>
          <ac:spMkLst>
            <pc:docMk/>
            <pc:sldMk cId="1928935126" sldId="384"/>
            <ac:spMk id="19" creationId="{0F38B54C-07A1-466C-B032-59AD8461965B}"/>
          </ac:spMkLst>
        </pc:spChg>
        <pc:spChg chg="del mod">
          <ac:chgData name="Katherine Mesa" userId="dd7b0dd6-7f91-4ded-8476-0723d8004cb7" providerId="ADAL" clId="{8363306A-C557-4E83-82E1-879FC27AE5D2}" dt="2023-11-09T23:51:55.103" v="1745" actId="478"/>
          <ac:spMkLst>
            <pc:docMk/>
            <pc:sldMk cId="1928935126" sldId="384"/>
            <ac:spMk id="23" creationId="{7C19FF48-06AB-46BB-860B-7DCA65300D41}"/>
          </ac:spMkLst>
        </pc:spChg>
        <pc:picChg chg="add mod">
          <ac:chgData name="Katherine Mesa" userId="dd7b0dd6-7f91-4ded-8476-0723d8004cb7" providerId="ADAL" clId="{8363306A-C557-4E83-82E1-879FC27AE5D2}" dt="2023-11-09T22:39:25.827" v="1070"/>
          <ac:picMkLst>
            <pc:docMk/>
            <pc:sldMk cId="1928935126" sldId="384"/>
            <ac:picMk id="4" creationId="{7CA68B7D-AAC5-A222-EA88-A84C162D0116}"/>
          </ac:picMkLst>
        </pc:picChg>
        <pc:picChg chg="mod">
          <ac:chgData name="Katherine Mesa" userId="dd7b0dd6-7f91-4ded-8476-0723d8004cb7" providerId="ADAL" clId="{8363306A-C557-4E83-82E1-879FC27AE5D2}" dt="2023-11-10T00:37:24.557" v="1761" actId="208"/>
          <ac:picMkLst>
            <pc:docMk/>
            <pc:sldMk cId="1928935126" sldId="384"/>
            <ac:picMk id="18" creationId="{E5952E29-D81A-4FA9-A73D-87BFE14E4A33}"/>
          </ac:picMkLst>
        </pc:picChg>
        <pc:picChg chg="del">
          <ac:chgData name="Katherine Mesa" userId="dd7b0dd6-7f91-4ded-8476-0723d8004cb7" providerId="ADAL" clId="{8363306A-C557-4E83-82E1-879FC27AE5D2}" dt="2023-11-09T22:39:22.409" v="1069" actId="478"/>
          <ac:picMkLst>
            <pc:docMk/>
            <pc:sldMk cId="1928935126" sldId="384"/>
            <ac:picMk id="22" creationId="{FC3E7331-4DD5-4417-A87A-3575C5D8D781}"/>
          </ac:picMkLst>
        </pc:picChg>
      </pc:sldChg>
      <pc:sldChg chg="delSp modSp add del mod">
        <pc:chgData name="Katherine Mesa" userId="dd7b0dd6-7f91-4ded-8476-0723d8004cb7" providerId="ADAL" clId="{8363306A-C557-4E83-82E1-879FC27AE5D2}" dt="2023-11-09T23:49:17.223" v="1726" actId="2696"/>
        <pc:sldMkLst>
          <pc:docMk/>
          <pc:sldMk cId="3568448499" sldId="385"/>
        </pc:sldMkLst>
        <pc:spChg chg="mod">
          <ac:chgData name="Katherine Mesa" userId="dd7b0dd6-7f91-4ded-8476-0723d8004cb7" providerId="ADAL" clId="{8363306A-C557-4E83-82E1-879FC27AE5D2}" dt="2023-11-09T22:32:18.383" v="912" actId="1076"/>
          <ac:spMkLst>
            <pc:docMk/>
            <pc:sldMk cId="3568448499" sldId="385"/>
            <ac:spMk id="5" creationId="{C7E91482-6119-D665-1B34-DC438710EBB5}"/>
          </ac:spMkLst>
        </pc:spChg>
        <pc:spChg chg="mod">
          <ac:chgData name="Katherine Mesa" userId="dd7b0dd6-7f91-4ded-8476-0723d8004cb7" providerId="ADAL" clId="{8363306A-C557-4E83-82E1-879FC27AE5D2}" dt="2023-11-09T22:33:28.883" v="983" actId="20577"/>
          <ac:spMkLst>
            <pc:docMk/>
            <pc:sldMk cId="3568448499" sldId="385"/>
            <ac:spMk id="16" creationId="{5874209E-CC08-EB29-3DCD-D3A4766AED0D}"/>
          </ac:spMkLst>
        </pc:spChg>
        <pc:spChg chg="mod">
          <ac:chgData name="Katherine Mesa" userId="dd7b0dd6-7f91-4ded-8476-0723d8004cb7" providerId="ADAL" clId="{8363306A-C557-4E83-82E1-879FC27AE5D2}" dt="2023-11-09T22:33:06.993" v="957" actId="20577"/>
          <ac:spMkLst>
            <pc:docMk/>
            <pc:sldMk cId="3568448499" sldId="385"/>
            <ac:spMk id="17" creationId="{EDB99A09-52BF-BDA4-6D85-8FD5DD6F3B36}"/>
          </ac:spMkLst>
        </pc:spChg>
        <pc:spChg chg="mod">
          <ac:chgData name="Katherine Mesa" userId="dd7b0dd6-7f91-4ded-8476-0723d8004cb7" providerId="ADAL" clId="{8363306A-C557-4E83-82E1-879FC27AE5D2}" dt="2023-11-09T22:32:52.608" v="937" actId="20577"/>
          <ac:spMkLst>
            <pc:docMk/>
            <pc:sldMk cId="3568448499" sldId="385"/>
            <ac:spMk id="19" creationId="{032A1CF6-68BD-F913-F728-B016088BB218}"/>
          </ac:spMkLst>
        </pc:spChg>
        <pc:spChg chg="del">
          <ac:chgData name="Katherine Mesa" userId="dd7b0dd6-7f91-4ded-8476-0723d8004cb7" providerId="ADAL" clId="{8363306A-C557-4E83-82E1-879FC27AE5D2}" dt="2023-11-09T22:31:38.608" v="901" actId="478"/>
          <ac:spMkLst>
            <pc:docMk/>
            <pc:sldMk cId="3568448499" sldId="385"/>
            <ac:spMk id="21" creationId="{4C27B708-A6C1-6613-E6B6-4C10C890A1AB}"/>
          </ac:spMkLst>
        </pc:spChg>
        <pc:spChg chg="del mod">
          <ac:chgData name="Katherine Mesa" userId="dd7b0dd6-7f91-4ded-8476-0723d8004cb7" providerId="ADAL" clId="{8363306A-C557-4E83-82E1-879FC27AE5D2}" dt="2023-11-09T22:31:40.848" v="903" actId="478"/>
          <ac:spMkLst>
            <pc:docMk/>
            <pc:sldMk cId="3568448499" sldId="385"/>
            <ac:spMk id="23" creationId="{E295C138-9BD9-739F-4271-DD65EF75FC9A}"/>
          </ac:spMkLst>
        </pc:spChg>
        <pc:spChg chg="mod">
          <ac:chgData name="Katherine Mesa" userId="dd7b0dd6-7f91-4ded-8476-0723d8004cb7" providerId="ADAL" clId="{8363306A-C557-4E83-82E1-879FC27AE5D2}" dt="2023-11-09T22:31:59.618" v="909" actId="1076"/>
          <ac:spMkLst>
            <pc:docMk/>
            <pc:sldMk cId="3568448499" sldId="385"/>
            <ac:spMk id="26" creationId="{28616276-0670-FF61-48BF-F08E85B7360E}"/>
          </ac:spMkLst>
        </pc:spChg>
        <pc:spChg chg="del">
          <ac:chgData name="Katherine Mesa" userId="dd7b0dd6-7f91-4ded-8476-0723d8004cb7" providerId="ADAL" clId="{8363306A-C557-4E83-82E1-879FC27AE5D2}" dt="2023-11-09T22:31:43.968" v="904" actId="478"/>
          <ac:spMkLst>
            <pc:docMk/>
            <pc:sldMk cId="3568448499" sldId="385"/>
            <ac:spMk id="27" creationId="{955BB712-DCAA-449A-B519-8328E3C73E13}"/>
          </ac:spMkLst>
        </pc:spChg>
        <pc:spChg chg="mod">
          <ac:chgData name="Katherine Mesa" userId="dd7b0dd6-7f91-4ded-8476-0723d8004cb7" providerId="ADAL" clId="{8363306A-C557-4E83-82E1-879FC27AE5D2}" dt="2023-11-09T22:31:59.618" v="909" actId="1076"/>
          <ac:spMkLst>
            <pc:docMk/>
            <pc:sldMk cId="3568448499" sldId="385"/>
            <ac:spMk id="28" creationId="{6700E2D7-79AE-04C6-1EE7-1E6F7A7D1AF3}"/>
          </ac:spMkLst>
        </pc:spChg>
        <pc:spChg chg="del">
          <ac:chgData name="Katherine Mesa" userId="dd7b0dd6-7f91-4ded-8476-0723d8004cb7" providerId="ADAL" clId="{8363306A-C557-4E83-82E1-879FC27AE5D2}" dt="2023-11-09T22:31:48.603" v="908" actId="478"/>
          <ac:spMkLst>
            <pc:docMk/>
            <pc:sldMk cId="3568448499" sldId="385"/>
            <ac:spMk id="29" creationId="{21591295-233F-8831-4FE4-D427FBA0DC9C}"/>
          </ac:spMkLst>
        </pc:spChg>
        <pc:spChg chg="mod">
          <ac:chgData name="Katherine Mesa" userId="dd7b0dd6-7f91-4ded-8476-0723d8004cb7" providerId="ADAL" clId="{8363306A-C557-4E83-82E1-879FC27AE5D2}" dt="2023-11-09T22:31:59.618" v="909" actId="1076"/>
          <ac:spMkLst>
            <pc:docMk/>
            <pc:sldMk cId="3568448499" sldId="385"/>
            <ac:spMk id="30" creationId="{F8817A9C-A093-DF00-E075-972CECE2ED88}"/>
          </ac:spMkLst>
        </pc:spChg>
        <pc:spChg chg="mod">
          <ac:chgData name="Katherine Mesa" userId="dd7b0dd6-7f91-4ded-8476-0723d8004cb7" providerId="ADAL" clId="{8363306A-C557-4E83-82E1-879FC27AE5D2}" dt="2023-11-09T22:31:59.618" v="909" actId="1076"/>
          <ac:spMkLst>
            <pc:docMk/>
            <pc:sldMk cId="3568448499" sldId="385"/>
            <ac:spMk id="31" creationId="{5126E38F-7422-B0EE-5F7E-7FF3782FD986}"/>
          </ac:spMkLst>
        </pc:spChg>
        <pc:spChg chg="del">
          <ac:chgData name="Katherine Mesa" userId="dd7b0dd6-7f91-4ded-8476-0723d8004cb7" providerId="ADAL" clId="{8363306A-C557-4E83-82E1-879FC27AE5D2}" dt="2023-11-09T22:31:45.178" v="905" actId="478"/>
          <ac:spMkLst>
            <pc:docMk/>
            <pc:sldMk cId="3568448499" sldId="385"/>
            <ac:spMk id="32" creationId="{59B665D0-3D07-63A0-C5EF-8E34122D66B3}"/>
          </ac:spMkLst>
        </pc:spChg>
        <pc:spChg chg="mod">
          <ac:chgData name="Katherine Mesa" userId="dd7b0dd6-7f91-4ded-8476-0723d8004cb7" providerId="ADAL" clId="{8363306A-C557-4E83-82E1-879FC27AE5D2}" dt="2023-11-09T22:32:37.203" v="919" actId="1076"/>
          <ac:spMkLst>
            <pc:docMk/>
            <pc:sldMk cId="3568448499" sldId="385"/>
            <ac:spMk id="33" creationId="{6D6F19FF-C3E3-D4EA-D607-BB67B61959B3}"/>
          </ac:spMkLst>
        </pc:spChg>
        <pc:spChg chg="del mod">
          <ac:chgData name="Katherine Mesa" userId="dd7b0dd6-7f91-4ded-8476-0723d8004cb7" providerId="ADAL" clId="{8363306A-C557-4E83-82E1-879FC27AE5D2}" dt="2023-11-09T22:31:47.988" v="907" actId="478"/>
          <ac:spMkLst>
            <pc:docMk/>
            <pc:sldMk cId="3568448499" sldId="385"/>
            <ac:spMk id="34" creationId="{F0426C37-8551-384C-B0F3-7EC6DCE01589}"/>
          </ac:spMkLst>
        </pc:spChg>
        <pc:spChg chg="mod">
          <ac:chgData name="Katherine Mesa" userId="dd7b0dd6-7f91-4ded-8476-0723d8004cb7" providerId="ADAL" clId="{8363306A-C557-4E83-82E1-879FC27AE5D2}" dt="2023-11-09T22:32:29.443" v="917" actId="20577"/>
          <ac:spMkLst>
            <pc:docMk/>
            <pc:sldMk cId="3568448499" sldId="385"/>
            <ac:spMk id="35" creationId="{9E6FB0B3-CCD2-D495-6C03-551D863E7319}"/>
          </ac:spMkLst>
        </pc:spChg>
        <pc:cxnChg chg="mod">
          <ac:chgData name="Katherine Mesa" userId="dd7b0dd6-7f91-4ded-8476-0723d8004cb7" providerId="ADAL" clId="{8363306A-C557-4E83-82E1-879FC27AE5D2}" dt="2023-11-09T22:31:59.618" v="909" actId="1076"/>
          <ac:cxnSpMkLst>
            <pc:docMk/>
            <pc:sldMk cId="3568448499" sldId="385"/>
            <ac:cxnSpMk id="25" creationId="{71189EC5-7944-351B-3945-80BF6CEBD4F3}"/>
          </ac:cxnSpMkLst>
        </pc:cxnChg>
      </pc:sldChg>
      <pc:sldChg chg="addSp delSp modSp mod delAnim">
        <pc:chgData name="Katherine Mesa" userId="dd7b0dd6-7f91-4ded-8476-0723d8004cb7" providerId="ADAL" clId="{8363306A-C557-4E83-82E1-879FC27AE5D2}" dt="2023-11-12T15:58:29.904" v="3225" actId="20577"/>
        <pc:sldMkLst>
          <pc:docMk/>
          <pc:sldMk cId="216172818" sldId="386"/>
        </pc:sldMkLst>
        <pc:spChg chg="add mod">
          <ac:chgData name="Katherine Mesa" userId="dd7b0dd6-7f91-4ded-8476-0723d8004cb7" providerId="ADAL" clId="{8363306A-C557-4E83-82E1-879FC27AE5D2}" dt="2023-11-12T15:58:29.904" v="3225" actId="20577"/>
          <ac:spMkLst>
            <pc:docMk/>
            <pc:sldMk cId="216172818" sldId="386"/>
            <ac:spMk id="4" creationId="{23222D95-83DA-1D54-E07D-FEC9659DB25A}"/>
          </ac:spMkLst>
        </pc:spChg>
        <pc:spChg chg="mod ord">
          <ac:chgData name="Katherine Mesa" userId="dd7b0dd6-7f91-4ded-8476-0723d8004cb7" providerId="ADAL" clId="{8363306A-C557-4E83-82E1-879FC27AE5D2}" dt="2023-11-10T04:37:30.124" v="3141" actId="207"/>
          <ac:spMkLst>
            <pc:docMk/>
            <pc:sldMk cId="216172818" sldId="386"/>
            <ac:spMk id="10" creationId="{106427D7-36CD-48D8-AB92-E696F4D7816A}"/>
          </ac:spMkLst>
        </pc:spChg>
        <pc:picChg chg="add del mod">
          <ac:chgData name="Katherine Mesa" userId="dd7b0dd6-7f91-4ded-8476-0723d8004cb7" providerId="ADAL" clId="{8363306A-C557-4E83-82E1-879FC27AE5D2}" dt="2023-11-09T22:40:31.703" v="1078" actId="478"/>
          <ac:picMkLst>
            <pc:docMk/>
            <pc:sldMk cId="216172818" sldId="386"/>
            <ac:picMk id="4" creationId="{EDC2A8B4-09BA-2EDE-CD9E-6884CC5A39E3}"/>
          </ac:picMkLst>
        </pc:picChg>
        <pc:picChg chg="add mod">
          <ac:chgData name="Katherine Mesa" userId="dd7b0dd6-7f91-4ded-8476-0723d8004cb7" providerId="ADAL" clId="{8363306A-C557-4E83-82E1-879FC27AE5D2}" dt="2023-11-09T22:40:29.113" v="1077" actId="1076"/>
          <ac:picMkLst>
            <pc:docMk/>
            <pc:sldMk cId="216172818" sldId="386"/>
            <ac:picMk id="5" creationId="{392C3D94-F107-0706-4603-C1DE7A8C5E78}"/>
          </ac:picMkLst>
        </pc:picChg>
        <pc:picChg chg="del">
          <ac:chgData name="Katherine Mesa" userId="dd7b0dd6-7f91-4ded-8476-0723d8004cb7" providerId="ADAL" clId="{8363306A-C557-4E83-82E1-879FC27AE5D2}" dt="2023-11-09T22:40:17.778" v="1072" actId="478"/>
          <ac:picMkLst>
            <pc:docMk/>
            <pc:sldMk cId="216172818" sldId="386"/>
            <ac:picMk id="22" creationId="{FC3E7331-4DD5-4417-A87A-3575C5D8D781}"/>
          </ac:picMkLst>
        </pc:picChg>
        <pc:picChg chg="mod ord">
          <ac:chgData name="Katherine Mesa" userId="dd7b0dd6-7f91-4ded-8476-0723d8004cb7" providerId="ADAL" clId="{8363306A-C557-4E83-82E1-879FC27AE5D2}" dt="2023-11-09T22:40:34.359" v="1079" actId="167"/>
          <ac:picMkLst>
            <pc:docMk/>
            <pc:sldMk cId="216172818" sldId="386"/>
            <ac:picMk id="24" creationId="{5CDE39CA-4C9C-42EA-8809-AEC669DCF8F6}"/>
          </ac:picMkLst>
        </pc:picChg>
      </pc:sldChg>
      <pc:sldChg chg="addSp delSp modSp add del mod">
        <pc:chgData name="Katherine Mesa" userId="dd7b0dd6-7f91-4ded-8476-0723d8004cb7" providerId="ADAL" clId="{8363306A-C557-4E83-82E1-879FC27AE5D2}" dt="2023-11-10T00:41:00.551" v="1788" actId="2696"/>
        <pc:sldMkLst>
          <pc:docMk/>
          <pc:sldMk cId="1239305671" sldId="387"/>
        </pc:sldMkLst>
        <pc:spChg chg="mod">
          <ac:chgData name="Katherine Mesa" userId="dd7b0dd6-7f91-4ded-8476-0723d8004cb7" providerId="ADAL" clId="{8363306A-C557-4E83-82E1-879FC27AE5D2}" dt="2023-11-09T22:36:53.578" v="1006" actId="1076"/>
          <ac:spMkLst>
            <pc:docMk/>
            <pc:sldMk cId="1239305671" sldId="387"/>
            <ac:spMk id="5" creationId="{C7E91482-6119-D665-1B34-DC438710EBB5}"/>
          </ac:spMkLst>
        </pc:spChg>
        <pc:spChg chg="del">
          <ac:chgData name="Katherine Mesa" userId="dd7b0dd6-7f91-4ded-8476-0723d8004cb7" providerId="ADAL" clId="{8363306A-C557-4E83-82E1-879FC27AE5D2}" dt="2023-11-09T22:35:53.588" v="985" actId="478"/>
          <ac:spMkLst>
            <pc:docMk/>
            <pc:sldMk cId="1239305671" sldId="387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09T22:35:55.798" v="987" actId="478"/>
          <ac:spMkLst>
            <pc:docMk/>
            <pc:sldMk cId="1239305671" sldId="387"/>
            <ac:spMk id="17" creationId="{EDB99A09-52BF-BDA4-6D85-8FD5DD6F3B36}"/>
          </ac:spMkLst>
        </pc:spChg>
        <pc:spChg chg="del">
          <ac:chgData name="Katherine Mesa" userId="dd7b0dd6-7f91-4ded-8476-0723d8004cb7" providerId="ADAL" clId="{8363306A-C557-4E83-82E1-879FC27AE5D2}" dt="2023-11-09T22:35:55.168" v="986" actId="478"/>
          <ac:spMkLst>
            <pc:docMk/>
            <pc:sldMk cId="1239305671" sldId="387"/>
            <ac:spMk id="19" creationId="{032A1CF6-68BD-F913-F728-B016088BB218}"/>
          </ac:spMkLst>
        </pc:spChg>
        <pc:spChg chg="mod">
          <ac:chgData name="Katherine Mesa" userId="dd7b0dd6-7f91-4ded-8476-0723d8004cb7" providerId="ADAL" clId="{8363306A-C557-4E83-82E1-879FC27AE5D2}" dt="2023-11-09T22:36:18.107" v="998" actId="1076"/>
          <ac:spMkLst>
            <pc:docMk/>
            <pc:sldMk cId="1239305671" sldId="387"/>
            <ac:spMk id="26" creationId="{28616276-0670-FF61-48BF-F08E85B7360E}"/>
          </ac:spMkLst>
        </pc:spChg>
        <pc:spChg chg="add del mod">
          <ac:chgData name="Katherine Mesa" userId="dd7b0dd6-7f91-4ded-8476-0723d8004cb7" providerId="ADAL" clId="{8363306A-C557-4E83-82E1-879FC27AE5D2}" dt="2023-11-09T22:36:33.138" v="999" actId="207"/>
          <ac:spMkLst>
            <pc:docMk/>
            <pc:sldMk cId="1239305671" sldId="387"/>
            <ac:spMk id="28" creationId="{6700E2D7-79AE-04C6-1EE7-1E6F7A7D1AF3}"/>
          </ac:spMkLst>
        </pc:spChg>
        <pc:spChg chg="add del mod">
          <ac:chgData name="Katherine Mesa" userId="dd7b0dd6-7f91-4ded-8476-0723d8004cb7" providerId="ADAL" clId="{8363306A-C557-4E83-82E1-879FC27AE5D2}" dt="2023-11-09T22:36:33.138" v="999" actId="207"/>
          <ac:spMkLst>
            <pc:docMk/>
            <pc:sldMk cId="1239305671" sldId="387"/>
            <ac:spMk id="30" creationId="{F8817A9C-A093-DF00-E075-972CECE2ED88}"/>
          </ac:spMkLst>
        </pc:spChg>
        <pc:spChg chg="mod">
          <ac:chgData name="Katherine Mesa" userId="dd7b0dd6-7f91-4ded-8476-0723d8004cb7" providerId="ADAL" clId="{8363306A-C557-4E83-82E1-879FC27AE5D2}" dt="2023-11-09T22:36:18.107" v="998" actId="1076"/>
          <ac:spMkLst>
            <pc:docMk/>
            <pc:sldMk cId="1239305671" sldId="387"/>
            <ac:spMk id="31" creationId="{5126E38F-7422-B0EE-5F7E-7FF3782FD986}"/>
          </ac:spMkLst>
        </pc:spChg>
        <pc:spChg chg="add del mod">
          <ac:chgData name="Katherine Mesa" userId="dd7b0dd6-7f91-4ded-8476-0723d8004cb7" providerId="ADAL" clId="{8363306A-C557-4E83-82E1-879FC27AE5D2}" dt="2023-11-09T22:36:18.107" v="998" actId="1076"/>
          <ac:spMkLst>
            <pc:docMk/>
            <pc:sldMk cId="1239305671" sldId="387"/>
            <ac:spMk id="33" creationId="{6D6F19FF-C3E3-D4EA-D607-BB67B61959B3}"/>
          </ac:spMkLst>
        </pc:spChg>
        <pc:spChg chg="add del mod">
          <ac:chgData name="Katherine Mesa" userId="dd7b0dd6-7f91-4ded-8476-0723d8004cb7" providerId="ADAL" clId="{8363306A-C557-4E83-82E1-879FC27AE5D2}" dt="2023-11-09T22:36:18.107" v="998" actId="1076"/>
          <ac:spMkLst>
            <pc:docMk/>
            <pc:sldMk cId="1239305671" sldId="387"/>
            <ac:spMk id="35" creationId="{9E6FB0B3-CCD2-D495-6C03-551D863E7319}"/>
          </ac:spMkLst>
        </pc:spChg>
        <pc:picChg chg="add del mod">
          <ac:chgData name="Katherine Mesa" userId="dd7b0dd6-7f91-4ded-8476-0723d8004cb7" providerId="ADAL" clId="{8363306A-C557-4E83-82E1-879FC27AE5D2}" dt="2023-11-09T22:37:34.808" v="1012" actId="478"/>
          <ac:picMkLst>
            <pc:docMk/>
            <pc:sldMk cId="1239305671" sldId="387"/>
            <ac:picMk id="2" creationId="{5B4961CC-2E22-0145-6A3F-A8F641639A6B}"/>
          </ac:picMkLst>
        </pc:picChg>
        <pc:cxnChg chg="add del mod">
          <ac:chgData name="Katherine Mesa" userId="dd7b0dd6-7f91-4ded-8476-0723d8004cb7" providerId="ADAL" clId="{8363306A-C557-4E83-82E1-879FC27AE5D2}" dt="2023-11-09T22:36:18.107" v="998" actId="1076"/>
          <ac:cxnSpMkLst>
            <pc:docMk/>
            <pc:sldMk cId="1239305671" sldId="387"/>
            <ac:cxnSpMk id="25" creationId="{71189EC5-7944-351B-3945-80BF6CEBD4F3}"/>
          </ac:cxnSpMkLst>
        </pc:cxnChg>
      </pc:sldChg>
      <pc:sldChg chg="addSp modSp add del mod">
        <pc:chgData name="Katherine Mesa" userId="dd7b0dd6-7f91-4ded-8476-0723d8004cb7" providerId="ADAL" clId="{8363306A-C557-4E83-82E1-879FC27AE5D2}" dt="2023-11-09T22:50:35.247" v="1211" actId="2696"/>
        <pc:sldMkLst>
          <pc:docMk/>
          <pc:sldMk cId="1244671652" sldId="388"/>
        </pc:sldMkLst>
        <pc:spChg chg="mod">
          <ac:chgData name="Katherine Mesa" userId="dd7b0dd6-7f91-4ded-8476-0723d8004cb7" providerId="ADAL" clId="{8363306A-C557-4E83-82E1-879FC27AE5D2}" dt="2023-11-09T22:38:09.288" v="1036" actId="20577"/>
          <ac:spMkLst>
            <pc:docMk/>
            <pc:sldMk cId="1244671652" sldId="388"/>
            <ac:spMk id="5" creationId="{C7E91482-6119-D665-1B34-DC438710EBB5}"/>
          </ac:spMkLst>
        </pc:spChg>
        <pc:spChg chg="mod">
          <ac:chgData name="Katherine Mesa" userId="dd7b0dd6-7f91-4ded-8476-0723d8004cb7" providerId="ADAL" clId="{8363306A-C557-4E83-82E1-879FC27AE5D2}" dt="2023-11-09T22:37:59.262" v="1015" actId="108"/>
          <ac:spMkLst>
            <pc:docMk/>
            <pc:sldMk cId="1244671652" sldId="388"/>
            <ac:spMk id="26" creationId="{28616276-0670-FF61-48BF-F08E85B7360E}"/>
          </ac:spMkLst>
        </pc:spChg>
        <pc:spChg chg="mod">
          <ac:chgData name="Katherine Mesa" userId="dd7b0dd6-7f91-4ded-8476-0723d8004cb7" providerId="ADAL" clId="{8363306A-C557-4E83-82E1-879FC27AE5D2}" dt="2023-11-09T22:37:52.387" v="1014" actId="108"/>
          <ac:spMkLst>
            <pc:docMk/>
            <pc:sldMk cId="1244671652" sldId="388"/>
            <ac:spMk id="28" creationId="{6700E2D7-79AE-04C6-1EE7-1E6F7A7D1AF3}"/>
          </ac:spMkLst>
        </pc:spChg>
        <pc:picChg chg="add mod">
          <ac:chgData name="Katherine Mesa" userId="dd7b0dd6-7f91-4ded-8476-0723d8004cb7" providerId="ADAL" clId="{8363306A-C557-4E83-82E1-879FC27AE5D2}" dt="2023-11-09T22:47:06.419" v="1183" actId="1076"/>
          <ac:picMkLst>
            <pc:docMk/>
            <pc:sldMk cId="1244671652" sldId="388"/>
            <ac:picMk id="2" creationId="{11E1924C-02FA-95F7-3D12-7518C49C1A2A}"/>
          </ac:picMkLst>
        </pc:picChg>
      </pc:sldChg>
      <pc:sldChg chg="addSp modSp add del mod">
        <pc:chgData name="Katherine Mesa" userId="dd7b0dd6-7f91-4ded-8476-0723d8004cb7" providerId="ADAL" clId="{8363306A-C557-4E83-82E1-879FC27AE5D2}" dt="2023-11-10T00:43:07.360" v="1838" actId="2696"/>
        <pc:sldMkLst>
          <pc:docMk/>
          <pc:sldMk cId="4242582104" sldId="389"/>
        </pc:sldMkLst>
        <pc:spChg chg="add mod">
          <ac:chgData name="Katherine Mesa" userId="dd7b0dd6-7f91-4ded-8476-0723d8004cb7" providerId="ADAL" clId="{8363306A-C557-4E83-82E1-879FC27AE5D2}" dt="2023-11-09T22:45:40.682" v="1114" actId="1076"/>
          <ac:spMkLst>
            <pc:docMk/>
            <pc:sldMk cId="4242582104" sldId="389"/>
            <ac:spMk id="2" creationId="{5E0DAD8B-B358-F7F2-5689-60E76181BCCC}"/>
          </ac:spMkLst>
        </pc:spChg>
        <pc:spChg chg="mod">
          <ac:chgData name="Katherine Mesa" userId="dd7b0dd6-7f91-4ded-8476-0723d8004cb7" providerId="ADAL" clId="{8363306A-C557-4E83-82E1-879FC27AE5D2}" dt="2023-11-09T22:45:31.732" v="1113" actId="1076"/>
          <ac:spMkLst>
            <pc:docMk/>
            <pc:sldMk cId="4242582104" sldId="389"/>
            <ac:spMk id="5" creationId="{C7E91482-6119-D665-1B34-DC438710EBB5}"/>
          </ac:spMkLst>
        </pc:spChg>
        <pc:spChg chg="add mod">
          <ac:chgData name="Katherine Mesa" userId="dd7b0dd6-7f91-4ded-8476-0723d8004cb7" providerId="ADAL" clId="{8363306A-C557-4E83-82E1-879FC27AE5D2}" dt="2023-11-09T22:46:41.239" v="1178" actId="108"/>
          <ac:spMkLst>
            <pc:docMk/>
            <pc:sldMk cId="4242582104" sldId="389"/>
            <ac:spMk id="7" creationId="{773B695A-57D3-3968-6BB0-2634EE309055}"/>
          </ac:spMkLst>
        </pc:spChg>
        <pc:spChg chg="add mod">
          <ac:chgData name="Katherine Mesa" userId="dd7b0dd6-7f91-4ded-8476-0723d8004cb7" providerId="ADAL" clId="{8363306A-C557-4E83-82E1-879FC27AE5D2}" dt="2023-11-09T22:45:19.173" v="1105" actId="1076"/>
          <ac:spMkLst>
            <pc:docMk/>
            <pc:sldMk cId="4242582104" sldId="389"/>
            <ac:spMk id="8" creationId="{9F887FD0-4F67-24FA-1476-BD8ACF3879D2}"/>
          </ac:spMkLst>
        </pc:spChg>
        <pc:spChg chg="add mod">
          <ac:chgData name="Katherine Mesa" userId="dd7b0dd6-7f91-4ded-8476-0723d8004cb7" providerId="ADAL" clId="{8363306A-C557-4E83-82E1-879FC27AE5D2}" dt="2023-11-09T22:45:19.173" v="1105" actId="1076"/>
          <ac:spMkLst>
            <pc:docMk/>
            <pc:sldMk cId="4242582104" sldId="389"/>
            <ac:spMk id="9" creationId="{F5DC8FC0-A6D8-B59C-A91D-80FF0FE09656}"/>
          </ac:spMkLst>
        </pc:spChg>
        <pc:spChg chg="add mod">
          <ac:chgData name="Katherine Mesa" userId="dd7b0dd6-7f91-4ded-8476-0723d8004cb7" providerId="ADAL" clId="{8363306A-C557-4E83-82E1-879FC27AE5D2}" dt="2023-11-09T22:45:19.173" v="1105" actId="1076"/>
          <ac:spMkLst>
            <pc:docMk/>
            <pc:sldMk cId="4242582104" sldId="389"/>
            <ac:spMk id="10" creationId="{958CCA96-39E9-C8A5-D407-A32644E09E2D}"/>
          </ac:spMkLst>
        </pc:spChg>
        <pc:spChg chg="add mod">
          <ac:chgData name="Katherine Mesa" userId="dd7b0dd6-7f91-4ded-8476-0723d8004cb7" providerId="ADAL" clId="{8363306A-C557-4E83-82E1-879FC27AE5D2}" dt="2023-11-09T22:45:19.173" v="1105" actId="1076"/>
          <ac:spMkLst>
            <pc:docMk/>
            <pc:sldMk cId="4242582104" sldId="389"/>
            <ac:spMk id="11" creationId="{1F2FCAEC-A3C6-95B5-9166-CED4EC8F24BC}"/>
          </ac:spMkLst>
        </pc:spChg>
        <pc:spChg chg="add mod">
          <ac:chgData name="Katherine Mesa" userId="dd7b0dd6-7f91-4ded-8476-0723d8004cb7" providerId="ADAL" clId="{8363306A-C557-4E83-82E1-879FC27AE5D2}" dt="2023-11-09T22:46:30.657" v="1167" actId="1076"/>
          <ac:spMkLst>
            <pc:docMk/>
            <pc:sldMk cId="4242582104" sldId="389"/>
            <ac:spMk id="12" creationId="{5D71072A-D24C-54D3-9BAC-87840E039F17}"/>
          </ac:spMkLst>
        </pc:spChg>
        <pc:spChg chg="add mod">
          <ac:chgData name="Katherine Mesa" userId="dd7b0dd6-7f91-4ded-8476-0723d8004cb7" providerId="ADAL" clId="{8363306A-C557-4E83-82E1-879FC27AE5D2}" dt="2023-11-09T22:46:36.994" v="1177" actId="20577"/>
          <ac:spMkLst>
            <pc:docMk/>
            <pc:sldMk cId="4242582104" sldId="389"/>
            <ac:spMk id="13" creationId="{7BB1109E-850E-28EE-BD31-23371015E5FF}"/>
          </ac:spMkLst>
        </pc:spChg>
        <pc:spChg chg="mod">
          <ac:chgData name="Katherine Mesa" userId="dd7b0dd6-7f91-4ded-8476-0723d8004cb7" providerId="ADAL" clId="{8363306A-C557-4E83-82E1-879FC27AE5D2}" dt="2023-11-09T22:38:16.227" v="1037" actId="108"/>
          <ac:spMkLst>
            <pc:docMk/>
            <pc:sldMk cId="4242582104" sldId="389"/>
            <ac:spMk id="28" creationId="{6700E2D7-79AE-04C6-1EE7-1E6F7A7D1AF3}"/>
          </ac:spMkLst>
        </pc:spChg>
        <pc:spChg chg="mod">
          <ac:chgData name="Katherine Mesa" userId="dd7b0dd6-7f91-4ded-8476-0723d8004cb7" providerId="ADAL" clId="{8363306A-C557-4E83-82E1-879FC27AE5D2}" dt="2023-11-09T22:38:30.038" v="1040" actId="108"/>
          <ac:spMkLst>
            <pc:docMk/>
            <pc:sldMk cId="4242582104" sldId="389"/>
            <ac:spMk id="30" creationId="{F8817A9C-A093-DF00-E075-972CECE2ED88}"/>
          </ac:spMkLst>
        </pc:spChg>
        <pc:spChg chg="mod">
          <ac:chgData name="Katherine Mesa" userId="dd7b0dd6-7f91-4ded-8476-0723d8004cb7" providerId="ADAL" clId="{8363306A-C557-4E83-82E1-879FC27AE5D2}" dt="2023-11-09T22:38:22.037" v="1039" actId="108"/>
          <ac:spMkLst>
            <pc:docMk/>
            <pc:sldMk cId="4242582104" sldId="389"/>
            <ac:spMk id="35" creationId="{9E6FB0B3-CCD2-D495-6C03-551D863E7319}"/>
          </ac:spMkLst>
        </pc:spChg>
        <pc:picChg chg="add mod">
          <ac:chgData name="Katherine Mesa" userId="dd7b0dd6-7f91-4ded-8476-0723d8004cb7" providerId="ADAL" clId="{8363306A-C557-4E83-82E1-879FC27AE5D2}" dt="2023-11-09T22:45:40.682" v="1114" actId="1076"/>
          <ac:picMkLst>
            <pc:docMk/>
            <pc:sldMk cId="4242582104" sldId="389"/>
            <ac:picMk id="3" creationId="{ABD18E19-F88A-1F22-47B8-9EBB29495D8A}"/>
          </ac:picMkLst>
        </pc:picChg>
        <pc:picChg chg="add mod">
          <ac:chgData name="Katherine Mesa" userId="dd7b0dd6-7f91-4ded-8476-0723d8004cb7" providerId="ADAL" clId="{8363306A-C557-4E83-82E1-879FC27AE5D2}" dt="2023-11-09T22:45:40.682" v="1114" actId="1076"/>
          <ac:picMkLst>
            <pc:docMk/>
            <pc:sldMk cId="4242582104" sldId="389"/>
            <ac:picMk id="4" creationId="{494BCF6C-0173-8525-89A3-21863367EAF1}"/>
          </ac:picMkLst>
        </pc:picChg>
      </pc:sldChg>
      <pc:sldChg chg="delSp modSp add mod modTransition delAnim">
        <pc:chgData name="Katherine Mesa" userId="dd7b0dd6-7f91-4ded-8476-0723d8004cb7" providerId="ADAL" clId="{8363306A-C557-4E83-82E1-879FC27AE5D2}" dt="2023-11-09T22:43:18.257" v="1093" actId="1076"/>
        <pc:sldMkLst>
          <pc:docMk/>
          <pc:sldMk cId="426931592" sldId="390"/>
        </pc:sldMkLst>
        <pc:spChg chg="mod">
          <ac:chgData name="Katherine Mesa" userId="dd7b0dd6-7f91-4ded-8476-0723d8004cb7" providerId="ADAL" clId="{8363306A-C557-4E83-82E1-879FC27AE5D2}" dt="2023-11-09T22:42:31.967" v="1088" actId="1076"/>
          <ac:spMkLst>
            <pc:docMk/>
            <pc:sldMk cId="426931592" sldId="390"/>
            <ac:spMk id="10" creationId="{106427D7-36CD-48D8-AB92-E696F4D7816A}"/>
          </ac:spMkLst>
        </pc:spChg>
        <pc:spChg chg="del">
          <ac:chgData name="Katherine Mesa" userId="dd7b0dd6-7f91-4ded-8476-0723d8004cb7" providerId="ADAL" clId="{8363306A-C557-4E83-82E1-879FC27AE5D2}" dt="2023-11-09T22:42:20.373" v="1084" actId="478"/>
          <ac:spMkLst>
            <pc:docMk/>
            <pc:sldMk cId="426931592" sldId="390"/>
            <ac:spMk id="25" creationId="{44C99565-2983-471B-B5EE-1F27AA009D59}"/>
          </ac:spMkLst>
        </pc:spChg>
        <pc:picChg chg="del">
          <ac:chgData name="Katherine Mesa" userId="dd7b0dd6-7f91-4ded-8476-0723d8004cb7" providerId="ADAL" clId="{8363306A-C557-4E83-82E1-879FC27AE5D2}" dt="2023-11-09T22:42:22.447" v="1086" actId="478"/>
          <ac:picMkLst>
            <pc:docMk/>
            <pc:sldMk cId="426931592" sldId="390"/>
            <ac:picMk id="5" creationId="{392C3D94-F107-0706-4603-C1DE7A8C5E78}"/>
          </ac:picMkLst>
        </pc:picChg>
        <pc:picChg chg="mod">
          <ac:chgData name="Katherine Mesa" userId="dd7b0dd6-7f91-4ded-8476-0723d8004cb7" providerId="ADAL" clId="{8363306A-C557-4E83-82E1-879FC27AE5D2}" dt="2023-11-09T22:43:18.257" v="1093" actId="1076"/>
          <ac:picMkLst>
            <pc:docMk/>
            <pc:sldMk cId="426931592" sldId="390"/>
            <ac:picMk id="24" creationId="{5CDE39CA-4C9C-42EA-8809-AEC669DCF8F6}"/>
          </ac:picMkLst>
        </pc:picChg>
      </pc:sldChg>
      <pc:sldChg chg="addSp delSp modSp add del mod">
        <pc:chgData name="Katherine Mesa" userId="dd7b0dd6-7f91-4ded-8476-0723d8004cb7" providerId="ADAL" clId="{8363306A-C557-4E83-82E1-879FC27AE5D2}" dt="2023-11-10T00:41:00.551" v="1788" actId="2696"/>
        <pc:sldMkLst>
          <pc:docMk/>
          <pc:sldMk cId="4024769525" sldId="390"/>
        </pc:sldMkLst>
        <pc:spChg chg="add del">
          <ac:chgData name="Katherine Mesa" userId="dd7b0dd6-7f91-4ded-8476-0723d8004cb7" providerId="ADAL" clId="{8363306A-C557-4E83-82E1-879FC27AE5D2}" dt="2023-11-09T23:05:16.916" v="1212" actId="478"/>
          <ac:spMkLst>
            <pc:docMk/>
            <pc:sldMk cId="4024769525" sldId="390"/>
            <ac:spMk id="19" creationId="{CC703B21-FA90-0CF5-E246-54384CDA333A}"/>
          </ac:spMkLst>
        </pc:spChg>
        <pc:graphicFrameChg chg="add del mod modGraphic">
          <ac:chgData name="Katherine Mesa" userId="dd7b0dd6-7f91-4ded-8476-0723d8004cb7" providerId="ADAL" clId="{8363306A-C557-4E83-82E1-879FC27AE5D2}" dt="2023-11-09T23:05:18.386" v="1214" actId="478"/>
          <ac:graphicFrameMkLst>
            <pc:docMk/>
            <pc:sldMk cId="4024769525" sldId="390"/>
            <ac:graphicFrameMk id="3" creationId="{E6F43167-93D6-810F-7CD5-164B8F77DD92}"/>
          </ac:graphicFrameMkLst>
        </pc:graphicFrameChg>
        <pc:picChg chg="del">
          <ac:chgData name="Katherine Mesa" userId="dd7b0dd6-7f91-4ded-8476-0723d8004cb7" providerId="ADAL" clId="{8363306A-C557-4E83-82E1-879FC27AE5D2}" dt="2023-11-09T22:47:16.839" v="1185" actId="478"/>
          <ac:picMkLst>
            <pc:docMk/>
            <pc:sldMk cId="4024769525" sldId="390"/>
            <ac:picMk id="2" creationId="{11E1924C-02FA-95F7-3D12-7518C49C1A2A}"/>
          </ac:picMkLst>
        </pc:picChg>
        <pc:cxnChg chg="add del">
          <ac:chgData name="Katherine Mesa" userId="dd7b0dd6-7f91-4ded-8476-0723d8004cb7" providerId="ADAL" clId="{8363306A-C557-4E83-82E1-879FC27AE5D2}" dt="2023-11-09T23:05:20.596" v="1217" actId="478"/>
          <ac:cxnSpMkLst>
            <pc:docMk/>
            <pc:sldMk cId="4024769525" sldId="390"/>
            <ac:cxnSpMk id="7" creationId="{D0CF5F63-04E7-19E2-C17C-90318C2DAE85}"/>
          </ac:cxnSpMkLst>
        </pc:cxnChg>
        <pc:cxnChg chg="add del mod">
          <ac:chgData name="Katherine Mesa" userId="dd7b0dd6-7f91-4ded-8476-0723d8004cb7" providerId="ADAL" clId="{8363306A-C557-4E83-82E1-879FC27AE5D2}" dt="2023-11-09T23:05:19.266" v="1215" actId="478"/>
          <ac:cxnSpMkLst>
            <pc:docMk/>
            <pc:sldMk cId="4024769525" sldId="390"/>
            <ac:cxnSpMk id="8" creationId="{9D237965-BF29-2371-F983-8B4402A4E077}"/>
          </ac:cxnSpMkLst>
        </pc:cxnChg>
        <pc:cxnChg chg="add del mod">
          <ac:chgData name="Katherine Mesa" userId="dd7b0dd6-7f91-4ded-8476-0723d8004cb7" providerId="ADAL" clId="{8363306A-C557-4E83-82E1-879FC27AE5D2}" dt="2023-11-09T23:05:17.636" v="1213" actId="478"/>
          <ac:cxnSpMkLst>
            <pc:docMk/>
            <pc:sldMk cId="4024769525" sldId="390"/>
            <ac:cxnSpMk id="10" creationId="{71BC020F-8531-F9A8-8273-BED7831A5475}"/>
          </ac:cxnSpMkLst>
        </pc:cxnChg>
        <pc:cxnChg chg="add del mod">
          <ac:chgData name="Katherine Mesa" userId="dd7b0dd6-7f91-4ded-8476-0723d8004cb7" providerId="ADAL" clId="{8363306A-C557-4E83-82E1-879FC27AE5D2}" dt="2023-11-09T23:05:19.873" v="1216" actId="478"/>
          <ac:cxnSpMkLst>
            <pc:docMk/>
            <pc:sldMk cId="4024769525" sldId="390"/>
            <ac:cxnSpMk id="13" creationId="{3AAB0DD5-B394-6F2A-3CF0-0B4231419975}"/>
          </ac:cxnSpMkLst>
        </pc:cxnChg>
      </pc:sldChg>
      <pc:sldChg chg="addSp delSp modSp mod">
        <pc:chgData name="Katherine Mesa" userId="dd7b0dd6-7f91-4ded-8476-0723d8004cb7" providerId="ADAL" clId="{8363306A-C557-4E83-82E1-879FC27AE5D2}" dt="2023-11-12T15:58:34.217" v="3226"/>
        <pc:sldMkLst>
          <pc:docMk/>
          <pc:sldMk cId="4133333924" sldId="391"/>
        </pc:sldMkLst>
        <pc:spChg chg="add mod">
          <ac:chgData name="Katherine Mesa" userId="dd7b0dd6-7f91-4ded-8476-0723d8004cb7" providerId="ADAL" clId="{8363306A-C557-4E83-82E1-879FC27AE5D2}" dt="2023-11-12T15:58:34.217" v="3226"/>
          <ac:spMkLst>
            <pc:docMk/>
            <pc:sldMk cId="4133333924" sldId="391"/>
            <ac:spMk id="2" creationId="{E8965388-F44E-02EA-9AFD-BA7ABA50A034}"/>
          </ac:spMkLst>
        </pc:spChg>
        <pc:spChg chg="add del">
          <ac:chgData name="Katherine Mesa" userId="dd7b0dd6-7f91-4ded-8476-0723d8004cb7" providerId="ADAL" clId="{8363306A-C557-4E83-82E1-879FC27AE5D2}" dt="2023-11-09T23:51:24.223" v="1740" actId="22"/>
          <ac:spMkLst>
            <pc:docMk/>
            <pc:sldMk cId="4133333924" sldId="391"/>
            <ac:spMk id="5" creationId="{901610A3-E038-8189-E177-F2C3ABBD6C33}"/>
          </ac:spMkLst>
        </pc:spChg>
        <pc:spChg chg="add mod">
          <ac:chgData name="Katherine Mesa" userId="dd7b0dd6-7f91-4ded-8476-0723d8004cb7" providerId="ADAL" clId="{8363306A-C557-4E83-82E1-879FC27AE5D2}" dt="2023-11-10T04:38:00.609" v="3144" actId="207"/>
          <ac:spMkLst>
            <pc:docMk/>
            <pc:sldMk cId="4133333924" sldId="391"/>
            <ac:spMk id="6" creationId="{8B3D41DD-2A18-499F-91F7-CC99EBC6069C}"/>
          </ac:spMkLst>
        </pc:spChg>
        <pc:spChg chg="del mod">
          <ac:chgData name="Katherine Mesa" userId="dd7b0dd6-7f91-4ded-8476-0723d8004cb7" providerId="ADAL" clId="{8363306A-C557-4E83-82E1-879FC27AE5D2}" dt="2023-11-09T23:51:19.855" v="1738" actId="478"/>
          <ac:spMkLst>
            <pc:docMk/>
            <pc:sldMk cId="4133333924" sldId="391"/>
            <ac:spMk id="11" creationId="{3BE1F476-9C59-4650-AC30-4E51B08562E8}"/>
          </ac:spMkLst>
        </pc:spChg>
      </pc:sldChg>
      <pc:sldChg chg="delSp modSp add del mod modTransition">
        <pc:chgData name="Katherine Mesa" userId="dd7b0dd6-7f91-4ded-8476-0723d8004cb7" providerId="ADAL" clId="{8363306A-C557-4E83-82E1-879FC27AE5D2}" dt="2023-11-09T23:25:32.885" v="1471" actId="2696"/>
        <pc:sldMkLst>
          <pc:docMk/>
          <pc:sldMk cId="1656435048" sldId="392"/>
        </pc:sldMkLst>
        <pc:spChg chg="mod">
          <ac:chgData name="Katherine Mesa" userId="dd7b0dd6-7f91-4ded-8476-0723d8004cb7" providerId="ADAL" clId="{8363306A-C557-4E83-82E1-879FC27AE5D2}" dt="2023-11-09T23:06:01.416" v="1227" actId="1076"/>
          <ac:spMkLst>
            <pc:docMk/>
            <pc:sldMk cId="1656435048" sldId="392"/>
            <ac:spMk id="6" creationId="{EB0E3564-AC10-7763-9FF7-AECA4F1813AB}"/>
          </ac:spMkLst>
        </pc:spChg>
        <pc:spChg chg="del mod">
          <ac:chgData name="Katherine Mesa" userId="dd7b0dd6-7f91-4ded-8476-0723d8004cb7" providerId="ADAL" clId="{8363306A-C557-4E83-82E1-879FC27AE5D2}" dt="2023-11-09T23:05:43.956" v="1224" actId="478"/>
          <ac:spMkLst>
            <pc:docMk/>
            <pc:sldMk cId="1656435048" sldId="392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09T23:05:40.166" v="1220" actId="478"/>
          <ac:spMkLst>
            <pc:docMk/>
            <pc:sldMk cId="1656435048" sldId="392"/>
            <ac:spMk id="17" creationId="{EDB99A09-52BF-BDA4-6D85-8FD5DD6F3B36}"/>
          </ac:spMkLst>
        </pc:spChg>
        <pc:spChg chg="del">
          <ac:chgData name="Katherine Mesa" userId="dd7b0dd6-7f91-4ded-8476-0723d8004cb7" providerId="ADAL" clId="{8363306A-C557-4E83-82E1-879FC27AE5D2}" dt="2023-11-09T23:05:41.396" v="1221" actId="478"/>
          <ac:spMkLst>
            <pc:docMk/>
            <pc:sldMk cId="1656435048" sldId="392"/>
            <ac:spMk id="19" creationId="{032A1CF6-68BD-F913-F728-B016088BB218}"/>
          </ac:spMkLst>
        </pc:spChg>
        <pc:spChg chg="del">
          <ac:chgData name="Katherine Mesa" userId="dd7b0dd6-7f91-4ded-8476-0723d8004cb7" providerId="ADAL" clId="{8363306A-C557-4E83-82E1-879FC27AE5D2}" dt="2023-11-09T23:05:43.171" v="1223" actId="478"/>
          <ac:spMkLst>
            <pc:docMk/>
            <pc:sldMk cId="1656435048" sldId="392"/>
            <ac:spMk id="21" creationId="{4C27B708-A6C1-6613-E6B6-4C10C890A1AB}"/>
          </ac:spMkLst>
        </pc:spChg>
        <pc:spChg chg="del">
          <ac:chgData name="Katherine Mesa" userId="dd7b0dd6-7f91-4ded-8476-0723d8004cb7" providerId="ADAL" clId="{8363306A-C557-4E83-82E1-879FC27AE5D2}" dt="2023-11-09T23:05:42.466" v="1222" actId="478"/>
          <ac:spMkLst>
            <pc:docMk/>
            <pc:sldMk cId="1656435048" sldId="392"/>
            <ac:spMk id="23" creationId="{E295C138-9BD9-739F-4271-DD65EF75FC9A}"/>
          </ac:spMkLst>
        </pc:spChg>
        <pc:spChg chg="mod">
          <ac:chgData name="Katherine Mesa" userId="dd7b0dd6-7f91-4ded-8476-0723d8004cb7" providerId="ADAL" clId="{8363306A-C557-4E83-82E1-879FC27AE5D2}" dt="2023-11-09T23:06:06.306" v="1229" actId="1076"/>
          <ac:spMkLst>
            <pc:docMk/>
            <pc:sldMk cId="1656435048" sldId="392"/>
            <ac:spMk id="26" creationId="{28616276-0670-FF61-48BF-F08E85B7360E}"/>
          </ac:spMkLst>
        </pc:spChg>
        <pc:spChg chg="mod">
          <ac:chgData name="Katherine Mesa" userId="dd7b0dd6-7f91-4ded-8476-0723d8004cb7" providerId="ADAL" clId="{8363306A-C557-4E83-82E1-879FC27AE5D2}" dt="2023-11-09T23:07:03.318" v="1239" actId="108"/>
          <ac:spMkLst>
            <pc:docMk/>
            <pc:sldMk cId="1656435048" sldId="392"/>
            <ac:spMk id="27" creationId="{955BB712-DCAA-449A-B519-8328E3C73E13}"/>
          </ac:spMkLst>
        </pc:spChg>
        <pc:spChg chg="mod">
          <ac:chgData name="Katherine Mesa" userId="dd7b0dd6-7f91-4ded-8476-0723d8004cb7" providerId="ADAL" clId="{8363306A-C557-4E83-82E1-879FC27AE5D2}" dt="2023-11-09T23:06:43.836" v="1234" actId="108"/>
          <ac:spMkLst>
            <pc:docMk/>
            <pc:sldMk cId="1656435048" sldId="392"/>
            <ac:spMk id="28" creationId="{6700E2D7-79AE-04C6-1EE7-1E6F7A7D1AF3}"/>
          </ac:spMkLst>
        </pc:spChg>
        <pc:spChg chg="mod">
          <ac:chgData name="Katherine Mesa" userId="dd7b0dd6-7f91-4ded-8476-0723d8004cb7" providerId="ADAL" clId="{8363306A-C557-4E83-82E1-879FC27AE5D2}" dt="2023-11-09T23:07:10.616" v="1240" actId="108"/>
          <ac:spMkLst>
            <pc:docMk/>
            <pc:sldMk cId="1656435048" sldId="392"/>
            <ac:spMk id="29" creationId="{21591295-233F-8831-4FE4-D427FBA0DC9C}"/>
          </ac:spMkLst>
        </pc:spChg>
        <pc:spChg chg="mod">
          <ac:chgData name="Katherine Mesa" userId="dd7b0dd6-7f91-4ded-8476-0723d8004cb7" providerId="ADAL" clId="{8363306A-C557-4E83-82E1-879FC27AE5D2}" dt="2023-11-09T23:07:17.688" v="1241" actId="108"/>
          <ac:spMkLst>
            <pc:docMk/>
            <pc:sldMk cId="1656435048" sldId="392"/>
            <ac:spMk id="30" creationId="{F8817A9C-A093-DF00-E075-972CECE2ED88}"/>
          </ac:spMkLst>
        </pc:spChg>
        <pc:spChg chg="mod">
          <ac:chgData name="Katherine Mesa" userId="dd7b0dd6-7f91-4ded-8476-0723d8004cb7" providerId="ADAL" clId="{8363306A-C557-4E83-82E1-879FC27AE5D2}" dt="2023-11-09T23:06:06.306" v="1229" actId="1076"/>
          <ac:spMkLst>
            <pc:docMk/>
            <pc:sldMk cId="1656435048" sldId="392"/>
            <ac:spMk id="31" creationId="{5126E38F-7422-B0EE-5F7E-7FF3782FD986}"/>
          </ac:spMkLst>
        </pc:spChg>
        <pc:spChg chg="mod">
          <ac:chgData name="Katherine Mesa" userId="dd7b0dd6-7f91-4ded-8476-0723d8004cb7" providerId="ADAL" clId="{8363306A-C557-4E83-82E1-879FC27AE5D2}" dt="2023-11-09T23:06:06.306" v="1229" actId="1076"/>
          <ac:spMkLst>
            <pc:docMk/>
            <pc:sldMk cId="1656435048" sldId="392"/>
            <ac:spMk id="32" creationId="{59B665D0-3D07-63A0-C5EF-8E34122D66B3}"/>
          </ac:spMkLst>
        </pc:spChg>
        <pc:spChg chg="mod">
          <ac:chgData name="Katherine Mesa" userId="dd7b0dd6-7f91-4ded-8476-0723d8004cb7" providerId="ADAL" clId="{8363306A-C557-4E83-82E1-879FC27AE5D2}" dt="2023-11-09T23:06:06.306" v="1229" actId="1076"/>
          <ac:spMkLst>
            <pc:docMk/>
            <pc:sldMk cId="1656435048" sldId="392"/>
            <ac:spMk id="33" creationId="{6D6F19FF-C3E3-D4EA-D607-BB67B61959B3}"/>
          </ac:spMkLst>
        </pc:spChg>
        <pc:spChg chg="mod">
          <ac:chgData name="Katherine Mesa" userId="dd7b0dd6-7f91-4ded-8476-0723d8004cb7" providerId="ADAL" clId="{8363306A-C557-4E83-82E1-879FC27AE5D2}" dt="2023-11-09T23:06:06.306" v="1229" actId="1076"/>
          <ac:spMkLst>
            <pc:docMk/>
            <pc:sldMk cId="1656435048" sldId="392"/>
            <ac:spMk id="34" creationId="{F0426C37-8551-384C-B0F3-7EC6DCE01589}"/>
          </ac:spMkLst>
        </pc:spChg>
        <pc:spChg chg="mod">
          <ac:chgData name="Katherine Mesa" userId="dd7b0dd6-7f91-4ded-8476-0723d8004cb7" providerId="ADAL" clId="{8363306A-C557-4E83-82E1-879FC27AE5D2}" dt="2023-11-09T23:06:06.306" v="1229" actId="1076"/>
          <ac:spMkLst>
            <pc:docMk/>
            <pc:sldMk cId="1656435048" sldId="392"/>
            <ac:spMk id="35" creationId="{9E6FB0B3-CCD2-D495-6C03-551D863E7319}"/>
          </ac:spMkLst>
        </pc:spChg>
        <pc:cxnChg chg="mod">
          <ac:chgData name="Katherine Mesa" userId="dd7b0dd6-7f91-4ded-8476-0723d8004cb7" providerId="ADAL" clId="{8363306A-C557-4E83-82E1-879FC27AE5D2}" dt="2023-11-09T23:06:06.306" v="1229" actId="1076"/>
          <ac:cxnSpMkLst>
            <pc:docMk/>
            <pc:sldMk cId="1656435048" sldId="392"/>
            <ac:cxnSpMk id="25" creationId="{71189EC5-7944-351B-3945-80BF6CEBD4F3}"/>
          </ac:cxnSpMkLst>
        </pc:cxnChg>
      </pc:sldChg>
      <pc:sldChg chg="add del">
        <pc:chgData name="Katherine Mesa" userId="dd7b0dd6-7f91-4ded-8476-0723d8004cb7" providerId="ADAL" clId="{8363306A-C557-4E83-82E1-879FC27AE5D2}" dt="2023-11-09T22:50:35.247" v="1211" actId="2696"/>
        <pc:sldMkLst>
          <pc:docMk/>
          <pc:sldMk cId="2796486509" sldId="392"/>
        </pc:sldMkLst>
      </pc:sldChg>
      <pc:sldChg chg="addSp delSp modSp mod">
        <pc:chgData name="Katherine Mesa" userId="dd7b0dd6-7f91-4ded-8476-0723d8004cb7" providerId="ADAL" clId="{8363306A-C557-4E83-82E1-879FC27AE5D2}" dt="2023-11-12T15:58:09.367" v="3210"/>
        <pc:sldMkLst>
          <pc:docMk/>
          <pc:sldMk cId="2403603307" sldId="393"/>
        </pc:sldMkLst>
        <pc:spChg chg="add mod">
          <ac:chgData name="Katherine Mesa" userId="dd7b0dd6-7f91-4ded-8476-0723d8004cb7" providerId="ADAL" clId="{8363306A-C557-4E83-82E1-879FC27AE5D2}" dt="2023-11-12T15:58:09.367" v="3210"/>
          <ac:spMkLst>
            <pc:docMk/>
            <pc:sldMk cId="2403603307" sldId="393"/>
            <ac:spMk id="5" creationId="{BE8A0289-3284-38C4-6716-3BAB9F985035}"/>
          </ac:spMkLst>
        </pc:spChg>
        <pc:spChg chg="del">
          <ac:chgData name="Katherine Mesa" userId="dd7b0dd6-7f91-4ded-8476-0723d8004cb7" providerId="ADAL" clId="{8363306A-C557-4E83-82E1-879FC27AE5D2}" dt="2023-11-12T15:58:09.130" v="3209" actId="478"/>
          <ac:spMkLst>
            <pc:docMk/>
            <pc:sldMk cId="2403603307" sldId="393"/>
            <ac:spMk id="12" creationId="{A66CCD70-044E-837A-3EB5-7A4A11ABB88C}"/>
          </ac:spMkLst>
        </pc:spChg>
        <pc:graphicFrameChg chg="mod">
          <ac:chgData name="Katherine Mesa" userId="dd7b0dd6-7f91-4ded-8476-0723d8004cb7" providerId="ADAL" clId="{8363306A-C557-4E83-82E1-879FC27AE5D2}" dt="2023-11-10T00:46:04.194" v="1873"/>
          <ac:graphicFrameMkLst>
            <pc:docMk/>
            <pc:sldMk cId="2403603307" sldId="393"/>
            <ac:graphicFrameMk id="7" creationId="{BA616FDF-805D-0A6B-B785-9B2AC411BF40}"/>
          </ac:graphicFrameMkLst>
        </pc:graphicFrameChg>
      </pc:sldChg>
      <pc:sldChg chg="addSp delSp modSp add del mod">
        <pc:chgData name="Katherine Mesa" userId="dd7b0dd6-7f91-4ded-8476-0723d8004cb7" providerId="ADAL" clId="{8363306A-C557-4E83-82E1-879FC27AE5D2}" dt="2023-11-09T23:32:55.517" v="1561" actId="2696"/>
        <pc:sldMkLst>
          <pc:docMk/>
          <pc:sldMk cId="3423498952" sldId="394"/>
        </pc:sldMkLst>
        <pc:spChg chg="add mod">
          <ac:chgData name="Katherine Mesa" userId="dd7b0dd6-7f91-4ded-8476-0723d8004cb7" providerId="ADAL" clId="{8363306A-C557-4E83-82E1-879FC27AE5D2}" dt="2023-11-09T23:26:20.140" v="1482" actId="1076"/>
          <ac:spMkLst>
            <pc:docMk/>
            <pc:sldMk cId="3423498952" sldId="394"/>
            <ac:spMk id="2" creationId="{993EB218-8DBC-FF22-E52A-FD0AC0E63346}"/>
          </ac:spMkLst>
        </pc:spChg>
        <pc:spChg chg="add mod">
          <ac:chgData name="Katherine Mesa" userId="dd7b0dd6-7f91-4ded-8476-0723d8004cb7" providerId="ADAL" clId="{8363306A-C557-4E83-82E1-879FC27AE5D2}" dt="2023-11-09T23:26:23.532" v="1484" actId="1076"/>
          <ac:spMkLst>
            <pc:docMk/>
            <pc:sldMk cId="3423498952" sldId="394"/>
            <ac:spMk id="3" creationId="{0AE78492-CF6D-6671-3287-3A5DD0A74EA1}"/>
          </ac:spMkLst>
        </pc:spChg>
        <pc:spChg chg="add mod">
          <ac:chgData name="Katherine Mesa" userId="dd7b0dd6-7f91-4ded-8476-0723d8004cb7" providerId="ADAL" clId="{8363306A-C557-4E83-82E1-879FC27AE5D2}" dt="2023-11-09T23:26:26.270" v="1486" actId="1076"/>
          <ac:spMkLst>
            <pc:docMk/>
            <pc:sldMk cId="3423498952" sldId="394"/>
            <ac:spMk id="4" creationId="{AAF9000B-82C1-8780-6455-2312E14E2D0F}"/>
          </ac:spMkLst>
        </pc:spChg>
        <pc:spChg chg="add mod">
          <ac:chgData name="Katherine Mesa" userId="dd7b0dd6-7f91-4ded-8476-0723d8004cb7" providerId="ADAL" clId="{8363306A-C557-4E83-82E1-879FC27AE5D2}" dt="2023-11-09T23:26:29.173" v="1488" actId="1076"/>
          <ac:spMkLst>
            <pc:docMk/>
            <pc:sldMk cId="3423498952" sldId="394"/>
            <ac:spMk id="7" creationId="{19401F54-B042-44C9-4DDB-71F5CE957F15}"/>
          </ac:spMkLst>
        </pc:spChg>
        <pc:spChg chg="add mod">
          <ac:chgData name="Katherine Mesa" userId="dd7b0dd6-7f91-4ded-8476-0723d8004cb7" providerId="ADAL" clId="{8363306A-C557-4E83-82E1-879FC27AE5D2}" dt="2023-11-09T23:26:33.031" v="1490" actId="1076"/>
          <ac:spMkLst>
            <pc:docMk/>
            <pc:sldMk cId="3423498952" sldId="394"/>
            <ac:spMk id="8" creationId="{35E0E160-65EC-FED2-45A2-BE0BA7C42BE5}"/>
          </ac:spMkLst>
        </pc:spChg>
        <pc:spChg chg="del">
          <ac:chgData name="Katherine Mesa" userId="dd7b0dd6-7f91-4ded-8476-0723d8004cb7" providerId="ADAL" clId="{8363306A-C557-4E83-82E1-879FC27AE5D2}" dt="2023-11-09T23:25:41.619" v="1473" actId="478"/>
          <ac:spMkLst>
            <pc:docMk/>
            <pc:sldMk cId="3423498952" sldId="394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09T23:25:42.010" v="1474" actId="478"/>
          <ac:spMkLst>
            <pc:docMk/>
            <pc:sldMk cId="3423498952" sldId="394"/>
            <ac:spMk id="17" creationId="{EDB99A09-52BF-BDA4-6D85-8FD5DD6F3B36}"/>
          </ac:spMkLst>
        </pc:spChg>
        <pc:spChg chg="del">
          <ac:chgData name="Katherine Mesa" userId="dd7b0dd6-7f91-4ded-8476-0723d8004cb7" providerId="ADAL" clId="{8363306A-C557-4E83-82E1-879FC27AE5D2}" dt="2023-11-09T23:25:42.500" v="1475" actId="478"/>
          <ac:spMkLst>
            <pc:docMk/>
            <pc:sldMk cId="3423498952" sldId="394"/>
            <ac:spMk id="19" creationId="{032A1CF6-68BD-F913-F728-B016088BB218}"/>
          </ac:spMkLst>
        </pc:spChg>
        <pc:spChg chg="del">
          <ac:chgData name="Katherine Mesa" userId="dd7b0dd6-7f91-4ded-8476-0723d8004cb7" providerId="ADAL" clId="{8363306A-C557-4E83-82E1-879FC27AE5D2}" dt="2023-11-09T23:25:44.300" v="1477" actId="478"/>
          <ac:spMkLst>
            <pc:docMk/>
            <pc:sldMk cId="3423498952" sldId="394"/>
            <ac:spMk id="21" creationId="{4C27B708-A6C1-6613-E6B6-4C10C890A1AB}"/>
          </ac:spMkLst>
        </pc:spChg>
        <pc:spChg chg="del">
          <ac:chgData name="Katherine Mesa" userId="dd7b0dd6-7f91-4ded-8476-0723d8004cb7" providerId="ADAL" clId="{8363306A-C557-4E83-82E1-879FC27AE5D2}" dt="2023-11-09T23:25:43.170" v="1476" actId="478"/>
          <ac:spMkLst>
            <pc:docMk/>
            <pc:sldMk cId="3423498952" sldId="394"/>
            <ac:spMk id="23" creationId="{E295C138-9BD9-739F-4271-DD65EF75FC9A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26" creationId="{28616276-0670-FF61-48BF-F08E85B7360E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27" creationId="{955BB712-DCAA-449A-B519-8328E3C73E13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28" creationId="{6700E2D7-79AE-04C6-1EE7-1E6F7A7D1AF3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29" creationId="{21591295-233F-8831-4FE4-D427FBA0DC9C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30" creationId="{F8817A9C-A093-DF00-E075-972CECE2ED88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31" creationId="{5126E38F-7422-B0EE-5F7E-7FF3782FD986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32" creationId="{59B665D0-3D07-63A0-C5EF-8E34122D66B3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33" creationId="{6D6F19FF-C3E3-D4EA-D607-BB67B61959B3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34" creationId="{F0426C37-8551-384C-B0F3-7EC6DCE01589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35" creationId="{9E6FB0B3-CCD2-D495-6C03-551D863E7319}"/>
          </ac:spMkLst>
        </pc:spChg>
        <pc:cxnChg chg="mod">
          <ac:chgData name="Katherine Mesa" userId="dd7b0dd6-7f91-4ded-8476-0723d8004cb7" providerId="ADAL" clId="{8363306A-C557-4E83-82E1-879FC27AE5D2}" dt="2023-11-09T23:25:50.809" v="1478" actId="1076"/>
          <ac:cxnSpMkLst>
            <pc:docMk/>
            <pc:sldMk cId="3423498952" sldId="394"/>
            <ac:cxnSpMk id="25" creationId="{71189EC5-7944-351B-3945-80BF6CEBD4F3}"/>
          </ac:cxnSpMkLst>
        </pc:cxnChg>
      </pc:sldChg>
      <pc:sldChg chg="addSp delSp modSp add del mod">
        <pc:chgData name="Katherine Mesa" userId="dd7b0dd6-7f91-4ded-8476-0723d8004cb7" providerId="ADAL" clId="{8363306A-C557-4E83-82E1-879FC27AE5D2}" dt="2023-11-09T23:34:04.714" v="1575" actId="2696"/>
        <pc:sldMkLst>
          <pc:docMk/>
          <pc:sldMk cId="2733202027" sldId="396"/>
        </pc:sldMkLst>
        <pc:spChg chg="add del mod">
          <ac:chgData name="Katherine Mesa" userId="dd7b0dd6-7f91-4ded-8476-0723d8004cb7" providerId="ADAL" clId="{8363306A-C557-4E83-82E1-879FC27AE5D2}" dt="2023-11-09T23:33:43.799" v="1571" actId="478"/>
          <ac:spMkLst>
            <pc:docMk/>
            <pc:sldMk cId="2733202027" sldId="396"/>
            <ac:spMk id="2" creationId="{8E97C636-4174-71D3-25EF-E35FED274C7D}"/>
          </ac:spMkLst>
        </pc:spChg>
        <pc:spChg chg="del">
          <ac:chgData name="Katherine Mesa" userId="dd7b0dd6-7f91-4ded-8476-0723d8004cb7" providerId="ADAL" clId="{8363306A-C557-4E83-82E1-879FC27AE5D2}" dt="2023-11-09T23:33:10.274" v="1563" actId="478"/>
          <ac:spMkLst>
            <pc:docMk/>
            <pc:sldMk cId="2733202027" sldId="396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09T23:33:11.004" v="1564" actId="478"/>
          <ac:spMkLst>
            <pc:docMk/>
            <pc:sldMk cId="2733202027" sldId="396"/>
            <ac:spMk id="17" creationId="{EDB99A09-52BF-BDA4-6D85-8FD5DD6F3B36}"/>
          </ac:spMkLst>
        </pc:spChg>
        <pc:spChg chg="del">
          <ac:chgData name="Katherine Mesa" userId="dd7b0dd6-7f91-4ded-8476-0723d8004cb7" providerId="ADAL" clId="{8363306A-C557-4E83-82E1-879FC27AE5D2}" dt="2023-11-09T23:33:11.615" v="1565" actId="478"/>
          <ac:spMkLst>
            <pc:docMk/>
            <pc:sldMk cId="2733202027" sldId="396"/>
            <ac:spMk id="19" creationId="{032A1CF6-68BD-F913-F728-B016088BB218}"/>
          </ac:spMkLst>
        </pc:spChg>
        <pc:spChg chg="del">
          <ac:chgData name="Katherine Mesa" userId="dd7b0dd6-7f91-4ded-8476-0723d8004cb7" providerId="ADAL" clId="{8363306A-C557-4E83-82E1-879FC27AE5D2}" dt="2023-11-09T23:33:13.080" v="1567" actId="478"/>
          <ac:spMkLst>
            <pc:docMk/>
            <pc:sldMk cId="2733202027" sldId="396"/>
            <ac:spMk id="21" creationId="{4C27B708-A6C1-6613-E6B6-4C10C890A1AB}"/>
          </ac:spMkLst>
        </pc:spChg>
        <pc:spChg chg="del">
          <ac:chgData name="Katherine Mesa" userId="dd7b0dd6-7f91-4ded-8476-0723d8004cb7" providerId="ADAL" clId="{8363306A-C557-4E83-82E1-879FC27AE5D2}" dt="2023-11-09T23:33:12.284" v="1566" actId="478"/>
          <ac:spMkLst>
            <pc:docMk/>
            <pc:sldMk cId="2733202027" sldId="396"/>
            <ac:spMk id="23" creationId="{E295C138-9BD9-739F-4271-DD65EF75FC9A}"/>
          </ac:spMkLst>
        </pc:spChg>
        <pc:spChg chg="mod">
          <ac:chgData name="Katherine Mesa" userId="dd7b0dd6-7f91-4ded-8476-0723d8004cb7" providerId="ADAL" clId="{8363306A-C557-4E83-82E1-879FC27AE5D2}" dt="2023-11-09T23:33:19.725" v="1568" actId="1076"/>
          <ac:spMkLst>
            <pc:docMk/>
            <pc:sldMk cId="2733202027" sldId="396"/>
            <ac:spMk id="40" creationId="{E5C7BD62-E8E2-304A-9A43-F314E5173967}"/>
          </ac:spMkLst>
        </pc:spChg>
        <pc:spChg chg="mod">
          <ac:chgData name="Katherine Mesa" userId="dd7b0dd6-7f91-4ded-8476-0723d8004cb7" providerId="ADAL" clId="{8363306A-C557-4E83-82E1-879FC27AE5D2}" dt="2023-11-09T23:33:19.725" v="1568" actId="1076"/>
          <ac:spMkLst>
            <pc:docMk/>
            <pc:sldMk cId="2733202027" sldId="396"/>
            <ac:spMk id="42" creationId="{BCB990E9-7610-8303-AF61-3271C95DEFF7}"/>
          </ac:spMkLst>
        </pc:spChg>
        <pc:spChg chg="mod">
          <ac:chgData name="Katherine Mesa" userId="dd7b0dd6-7f91-4ded-8476-0723d8004cb7" providerId="ADAL" clId="{8363306A-C557-4E83-82E1-879FC27AE5D2}" dt="2023-11-09T23:33:19.725" v="1568" actId="1076"/>
          <ac:spMkLst>
            <pc:docMk/>
            <pc:sldMk cId="2733202027" sldId="396"/>
            <ac:spMk id="43" creationId="{437A0158-D2B9-CB54-AE2C-362811F75ACE}"/>
          </ac:spMkLst>
        </pc:spChg>
        <pc:spChg chg="mod">
          <ac:chgData name="Katherine Mesa" userId="dd7b0dd6-7f91-4ded-8476-0723d8004cb7" providerId="ADAL" clId="{8363306A-C557-4E83-82E1-879FC27AE5D2}" dt="2023-11-09T23:33:19.725" v="1568" actId="1076"/>
          <ac:spMkLst>
            <pc:docMk/>
            <pc:sldMk cId="2733202027" sldId="396"/>
            <ac:spMk id="45" creationId="{B62E6244-B264-F76A-A762-AA278E433192}"/>
          </ac:spMkLst>
        </pc:spChg>
        <pc:spChg chg="mod">
          <ac:chgData name="Katherine Mesa" userId="dd7b0dd6-7f91-4ded-8476-0723d8004cb7" providerId="ADAL" clId="{8363306A-C557-4E83-82E1-879FC27AE5D2}" dt="2023-11-09T23:33:19.725" v="1568" actId="1076"/>
          <ac:spMkLst>
            <pc:docMk/>
            <pc:sldMk cId="2733202027" sldId="396"/>
            <ac:spMk id="46" creationId="{4013CAE5-875C-040E-3C08-C7B0796D3325}"/>
          </ac:spMkLst>
        </pc:spChg>
        <pc:cxnChg chg="mod">
          <ac:chgData name="Katherine Mesa" userId="dd7b0dd6-7f91-4ded-8476-0723d8004cb7" providerId="ADAL" clId="{8363306A-C557-4E83-82E1-879FC27AE5D2}" dt="2023-11-09T23:33:19.725" v="1568" actId="1076"/>
          <ac:cxnSpMkLst>
            <pc:docMk/>
            <pc:sldMk cId="2733202027" sldId="396"/>
            <ac:cxnSpMk id="25" creationId="{71189EC5-7944-351B-3945-80BF6CEBD4F3}"/>
          </ac:cxnSpMkLst>
        </pc:cxnChg>
      </pc:sldChg>
      <pc:sldChg chg="addSp delSp modSp add mod modTransition">
        <pc:chgData name="Katherine Mesa" userId="dd7b0dd6-7f91-4ded-8476-0723d8004cb7" providerId="ADAL" clId="{8363306A-C557-4E83-82E1-879FC27AE5D2}" dt="2023-11-12T15:58:40.293" v="3230"/>
        <pc:sldMkLst>
          <pc:docMk/>
          <pc:sldMk cId="2231598729" sldId="399"/>
        </pc:sldMkLst>
        <pc:spChg chg="add mod">
          <ac:chgData name="Katherine Mesa" userId="dd7b0dd6-7f91-4ded-8476-0723d8004cb7" providerId="ADAL" clId="{8363306A-C557-4E83-82E1-879FC27AE5D2}" dt="2023-11-09T23:38:48.614" v="1601" actId="1076"/>
          <ac:spMkLst>
            <pc:docMk/>
            <pc:sldMk cId="2231598729" sldId="399"/>
            <ac:spMk id="2" creationId="{FEC0449A-2EAA-24FC-AB4F-22BEA622134E}"/>
          </ac:spMkLst>
        </pc:spChg>
        <pc:spChg chg="add mod">
          <ac:chgData name="Katherine Mesa" userId="dd7b0dd6-7f91-4ded-8476-0723d8004cb7" providerId="ADAL" clId="{8363306A-C557-4E83-82E1-879FC27AE5D2}" dt="2023-11-09T23:39:23.709" v="1604" actId="1076"/>
          <ac:spMkLst>
            <pc:docMk/>
            <pc:sldMk cId="2231598729" sldId="399"/>
            <ac:spMk id="3" creationId="{CFA52D25-BD80-6103-331C-364CD12167DD}"/>
          </ac:spMkLst>
        </pc:spChg>
        <pc:spChg chg="add mod">
          <ac:chgData name="Katherine Mesa" userId="dd7b0dd6-7f91-4ded-8476-0723d8004cb7" providerId="ADAL" clId="{8363306A-C557-4E83-82E1-879FC27AE5D2}" dt="2023-11-09T23:39:45.171" v="1608" actId="1076"/>
          <ac:spMkLst>
            <pc:docMk/>
            <pc:sldMk cId="2231598729" sldId="399"/>
            <ac:spMk id="4" creationId="{3F2C7A21-DACB-E630-3543-AD7BFE83F7BF}"/>
          </ac:spMkLst>
        </pc:spChg>
        <pc:spChg chg="mod">
          <ac:chgData name="Katherine Mesa" userId="dd7b0dd6-7f91-4ded-8476-0723d8004cb7" providerId="ADAL" clId="{8363306A-C557-4E83-82E1-879FC27AE5D2}" dt="2023-11-09T23:39:34.589" v="1606" actId="1076"/>
          <ac:spMkLst>
            <pc:docMk/>
            <pc:sldMk cId="2231598729" sldId="399"/>
            <ac:spMk id="5" creationId="{C7E91482-6119-D665-1B34-DC438710EBB5}"/>
          </ac:spMkLst>
        </pc:spChg>
        <pc:spChg chg="add mod">
          <ac:chgData name="Katherine Mesa" userId="dd7b0dd6-7f91-4ded-8476-0723d8004cb7" providerId="ADAL" clId="{8363306A-C557-4E83-82E1-879FC27AE5D2}" dt="2023-11-09T23:40:11.269" v="1610" actId="1076"/>
          <ac:spMkLst>
            <pc:docMk/>
            <pc:sldMk cId="2231598729" sldId="399"/>
            <ac:spMk id="7" creationId="{7853CEB6-10EA-E058-A5D6-22960EF43B5B}"/>
          </ac:spMkLst>
        </pc:spChg>
        <pc:spChg chg="add mod">
          <ac:chgData name="Katherine Mesa" userId="dd7b0dd6-7f91-4ded-8476-0723d8004cb7" providerId="ADAL" clId="{8363306A-C557-4E83-82E1-879FC27AE5D2}" dt="2023-11-09T23:40:34.693" v="1613" actId="1076"/>
          <ac:spMkLst>
            <pc:docMk/>
            <pc:sldMk cId="2231598729" sldId="399"/>
            <ac:spMk id="8" creationId="{DE6486BA-43B5-B005-32EA-B93CBA180D04}"/>
          </ac:spMkLst>
        </pc:spChg>
        <pc:spChg chg="add mod">
          <ac:chgData name="Katherine Mesa" userId="dd7b0dd6-7f91-4ded-8476-0723d8004cb7" providerId="ADAL" clId="{8363306A-C557-4E83-82E1-879FC27AE5D2}" dt="2023-11-09T23:40:46.229" v="1615" actId="1076"/>
          <ac:spMkLst>
            <pc:docMk/>
            <pc:sldMk cId="2231598729" sldId="399"/>
            <ac:spMk id="9" creationId="{231F7847-ED30-063C-1E60-0F556D8593B8}"/>
          </ac:spMkLst>
        </pc:spChg>
        <pc:spChg chg="add mod">
          <ac:chgData name="Katherine Mesa" userId="dd7b0dd6-7f91-4ded-8476-0723d8004cb7" providerId="ADAL" clId="{8363306A-C557-4E83-82E1-879FC27AE5D2}" dt="2023-11-12T15:58:40.293" v="3230"/>
          <ac:spMkLst>
            <pc:docMk/>
            <pc:sldMk cId="2231598729" sldId="399"/>
            <ac:spMk id="10" creationId="{9B3FFDE0-05DF-32A8-1F3F-856427AA7CDF}"/>
          </ac:spMkLst>
        </pc:spChg>
        <pc:spChg chg="del">
          <ac:chgData name="Katherine Mesa" userId="dd7b0dd6-7f91-4ded-8476-0723d8004cb7" providerId="ADAL" clId="{8363306A-C557-4E83-82E1-879FC27AE5D2}" dt="2023-11-09T23:38:13.475" v="1592" actId="478"/>
          <ac:spMkLst>
            <pc:docMk/>
            <pc:sldMk cId="2231598729" sldId="399"/>
            <ac:spMk id="17" creationId="{EDB99A09-52BF-BDA4-6D85-8FD5DD6F3B36}"/>
          </ac:spMkLst>
        </pc:spChg>
        <pc:spChg chg="del">
          <ac:chgData name="Katherine Mesa" userId="dd7b0dd6-7f91-4ded-8476-0723d8004cb7" providerId="ADAL" clId="{8363306A-C557-4E83-82E1-879FC27AE5D2}" dt="2023-11-09T23:38:11.079" v="1590" actId="478"/>
          <ac:spMkLst>
            <pc:docMk/>
            <pc:sldMk cId="2231598729" sldId="399"/>
            <ac:spMk id="21" creationId="{4C27B708-A6C1-6613-E6B6-4C10C890A1AB}"/>
          </ac:spMkLst>
        </pc:spChg>
        <pc:spChg chg="del">
          <ac:chgData name="Katherine Mesa" userId="dd7b0dd6-7f91-4ded-8476-0723d8004cb7" providerId="ADAL" clId="{8363306A-C557-4E83-82E1-879FC27AE5D2}" dt="2023-11-09T23:38:11.519" v="1591" actId="478"/>
          <ac:spMkLst>
            <pc:docMk/>
            <pc:sldMk cId="2231598729" sldId="399"/>
            <ac:spMk id="23" creationId="{E295C138-9BD9-739F-4271-DD65EF75FC9A}"/>
          </ac:spMkLst>
        </pc:spChg>
        <pc:spChg chg="mod">
          <ac:chgData name="Katherine Mesa" userId="dd7b0dd6-7f91-4ded-8476-0723d8004cb7" providerId="ADAL" clId="{8363306A-C557-4E83-82E1-879FC27AE5D2}" dt="2023-11-09T23:39:26.591" v="1605" actId="1076"/>
          <ac:spMkLst>
            <pc:docMk/>
            <pc:sldMk cId="2231598729" sldId="399"/>
            <ac:spMk id="40" creationId="{E5C7BD62-E8E2-304A-9A43-F314E5173967}"/>
          </ac:spMkLst>
        </pc:spChg>
        <pc:spChg chg="del">
          <ac:chgData name="Katherine Mesa" userId="dd7b0dd6-7f91-4ded-8476-0723d8004cb7" providerId="ADAL" clId="{8363306A-C557-4E83-82E1-879FC27AE5D2}" dt="2023-11-09T23:38:15.969" v="1595" actId="478"/>
          <ac:spMkLst>
            <pc:docMk/>
            <pc:sldMk cId="2231598729" sldId="399"/>
            <ac:spMk id="42" creationId="{BCB990E9-7610-8303-AF61-3271C95DEFF7}"/>
          </ac:spMkLst>
        </pc:spChg>
        <pc:spChg chg="del">
          <ac:chgData name="Katherine Mesa" userId="dd7b0dd6-7f91-4ded-8476-0723d8004cb7" providerId="ADAL" clId="{8363306A-C557-4E83-82E1-879FC27AE5D2}" dt="2023-11-09T23:38:14.919" v="1594" actId="478"/>
          <ac:spMkLst>
            <pc:docMk/>
            <pc:sldMk cId="2231598729" sldId="399"/>
            <ac:spMk id="43" creationId="{437A0158-D2B9-CB54-AE2C-362811F75ACE}"/>
          </ac:spMkLst>
        </pc:spChg>
        <pc:spChg chg="del">
          <ac:chgData name="Katherine Mesa" userId="dd7b0dd6-7f91-4ded-8476-0723d8004cb7" providerId="ADAL" clId="{8363306A-C557-4E83-82E1-879FC27AE5D2}" dt="2023-11-09T23:38:14.279" v="1593" actId="478"/>
          <ac:spMkLst>
            <pc:docMk/>
            <pc:sldMk cId="2231598729" sldId="399"/>
            <ac:spMk id="45" creationId="{B62E6244-B264-F76A-A762-AA278E433192}"/>
          </ac:spMkLst>
        </pc:spChg>
        <pc:spChg chg="mod">
          <ac:chgData name="Katherine Mesa" userId="dd7b0dd6-7f91-4ded-8476-0723d8004cb7" providerId="ADAL" clId="{8363306A-C557-4E83-82E1-879FC27AE5D2}" dt="2023-11-09T23:38:39.143" v="1599" actId="1076"/>
          <ac:spMkLst>
            <pc:docMk/>
            <pc:sldMk cId="2231598729" sldId="399"/>
            <ac:spMk id="46" creationId="{4013CAE5-875C-040E-3C08-C7B0796D3325}"/>
          </ac:spMkLst>
        </pc:spChg>
      </pc:sldChg>
      <pc:sldChg chg="delSp modSp add del mod">
        <pc:chgData name="Katherine Mesa" userId="dd7b0dd6-7f91-4ded-8476-0723d8004cb7" providerId="ADAL" clId="{8363306A-C557-4E83-82E1-879FC27AE5D2}" dt="2023-11-09T23:36:24.679" v="1582" actId="2696"/>
        <pc:sldMkLst>
          <pc:docMk/>
          <pc:sldMk cId="3187308614" sldId="399"/>
        </pc:sldMkLst>
        <pc:spChg chg="del">
          <ac:chgData name="Katherine Mesa" userId="dd7b0dd6-7f91-4ded-8476-0723d8004cb7" providerId="ADAL" clId="{8363306A-C557-4E83-82E1-879FC27AE5D2}" dt="2023-11-09T23:34:09.134" v="1577" actId="478"/>
          <ac:spMkLst>
            <pc:docMk/>
            <pc:sldMk cId="3187308614" sldId="399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09T23:34:09.694" v="1578" actId="478"/>
          <ac:spMkLst>
            <pc:docMk/>
            <pc:sldMk cId="3187308614" sldId="399"/>
            <ac:spMk id="17" creationId="{EDB99A09-52BF-BDA4-6D85-8FD5DD6F3B36}"/>
          </ac:spMkLst>
        </pc:spChg>
        <pc:spChg chg="del">
          <ac:chgData name="Katherine Mesa" userId="dd7b0dd6-7f91-4ded-8476-0723d8004cb7" providerId="ADAL" clId="{8363306A-C557-4E83-82E1-879FC27AE5D2}" dt="2023-11-09T23:34:10.154" v="1579" actId="478"/>
          <ac:spMkLst>
            <pc:docMk/>
            <pc:sldMk cId="3187308614" sldId="399"/>
            <ac:spMk id="19" creationId="{032A1CF6-68BD-F913-F728-B016088BB218}"/>
          </ac:spMkLst>
        </pc:spChg>
        <pc:spChg chg="del">
          <ac:chgData name="Katherine Mesa" userId="dd7b0dd6-7f91-4ded-8476-0723d8004cb7" providerId="ADAL" clId="{8363306A-C557-4E83-82E1-879FC27AE5D2}" dt="2023-11-09T23:34:10.917" v="1580" actId="478"/>
          <ac:spMkLst>
            <pc:docMk/>
            <pc:sldMk cId="3187308614" sldId="399"/>
            <ac:spMk id="23" creationId="{E295C138-9BD9-739F-4271-DD65EF75FC9A}"/>
          </ac:spMkLst>
        </pc:spChg>
        <pc:spChg chg="mod">
          <ac:chgData name="Katherine Mesa" userId="dd7b0dd6-7f91-4ded-8476-0723d8004cb7" providerId="ADAL" clId="{8363306A-C557-4E83-82E1-879FC27AE5D2}" dt="2023-11-09T23:34:17.359" v="1581" actId="1076"/>
          <ac:spMkLst>
            <pc:docMk/>
            <pc:sldMk cId="3187308614" sldId="399"/>
            <ac:spMk id="40" creationId="{E5C7BD62-E8E2-304A-9A43-F314E5173967}"/>
          </ac:spMkLst>
        </pc:spChg>
        <pc:spChg chg="mod">
          <ac:chgData name="Katherine Mesa" userId="dd7b0dd6-7f91-4ded-8476-0723d8004cb7" providerId="ADAL" clId="{8363306A-C557-4E83-82E1-879FC27AE5D2}" dt="2023-11-09T23:34:17.359" v="1581" actId="1076"/>
          <ac:spMkLst>
            <pc:docMk/>
            <pc:sldMk cId="3187308614" sldId="399"/>
            <ac:spMk id="42" creationId="{BCB990E9-7610-8303-AF61-3271C95DEFF7}"/>
          </ac:spMkLst>
        </pc:spChg>
        <pc:spChg chg="mod">
          <ac:chgData name="Katherine Mesa" userId="dd7b0dd6-7f91-4ded-8476-0723d8004cb7" providerId="ADAL" clId="{8363306A-C557-4E83-82E1-879FC27AE5D2}" dt="2023-11-09T23:34:17.359" v="1581" actId="1076"/>
          <ac:spMkLst>
            <pc:docMk/>
            <pc:sldMk cId="3187308614" sldId="399"/>
            <ac:spMk id="43" creationId="{437A0158-D2B9-CB54-AE2C-362811F75ACE}"/>
          </ac:spMkLst>
        </pc:spChg>
        <pc:spChg chg="mod">
          <ac:chgData name="Katherine Mesa" userId="dd7b0dd6-7f91-4ded-8476-0723d8004cb7" providerId="ADAL" clId="{8363306A-C557-4E83-82E1-879FC27AE5D2}" dt="2023-11-09T23:34:17.359" v="1581" actId="1076"/>
          <ac:spMkLst>
            <pc:docMk/>
            <pc:sldMk cId="3187308614" sldId="399"/>
            <ac:spMk id="45" creationId="{B62E6244-B264-F76A-A762-AA278E433192}"/>
          </ac:spMkLst>
        </pc:spChg>
        <pc:spChg chg="mod">
          <ac:chgData name="Katherine Mesa" userId="dd7b0dd6-7f91-4ded-8476-0723d8004cb7" providerId="ADAL" clId="{8363306A-C557-4E83-82E1-879FC27AE5D2}" dt="2023-11-09T23:34:17.359" v="1581" actId="1076"/>
          <ac:spMkLst>
            <pc:docMk/>
            <pc:sldMk cId="3187308614" sldId="399"/>
            <ac:spMk id="46" creationId="{4013CAE5-875C-040E-3C08-C7B0796D3325}"/>
          </ac:spMkLst>
        </pc:spChg>
        <pc:cxnChg chg="mod">
          <ac:chgData name="Katherine Mesa" userId="dd7b0dd6-7f91-4ded-8476-0723d8004cb7" providerId="ADAL" clId="{8363306A-C557-4E83-82E1-879FC27AE5D2}" dt="2023-11-09T23:34:17.359" v="1581" actId="1076"/>
          <ac:cxnSpMkLst>
            <pc:docMk/>
            <pc:sldMk cId="3187308614" sldId="399"/>
            <ac:cxnSpMk id="25" creationId="{71189EC5-7944-351B-3945-80BF6CEBD4F3}"/>
          </ac:cxnSpMkLst>
        </pc:cxnChg>
      </pc:sldChg>
      <pc:sldChg chg="addSp delSp modSp add mod modTransition">
        <pc:chgData name="Katherine Mesa" userId="dd7b0dd6-7f91-4ded-8476-0723d8004cb7" providerId="ADAL" clId="{8363306A-C557-4E83-82E1-879FC27AE5D2}" dt="2023-11-12T16:11:51.093" v="3377"/>
        <pc:sldMkLst>
          <pc:docMk/>
          <pc:sldMk cId="3606304040" sldId="400"/>
        </pc:sldMkLst>
        <pc:spChg chg="add mod">
          <ac:chgData name="Katherine Mesa" userId="dd7b0dd6-7f91-4ded-8476-0723d8004cb7" providerId="ADAL" clId="{8363306A-C557-4E83-82E1-879FC27AE5D2}" dt="2023-11-12T15:58:41.982" v="3231"/>
          <ac:spMkLst>
            <pc:docMk/>
            <pc:sldMk cId="3606304040" sldId="400"/>
            <ac:spMk id="2" creationId="{5086911A-FD79-9633-A858-9BB019CAA26D}"/>
          </ac:spMkLst>
        </pc:spChg>
        <pc:spChg chg="del">
          <ac:chgData name="Katherine Mesa" userId="dd7b0dd6-7f91-4ded-8476-0723d8004cb7" providerId="ADAL" clId="{8363306A-C557-4E83-82E1-879FC27AE5D2}" dt="2023-11-09T23:40:59.969" v="1619" actId="478"/>
          <ac:spMkLst>
            <pc:docMk/>
            <pc:sldMk cId="3606304040" sldId="400"/>
            <ac:spMk id="2" creationId="{FEC0449A-2EAA-24FC-AB4F-22BEA622134E}"/>
          </ac:spMkLst>
        </pc:spChg>
        <pc:spChg chg="mod">
          <ac:chgData name="Katherine Mesa" userId="dd7b0dd6-7f91-4ded-8476-0723d8004cb7" providerId="ADAL" clId="{8363306A-C557-4E83-82E1-879FC27AE5D2}" dt="2023-11-09T23:42:13.064" v="1641" actId="1076"/>
          <ac:spMkLst>
            <pc:docMk/>
            <pc:sldMk cId="3606304040" sldId="400"/>
            <ac:spMk id="3" creationId="{CFA52D25-BD80-6103-331C-364CD12167DD}"/>
          </ac:spMkLst>
        </pc:spChg>
        <pc:spChg chg="del mod">
          <ac:chgData name="Katherine Mesa" userId="dd7b0dd6-7f91-4ded-8476-0723d8004cb7" providerId="ADAL" clId="{8363306A-C557-4E83-82E1-879FC27AE5D2}" dt="2023-11-09T23:41:02.349" v="1623" actId="478"/>
          <ac:spMkLst>
            <pc:docMk/>
            <pc:sldMk cId="3606304040" sldId="400"/>
            <ac:spMk id="4" creationId="{3F2C7A21-DACB-E630-3543-AD7BFE83F7BF}"/>
          </ac:spMkLst>
        </pc:spChg>
        <pc:spChg chg="mod">
          <ac:chgData name="Katherine Mesa" userId="dd7b0dd6-7f91-4ded-8476-0723d8004cb7" providerId="ADAL" clId="{8363306A-C557-4E83-82E1-879FC27AE5D2}" dt="2023-11-09T23:42:35.664" v="1644" actId="1076"/>
          <ac:spMkLst>
            <pc:docMk/>
            <pc:sldMk cId="3606304040" sldId="400"/>
            <ac:spMk id="7" creationId="{7853CEB6-10EA-E058-A5D6-22960EF43B5B}"/>
          </ac:spMkLst>
        </pc:spChg>
        <pc:spChg chg="del">
          <ac:chgData name="Katherine Mesa" userId="dd7b0dd6-7f91-4ded-8476-0723d8004cb7" providerId="ADAL" clId="{8363306A-C557-4E83-82E1-879FC27AE5D2}" dt="2023-11-09T23:41:01.139" v="1621" actId="478"/>
          <ac:spMkLst>
            <pc:docMk/>
            <pc:sldMk cId="3606304040" sldId="400"/>
            <ac:spMk id="8" creationId="{DE6486BA-43B5-B005-32EA-B93CBA180D04}"/>
          </ac:spMkLst>
        </pc:spChg>
        <pc:spChg chg="mod">
          <ac:chgData name="Katherine Mesa" userId="dd7b0dd6-7f91-4ded-8476-0723d8004cb7" providerId="ADAL" clId="{8363306A-C557-4E83-82E1-879FC27AE5D2}" dt="2023-11-09T23:42:09.006" v="1640" actId="1076"/>
          <ac:spMkLst>
            <pc:docMk/>
            <pc:sldMk cId="3606304040" sldId="400"/>
            <ac:spMk id="9" creationId="{231F7847-ED30-063C-1E60-0F556D8593B8}"/>
          </ac:spMkLst>
        </pc:spChg>
        <pc:spChg chg="add mod">
          <ac:chgData name="Katherine Mesa" userId="dd7b0dd6-7f91-4ded-8476-0723d8004cb7" providerId="ADAL" clId="{8363306A-C557-4E83-82E1-879FC27AE5D2}" dt="2023-11-12T16:09:24.937" v="3353" actId="1076"/>
          <ac:spMkLst>
            <pc:docMk/>
            <pc:sldMk cId="3606304040" sldId="400"/>
            <ac:spMk id="10" creationId="{3D3A544D-3371-3286-6BD6-D65331E81D69}"/>
          </ac:spMkLst>
        </pc:spChg>
        <pc:spChg chg="add del mod">
          <ac:chgData name="Katherine Mesa" userId="dd7b0dd6-7f91-4ded-8476-0723d8004cb7" providerId="ADAL" clId="{8363306A-C557-4E83-82E1-879FC27AE5D2}" dt="2023-11-10T00:49:12.140" v="1904" actId="478"/>
          <ac:spMkLst>
            <pc:docMk/>
            <pc:sldMk cId="3606304040" sldId="400"/>
            <ac:spMk id="11" creationId="{587D6512-30DC-D3D4-3E48-73CAEDED792C}"/>
          </ac:spMkLst>
        </pc:spChg>
        <pc:spChg chg="add del mod">
          <ac:chgData name="Katherine Mesa" userId="dd7b0dd6-7f91-4ded-8476-0723d8004cb7" providerId="ADAL" clId="{8363306A-C557-4E83-82E1-879FC27AE5D2}" dt="2023-11-10T00:49:12.987" v="1905" actId="478"/>
          <ac:spMkLst>
            <pc:docMk/>
            <pc:sldMk cId="3606304040" sldId="400"/>
            <ac:spMk id="12" creationId="{38593D50-0B60-EB01-5762-FB3322E7F322}"/>
          </ac:spMkLst>
        </pc:spChg>
        <pc:spChg chg="add del mod">
          <ac:chgData name="Katherine Mesa" userId="dd7b0dd6-7f91-4ded-8476-0723d8004cb7" providerId="ADAL" clId="{8363306A-C557-4E83-82E1-879FC27AE5D2}" dt="2023-11-10T00:49:13.528" v="1906" actId="478"/>
          <ac:spMkLst>
            <pc:docMk/>
            <pc:sldMk cId="3606304040" sldId="400"/>
            <ac:spMk id="13" creationId="{3647B510-A89C-9EA5-9EC2-F30159CDD7E9}"/>
          </ac:spMkLst>
        </pc:spChg>
        <pc:spChg chg="add del mod">
          <ac:chgData name="Katherine Mesa" userId="dd7b0dd6-7f91-4ded-8476-0723d8004cb7" providerId="ADAL" clId="{8363306A-C557-4E83-82E1-879FC27AE5D2}" dt="2023-11-10T00:49:14.630" v="1908" actId="478"/>
          <ac:spMkLst>
            <pc:docMk/>
            <pc:sldMk cId="3606304040" sldId="400"/>
            <ac:spMk id="14" creationId="{8B7479C3-3666-FCAD-D5E4-857E5261CBD9}"/>
          </ac:spMkLst>
        </pc:spChg>
        <pc:spChg chg="del">
          <ac:chgData name="Katherine Mesa" userId="dd7b0dd6-7f91-4ded-8476-0723d8004cb7" providerId="ADAL" clId="{8363306A-C557-4E83-82E1-879FC27AE5D2}" dt="2023-11-09T23:40:59.388" v="1618" actId="478"/>
          <ac:spMkLst>
            <pc:docMk/>
            <pc:sldMk cId="3606304040" sldId="400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09T23:41:00.549" v="1620" actId="478"/>
          <ac:spMkLst>
            <pc:docMk/>
            <pc:sldMk cId="3606304040" sldId="400"/>
            <ac:spMk id="19" creationId="{032A1CF6-68BD-F913-F728-B016088BB218}"/>
          </ac:spMkLst>
        </pc:spChg>
        <pc:spChg chg="mod">
          <ac:chgData name="Katherine Mesa" userId="dd7b0dd6-7f91-4ded-8476-0723d8004cb7" providerId="ADAL" clId="{8363306A-C557-4E83-82E1-879FC27AE5D2}" dt="2023-11-09T23:42:33.219" v="1643" actId="1076"/>
          <ac:spMkLst>
            <pc:docMk/>
            <pc:sldMk cId="3606304040" sldId="400"/>
            <ac:spMk id="40" creationId="{E5C7BD62-E8E2-304A-9A43-F314E5173967}"/>
          </ac:spMkLst>
        </pc:spChg>
        <pc:spChg chg="mod">
          <ac:chgData name="Katherine Mesa" userId="dd7b0dd6-7f91-4ded-8476-0723d8004cb7" providerId="ADAL" clId="{8363306A-C557-4E83-82E1-879FC27AE5D2}" dt="2023-11-09T23:42:02.095" v="1639" actId="1076"/>
          <ac:spMkLst>
            <pc:docMk/>
            <pc:sldMk cId="3606304040" sldId="400"/>
            <ac:spMk id="46" creationId="{4013CAE5-875C-040E-3C08-C7B0796D3325}"/>
          </ac:spMkLst>
        </pc:spChg>
        <pc:graphicFrameChg chg="add del mod">
          <ac:chgData name="Katherine Mesa" userId="dd7b0dd6-7f91-4ded-8476-0723d8004cb7" providerId="ADAL" clId="{8363306A-C557-4E83-82E1-879FC27AE5D2}" dt="2023-11-09T23:46:29.880" v="1688"/>
          <ac:graphicFrameMkLst>
            <pc:docMk/>
            <pc:sldMk cId="3606304040" sldId="400"/>
            <ac:graphicFrameMk id="17" creationId="{C00285A9-22E1-D472-CAD6-129107E0FD09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09T23:46:31.880" v="1690"/>
          <ac:graphicFrameMkLst>
            <pc:docMk/>
            <pc:sldMk cId="3606304040" sldId="400"/>
            <ac:graphicFrameMk id="20" creationId="{E89AC3B5-A8CF-67DE-2CEF-10C55364DE45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09T23:46:39.469" v="1693"/>
          <ac:graphicFrameMkLst>
            <pc:docMk/>
            <pc:sldMk cId="3606304040" sldId="400"/>
            <ac:graphicFrameMk id="21" creationId="{CE59E9E1-0FD5-FAB7-4912-9625B07E747A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09T23:46:42.623" v="1695"/>
          <ac:graphicFrameMkLst>
            <pc:docMk/>
            <pc:sldMk cId="3606304040" sldId="400"/>
            <ac:graphicFrameMk id="22" creationId="{9407DD10-BCFC-9BF6-2AB1-8AB239C33231}"/>
          </ac:graphicFrameMkLst>
        </pc:graphicFrameChg>
        <pc:picChg chg="add del mod">
          <ac:chgData name="Katherine Mesa" userId="dd7b0dd6-7f91-4ded-8476-0723d8004cb7" providerId="ADAL" clId="{8363306A-C557-4E83-82E1-879FC27AE5D2}" dt="2023-11-12T16:11:50.794" v="3376" actId="478"/>
          <ac:picMkLst>
            <pc:docMk/>
            <pc:sldMk cId="3606304040" sldId="400"/>
            <ac:picMk id="8" creationId="{6B00F2EB-8729-8B8E-C5D6-271A76C74A1B}"/>
          </ac:picMkLst>
        </pc:picChg>
        <pc:picChg chg="add mod">
          <ac:chgData name="Katherine Mesa" userId="dd7b0dd6-7f91-4ded-8476-0723d8004cb7" providerId="ADAL" clId="{8363306A-C557-4E83-82E1-879FC27AE5D2}" dt="2023-11-12T16:11:51.093" v="3377"/>
          <ac:picMkLst>
            <pc:docMk/>
            <pc:sldMk cId="3606304040" sldId="400"/>
            <ac:picMk id="11" creationId="{39AFF4C4-A983-18BE-F0CB-2CD95C4A39B0}"/>
          </ac:picMkLst>
        </pc:picChg>
        <pc:cxnChg chg="mod">
          <ac:chgData name="Katherine Mesa" userId="dd7b0dd6-7f91-4ded-8476-0723d8004cb7" providerId="ADAL" clId="{8363306A-C557-4E83-82E1-879FC27AE5D2}" dt="2023-11-09T23:41:49.583" v="1638" actId="14100"/>
          <ac:cxnSpMkLst>
            <pc:docMk/>
            <pc:sldMk cId="3606304040" sldId="400"/>
            <ac:cxnSpMk id="25" creationId="{71189EC5-7944-351B-3945-80BF6CEBD4F3}"/>
          </ac:cxnSpMkLst>
        </pc:cxnChg>
      </pc:sldChg>
      <pc:sldChg chg="add del">
        <pc:chgData name="Katherine Mesa" userId="dd7b0dd6-7f91-4ded-8476-0723d8004cb7" providerId="ADAL" clId="{8363306A-C557-4E83-82E1-879FC27AE5D2}" dt="2023-11-09T23:48:06.734" v="1707" actId="2696"/>
        <pc:sldMkLst>
          <pc:docMk/>
          <pc:sldMk cId="1517803447" sldId="401"/>
        </pc:sldMkLst>
      </pc:sldChg>
      <pc:sldChg chg="addSp delSp modSp add mod ord modTransition">
        <pc:chgData name="Katherine Mesa" userId="dd7b0dd6-7f91-4ded-8476-0723d8004cb7" providerId="ADAL" clId="{8363306A-C557-4E83-82E1-879FC27AE5D2}" dt="2023-11-12T16:06:25.587" v="3315" actId="1076"/>
        <pc:sldMkLst>
          <pc:docMk/>
          <pc:sldMk cId="2962444150" sldId="401"/>
        </pc:sldMkLst>
        <pc:spChg chg="mod">
          <ac:chgData name="Katherine Mesa" userId="dd7b0dd6-7f91-4ded-8476-0723d8004cb7" providerId="ADAL" clId="{8363306A-C557-4E83-82E1-879FC27AE5D2}" dt="2023-11-12T16:04:37.599" v="3296" actId="242"/>
          <ac:spMkLst>
            <pc:docMk/>
            <pc:sldMk cId="2962444150" sldId="401"/>
            <ac:spMk id="2" creationId="{FEC0449A-2EAA-24FC-AB4F-22BEA622134E}"/>
          </ac:spMkLst>
        </pc:spChg>
        <pc:spChg chg="mod">
          <ac:chgData name="Katherine Mesa" userId="dd7b0dd6-7f91-4ded-8476-0723d8004cb7" providerId="ADAL" clId="{8363306A-C557-4E83-82E1-879FC27AE5D2}" dt="2023-11-10T00:39:33.528" v="1773" actId="1076"/>
          <ac:spMkLst>
            <pc:docMk/>
            <pc:sldMk cId="2962444150" sldId="401"/>
            <ac:spMk id="3" creationId="{CFA52D25-BD80-6103-331C-364CD12167DD}"/>
          </ac:spMkLst>
        </pc:spChg>
        <pc:spChg chg="del">
          <ac:chgData name="Katherine Mesa" userId="dd7b0dd6-7f91-4ded-8476-0723d8004cb7" providerId="ADAL" clId="{8363306A-C557-4E83-82E1-879FC27AE5D2}" dt="2023-11-09T23:48:44.473" v="1715" actId="478"/>
          <ac:spMkLst>
            <pc:docMk/>
            <pc:sldMk cId="2962444150" sldId="401"/>
            <ac:spMk id="4" creationId="{3F2C7A21-DACB-E630-3543-AD7BFE83F7BF}"/>
          </ac:spMkLst>
        </pc:spChg>
        <pc:spChg chg="add mod">
          <ac:chgData name="Katherine Mesa" userId="dd7b0dd6-7f91-4ded-8476-0723d8004cb7" providerId="ADAL" clId="{8363306A-C557-4E83-82E1-879FC27AE5D2}" dt="2023-11-12T15:59:02.735" v="3257" actId="20577"/>
          <ac:spMkLst>
            <pc:docMk/>
            <pc:sldMk cId="2962444150" sldId="401"/>
            <ac:spMk id="4" creationId="{453F7E2A-99B5-1E68-D815-113BB7E116CB}"/>
          </ac:spMkLst>
        </pc:spChg>
        <pc:spChg chg="mod">
          <ac:chgData name="Katherine Mesa" userId="dd7b0dd6-7f91-4ded-8476-0723d8004cb7" providerId="ADAL" clId="{8363306A-C557-4E83-82E1-879FC27AE5D2}" dt="2023-11-10T00:51:59.915" v="1927" actId="1076"/>
          <ac:spMkLst>
            <pc:docMk/>
            <pc:sldMk cId="2962444150" sldId="401"/>
            <ac:spMk id="5" creationId="{C7E91482-6119-D665-1B34-DC438710EBB5}"/>
          </ac:spMkLst>
        </pc:spChg>
        <pc:spChg chg="del">
          <ac:chgData name="Katherine Mesa" userId="dd7b0dd6-7f91-4ded-8476-0723d8004cb7" providerId="ADAL" clId="{8363306A-C557-4E83-82E1-879FC27AE5D2}" dt="2023-11-09T23:48:45.753" v="1716" actId="478"/>
          <ac:spMkLst>
            <pc:docMk/>
            <pc:sldMk cId="2962444150" sldId="401"/>
            <ac:spMk id="8" creationId="{DE6486BA-43B5-B005-32EA-B93CBA180D04}"/>
          </ac:spMkLst>
        </pc:spChg>
        <pc:spChg chg="del">
          <ac:chgData name="Katherine Mesa" userId="dd7b0dd6-7f91-4ded-8476-0723d8004cb7" providerId="ADAL" clId="{8363306A-C557-4E83-82E1-879FC27AE5D2}" dt="2023-11-09T23:48:47.005" v="1717" actId="478"/>
          <ac:spMkLst>
            <pc:docMk/>
            <pc:sldMk cId="2962444150" sldId="401"/>
            <ac:spMk id="9" creationId="{231F7847-ED30-063C-1E60-0F556D8593B8}"/>
          </ac:spMkLst>
        </pc:spChg>
        <pc:spChg chg="mod">
          <ac:chgData name="Katherine Mesa" userId="dd7b0dd6-7f91-4ded-8476-0723d8004cb7" providerId="ADAL" clId="{8363306A-C557-4E83-82E1-879FC27AE5D2}" dt="2023-11-12T16:06:15.546" v="3311" actId="6549"/>
          <ac:spMkLst>
            <pc:docMk/>
            <pc:sldMk cId="2962444150" sldId="401"/>
            <ac:spMk id="16" creationId="{5874209E-CC08-EB29-3DCD-D3A4766AED0D}"/>
          </ac:spMkLst>
        </pc:spChg>
        <pc:spChg chg="mod">
          <ac:chgData name="Katherine Mesa" userId="dd7b0dd6-7f91-4ded-8476-0723d8004cb7" providerId="ADAL" clId="{8363306A-C557-4E83-82E1-879FC27AE5D2}" dt="2023-11-12T16:04:08.192" v="3292" actId="242"/>
          <ac:spMkLst>
            <pc:docMk/>
            <pc:sldMk cId="2962444150" sldId="401"/>
            <ac:spMk id="19" creationId="{032A1CF6-68BD-F913-F728-B016088BB218}"/>
          </ac:spMkLst>
        </pc:spChg>
        <pc:spChg chg="mod">
          <ac:chgData name="Katherine Mesa" userId="dd7b0dd6-7f91-4ded-8476-0723d8004cb7" providerId="ADAL" clId="{8363306A-C557-4E83-82E1-879FC27AE5D2}" dt="2023-11-10T00:39:24.946" v="1771" actId="1076"/>
          <ac:spMkLst>
            <pc:docMk/>
            <pc:sldMk cId="2962444150" sldId="401"/>
            <ac:spMk id="40" creationId="{E5C7BD62-E8E2-304A-9A43-F314E5173967}"/>
          </ac:spMkLst>
        </pc:spChg>
        <pc:spChg chg="mod">
          <ac:chgData name="Katherine Mesa" userId="dd7b0dd6-7f91-4ded-8476-0723d8004cb7" providerId="ADAL" clId="{8363306A-C557-4E83-82E1-879FC27AE5D2}" dt="2023-11-10T00:39:45.591" v="1774" actId="1076"/>
          <ac:spMkLst>
            <pc:docMk/>
            <pc:sldMk cId="2962444150" sldId="401"/>
            <ac:spMk id="46" creationId="{4013CAE5-875C-040E-3C08-C7B0796D3325}"/>
          </ac:spMkLst>
        </pc:spChg>
        <pc:picChg chg="add mod">
          <ac:chgData name="Katherine Mesa" userId="dd7b0dd6-7f91-4ded-8476-0723d8004cb7" providerId="ADAL" clId="{8363306A-C557-4E83-82E1-879FC27AE5D2}" dt="2023-11-12T16:04:11.546" v="3293" actId="1076"/>
          <ac:picMkLst>
            <pc:docMk/>
            <pc:sldMk cId="2962444150" sldId="401"/>
            <ac:picMk id="8" creationId="{83ACF82B-8D7A-CC34-A33B-20A04E1E0AED}"/>
          </ac:picMkLst>
        </pc:picChg>
        <pc:picChg chg="add mod">
          <ac:chgData name="Katherine Mesa" userId="dd7b0dd6-7f91-4ded-8476-0723d8004cb7" providerId="ADAL" clId="{8363306A-C557-4E83-82E1-879FC27AE5D2}" dt="2023-11-12T16:04:51.259" v="3300" actId="1076"/>
          <ac:picMkLst>
            <pc:docMk/>
            <pc:sldMk cId="2962444150" sldId="401"/>
            <ac:picMk id="10" creationId="{5DFA97B5-403C-AA81-D60C-55D2D30F6D29}"/>
          </ac:picMkLst>
        </pc:picChg>
        <pc:picChg chg="add del mod">
          <ac:chgData name="Katherine Mesa" userId="dd7b0dd6-7f91-4ded-8476-0723d8004cb7" providerId="ADAL" clId="{8363306A-C557-4E83-82E1-879FC27AE5D2}" dt="2023-11-12T16:05:22.121" v="3304" actId="478"/>
          <ac:picMkLst>
            <pc:docMk/>
            <pc:sldMk cId="2962444150" sldId="401"/>
            <ac:picMk id="12" creationId="{3B7F5CC9-E7CA-CA3C-2281-567FD34023C8}"/>
          </ac:picMkLst>
        </pc:picChg>
        <pc:picChg chg="add del">
          <ac:chgData name="Katherine Mesa" userId="dd7b0dd6-7f91-4ded-8476-0723d8004cb7" providerId="ADAL" clId="{8363306A-C557-4E83-82E1-879FC27AE5D2}" dt="2023-11-12T16:05:57.059" v="3306" actId="478"/>
          <ac:picMkLst>
            <pc:docMk/>
            <pc:sldMk cId="2962444150" sldId="401"/>
            <ac:picMk id="14" creationId="{5AC23137-6419-EC98-7491-8A355A4D55C6}"/>
          </ac:picMkLst>
        </pc:picChg>
        <pc:picChg chg="add mod">
          <ac:chgData name="Katherine Mesa" userId="dd7b0dd6-7f91-4ded-8476-0723d8004cb7" providerId="ADAL" clId="{8363306A-C557-4E83-82E1-879FC27AE5D2}" dt="2023-11-12T16:06:25.587" v="3315" actId="1076"/>
          <ac:picMkLst>
            <pc:docMk/>
            <pc:sldMk cId="2962444150" sldId="401"/>
            <ac:picMk id="17" creationId="{B2070B0B-148F-C7F1-E124-4AFB4250FBB2}"/>
          </ac:picMkLst>
        </pc:picChg>
      </pc:sldChg>
      <pc:sldChg chg="addSp delSp modSp add mod modTransition">
        <pc:chgData name="Katherine Mesa" userId="dd7b0dd6-7f91-4ded-8476-0723d8004cb7" providerId="ADAL" clId="{8363306A-C557-4E83-82E1-879FC27AE5D2}" dt="2023-11-12T16:06:37.827" v="3318" actId="1076"/>
        <pc:sldMkLst>
          <pc:docMk/>
          <pc:sldMk cId="2888252451" sldId="402"/>
        </pc:sldMkLst>
        <pc:spChg chg="del">
          <ac:chgData name="Katherine Mesa" userId="dd7b0dd6-7f91-4ded-8476-0723d8004cb7" providerId="ADAL" clId="{8363306A-C557-4E83-82E1-879FC27AE5D2}" dt="2023-11-10T00:40:25.681" v="1779" actId="478"/>
          <ac:spMkLst>
            <pc:docMk/>
            <pc:sldMk cId="2888252451" sldId="402"/>
            <ac:spMk id="2" creationId="{FEC0449A-2EAA-24FC-AB4F-22BEA622134E}"/>
          </ac:spMkLst>
        </pc:spChg>
        <pc:spChg chg="mod">
          <ac:chgData name="Katherine Mesa" userId="dd7b0dd6-7f91-4ded-8476-0723d8004cb7" providerId="ADAL" clId="{8363306A-C557-4E83-82E1-879FC27AE5D2}" dt="2023-11-10T00:41:37.836" v="1797" actId="207"/>
          <ac:spMkLst>
            <pc:docMk/>
            <pc:sldMk cId="2888252451" sldId="402"/>
            <ac:spMk id="3" creationId="{CFA52D25-BD80-6103-331C-364CD12167DD}"/>
          </ac:spMkLst>
        </pc:spChg>
        <pc:spChg chg="add mod">
          <ac:chgData name="Katherine Mesa" userId="dd7b0dd6-7f91-4ded-8476-0723d8004cb7" providerId="ADAL" clId="{8363306A-C557-4E83-82E1-879FC27AE5D2}" dt="2023-11-12T15:59:08.278" v="3258"/>
          <ac:spMkLst>
            <pc:docMk/>
            <pc:sldMk cId="2888252451" sldId="402"/>
            <ac:spMk id="4" creationId="{22CD8AA2-A231-7977-02B7-49C488C1AD2D}"/>
          </ac:spMkLst>
        </pc:spChg>
        <pc:spChg chg="mod">
          <ac:chgData name="Katherine Mesa" userId="dd7b0dd6-7f91-4ded-8476-0723d8004cb7" providerId="ADAL" clId="{8363306A-C557-4E83-82E1-879FC27AE5D2}" dt="2023-11-12T16:06:37.827" v="3318" actId="1076"/>
          <ac:spMkLst>
            <pc:docMk/>
            <pc:sldMk cId="2888252451" sldId="402"/>
            <ac:spMk id="5" creationId="{C7E91482-6119-D665-1B34-DC438710EBB5}"/>
          </ac:spMkLst>
        </pc:spChg>
        <pc:spChg chg="del">
          <ac:chgData name="Katherine Mesa" userId="dd7b0dd6-7f91-4ded-8476-0723d8004cb7" providerId="ADAL" clId="{8363306A-C557-4E83-82E1-879FC27AE5D2}" dt="2023-11-10T00:40:24.560" v="1777" actId="478"/>
          <ac:spMkLst>
            <pc:docMk/>
            <pc:sldMk cId="2888252451" sldId="402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10T00:40:25.113" v="1778" actId="478"/>
          <ac:spMkLst>
            <pc:docMk/>
            <pc:sldMk cId="2888252451" sldId="402"/>
            <ac:spMk id="19" creationId="{032A1CF6-68BD-F913-F728-B016088BB218}"/>
          </ac:spMkLst>
        </pc:spChg>
        <pc:spChg chg="mod">
          <ac:chgData name="Katherine Mesa" userId="dd7b0dd6-7f91-4ded-8476-0723d8004cb7" providerId="ADAL" clId="{8363306A-C557-4E83-82E1-879FC27AE5D2}" dt="2023-11-10T00:40:32.259" v="1780" actId="1076"/>
          <ac:spMkLst>
            <pc:docMk/>
            <pc:sldMk cId="2888252451" sldId="402"/>
            <ac:spMk id="40" creationId="{E5C7BD62-E8E2-304A-9A43-F314E5173967}"/>
          </ac:spMkLst>
        </pc:spChg>
        <pc:spChg chg="mod">
          <ac:chgData name="Katherine Mesa" userId="dd7b0dd6-7f91-4ded-8476-0723d8004cb7" providerId="ADAL" clId="{8363306A-C557-4E83-82E1-879FC27AE5D2}" dt="2023-11-10T00:41:42.918" v="1798" actId="108"/>
          <ac:spMkLst>
            <pc:docMk/>
            <pc:sldMk cId="2888252451" sldId="402"/>
            <ac:spMk id="46" creationId="{4013CAE5-875C-040E-3C08-C7B0796D3325}"/>
          </ac:spMkLst>
        </pc:spChg>
        <pc:picChg chg="add mod">
          <ac:chgData name="Katherine Mesa" userId="dd7b0dd6-7f91-4ded-8476-0723d8004cb7" providerId="ADAL" clId="{8363306A-C557-4E83-82E1-879FC27AE5D2}" dt="2023-11-12T15:56:42.294" v="3171" actId="1076"/>
          <ac:picMkLst>
            <pc:docMk/>
            <pc:sldMk cId="2888252451" sldId="402"/>
            <ac:picMk id="2" creationId="{5B4961CC-2E22-0145-6A3F-A8F641639A6B}"/>
          </ac:picMkLst>
        </pc:picChg>
        <pc:picChg chg="add mod">
          <ac:chgData name="Katherine Mesa" userId="dd7b0dd6-7f91-4ded-8476-0723d8004cb7" providerId="ADAL" clId="{8363306A-C557-4E83-82E1-879FC27AE5D2}" dt="2023-11-12T16:06:33.779" v="3317" actId="1076"/>
          <ac:picMkLst>
            <pc:docMk/>
            <pc:sldMk cId="2888252451" sldId="402"/>
            <ac:picMk id="7" creationId="{A6C8760A-84C7-7662-6523-D77ACC78F5E1}"/>
          </ac:picMkLst>
        </pc:picChg>
        <pc:cxnChg chg="mod">
          <ac:chgData name="Katherine Mesa" userId="dd7b0dd6-7f91-4ded-8476-0723d8004cb7" providerId="ADAL" clId="{8363306A-C557-4E83-82E1-879FC27AE5D2}" dt="2023-11-10T00:40:32.259" v="1780" actId="1076"/>
          <ac:cxnSpMkLst>
            <pc:docMk/>
            <pc:sldMk cId="2888252451" sldId="402"/>
            <ac:cxnSpMk id="25" creationId="{71189EC5-7944-351B-3945-80BF6CEBD4F3}"/>
          </ac:cxnSpMkLst>
        </pc:cxnChg>
      </pc:sldChg>
      <pc:sldChg chg="addSp delSp modSp add mod modTransition">
        <pc:chgData name="Katherine Mesa" userId="dd7b0dd6-7f91-4ded-8476-0723d8004cb7" providerId="ADAL" clId="{8363306A-C557-4E83-82E1-879FC27AE5D2}" dt="2023-11-12T16:06:49.002" v="3322" actId="1076"/>
        <pc:sldMkLst>
          <pc:docMk/>
          <pc:sldMk cId="2333929475" sldId="403"/>
        </pc:sldMkLst>
        <pc:spChg chg="add mod">
          <ac:chgData name="Katherine Mesa" userId="dd7b0dd6-7f91-4ded-8476-0723d8004cb7" providerId="ADAL" clId="{8363306A-C557-4E83-82E1-879FC27AE5D2}" dt="2023-11-12T15:59:09.548" v="3259"/>
          <ac:spMkLst>
            <pc:docMk/>
            <pc:sldMk cId="2333929475" sldId="403"/>
            <ac:spMk id="2" creationId="{B1ACBCF6-6FB8-AFF1-38F3-EA5F2214A83D}"/>
          </ac:spMkLst>
        </pc:spChg>
        <pc:spChg chg="add del mod">
          <ac:chgData name="Katherine Mesa" userId="dd7b0dd6-7f91-4ded-8476-0723d8004cb7" providerId="ADAL" clId="{8363306A-C557-4E83-82E1-879FC27AE5D2}" dt="2023-11-10T00:42:41.565" v="1814" actId="478"/>
          <ac:spMkLst>
            <pc:docMk/>
            <pc:sldMk cId="2333929475" sldId="403"/>
            <ac:spMk id="4" creationId="{2C8AA525-420B-92CD-C496-B37A9218C507}"/>
          </ac:spMkLst>
        </pc:spChg>
        <pc:spChg chg="del">
          <ac:chgData name="Katherine Mesa" userId="dd7b0dd6-7f91-4ded-8476-0723d8004cb7" providerId="ADAL" clId="{8363306A-C557-4E83-82E1-879FC27AE5D2}" dt="2023-11-10T00:42:35.853" v="1811" actId="478"/>
          <ac:spMkLst>
            <pc:docMk/>
            <pc:sldMk cId="2333929475" sldId="403"/>
            <ac:spMk id="5" creationId="{C7E91482-6119-D665-1B34-DC438710EBB5}"/>
          </ac:spMkLst>
        </pc:spChg>
        <pc:spChg chg="add mod">
          <ac:chgData name="Katherine Mesa" userId="dd7b0dd6-7f91-4ded-8476-0723d8004cb7" providerId="ADAL" clId="{8363306A-C557-4E83-82E1-879FC27AE5D2}" dt="2023-11-10T00:43:17.240" v="1858" actId="20577"/>
          <ac:spMkLst>
            <pc:docMk/>
            <pc:sldMk cId="2333929475" sldId="403"/>
            <ac:spMk id="7" creationId="{FECB2FD8-B077-BF10-5BF3-31F341AD070E}"/>
          </ac:spMkLst>
        </pc:spChg>
        <pc:spChg chg="add mod">
          <ac:chgData name="Katherine Mesa" userId="dd7b0dd6-7f91-4ded-8476-0723d8004cb7" providerId="ADAL" clId="{8363306A-C557-4E83-82E1-879FC27AE5D2}" dt="2023-11-10T01:21:20.890" v="2258" actId="403"/>
          <ac:spMkLst>
            <pc:docMk/>
            <pc:sldMk cId="2333929475" sldId="403"/>
            <ac:spMk id="10" creationId="{7E9315E2-C38F-0E08-0FE3-3271CB43D258}"/>
          </ac:spMkLst>
        </pc:spChg>
        <pc:spChg chg="add mod">
          <ac:chgData name="Katherine Mesa" userId="dd7b0dd6-7f91-4ded-8476-0723d8004cb7" providerId="ADAL" clId="{8363306A-C557-4E83-82E1-879FC27AE5D2}" dt="2023-11-10T01:26:42.121" v="2386" actId="6549"/>
          <ac:spMkLst>
            <pc:docMk/>
            <pc:sldMk cId="2333929475" sldId="403"/>
            <ac:spMk id="20" creationId="{F5DDD7AC-5EA2-50FD-E58E-23D8155A3765}"/>
          </ac:spMkLst>
        </pc:spChg>
        <pc:spChg chg="add mod">
          <ac:chgData name="Katherine Mesa" userId="dd7b0dd6-7f91-4ded-8476-0723d8004cb7" providerId="ADAL" clId="{8363306A-C557-4E83-82E1-879FC27AE5D2}" dt="2023-11-10T01:28:08.955" v="2421" actId="1076"/>
          <ac:spMkLst>
            <pc:docMk/>
            <pc:sldMk cId="2333929475" sldId="403"/>
            <ac:spMk id="32" creationId="{DCAF3086-227A-ECF3-5F96-0FFA3688CAAF}"/>
          </ac:spMkLst>
        </pc:spChg>
        <pc:spChg chg="mod">
          <ac:chgData name="Katherine Mesa" userId="dd7b0dd6-7f91-4ded-8476-0723d8004cb7" providerId="ADAL" clId="{8363306A-C557-4E83-82E1-879FC27AE5D2}" dt="2023-11-10T00:41:44.857" v="1799" actId="108"/>
          <ac:spMkLst>
            <pc:docMk/>
            <pc:sldMk cId="2333929475" sldId="403"/>
            <ac:spMk id="40" creationId="{E5C7BD62-E8E2-304A-9A43-F314E5173967}"/>
          </ac:spMkLst>
        </pc:spChg>
        <pc:spChg chg="add del mod">
          <ac:chgData name="Katherine Mesa" userId="dd7b0dd6-7f91-4ded-8476-0723d8004cb7" providerId="ADAL" clId="{8363306A-C557-4E83-82E1-879FC27AE5D2}" dt="2023-11-10T01:26:32.323" v="2380" actId="478"/>
          <ac:spMkLst>
            <pc:docMk/>
            <pc:sldMk cId="2333929475" sldId="403"/>
            <ac:spMk id="45" creationId="{410A0BA0-D3AC-FC35-2BCB-41A450B3DD09}"/>
          </ac:spMkLst>
        </pc:spChg>
        <pc:spChg chg="mod">
          <ac:chgData name="Katherine Mesa" userId="dd7b0dd6-7f91-4ded-8476-0723d8004cb7" providerId="ADAL" clId="{8363306A-C557-4E83-82E1-879FC27AE5D2}" dt="2023-11-10T00:41:46.166" v="1800" actId="108"/>
          <ac:spMkLst>
            <pc:docMk/>
            <pc:sldMk cId="2333929475" sldId="403"/>
            <ac:spMk id="46" creationId="{4013CAE5-875C-040E-3C08-C7B0796D3325}"/>
          </ac:spMkLst>
        </pc:spChg>
        <pc:spChg chg="add del mod">
          <ac:chgData name="Katherine Mesa" userId="dd7b0dd6-7f91-4ded-8476-0723d8004cb7" providerId="ADAL" clId="{8363306A-C557-4E83-82E1-879FC27AE5D2}" dt="2023-11-10T01:26:43.608" v="2387" actId="478"/>
          <ac:spMkLst>
            <pc:docMk/>
            <pc:sldMk cId="2333929475" sldId="403"/>
            <ac:spMk id="47" creationId="{B73E85E5-B863-2F55-42A2-822D64D720F8}"/>
          </ac:spMkLst>
        </pc:spChg>
        <pc:spChg chg="add del mod">
          <ac:chgData name="Katherine Mesa" userId="dd7b0dd6-7f91-4ded-8476-0723d8004cb7" providerId="ADAL" clId="{8363306A-C557-4E83-82E1-879FC27AE5D2}" dt="2023-11-10T01:26:39.463" v="2384" actId="478"/>
          <ac:spMkLst>
            <pc:docMk/>
            <pc:sldMk cId="2333929475" sldId="403"/>
            <ac:spMk id="53" creationId="{BFFB5D54-44A5-097A-602E-4C398ECA19DE}"/>
          </ac:spMkLst>
        </pc:spChg>
        <pc:spChg chg="add del mod">
          <ac:chgData name="Katherine Mesa" userId="dd7b0dd6-7f91-4ded-8476-0723d8004cb7" providerId="ADAL" clId="{8363306A-C557-4E83-82E1-879FC27AE5D2}" dt="2023-11-10T01:26:46.760" v="2389" actId="478"/>
          <ac:spMkLst>
            <pc:docMk/>
            <pc:sldMk cId="2333929475" sldId="403"/>
            <ac:spMk id="56" creationId="{ADF62CCB-C214-6F21-983C-C3E1999489F6}"/>
          </ac:spMkLst>
        </pc:spChg>
        <pc:spChg chg="add del mod">
          <ac:chgData name="Katherine Mesa" userId="dd7b0dd6-7f91-4ded-8476-0723d8004cb7" providerId="ADAL" clId="{8363306A-C557-4E83-82E1-879FC27AE5D2}" dt="2023-11-10T01:26:48.074" v="2390" actId="478"/>
          <ac:spMkLst>
            <pc:docMk/>
            <pc:sldMk cId="2333929475" sldId="403"/>
            <ac:spMk id="58" creationId="{6CC9348C-637B-0356-916D-0E5F6BF5AFCA}"/>
          </ac:spMkLst>
        </pc:spChg>
        <pc:picChg chg="add mod">
          <ac:chgData name="Katherine Mesa" userId="dd7b0dd6-7f91-4ded-8476-0723d8004cb7" providerId="ADAL" clId="{8363306A-C557-4E83-82E1-879FC27AE5D2}" dt="2023-11-12T16:06:49.002" v="3322" actId="1076"/>
          <ac:picMkLst>
            <pc:docMk/>
            <pc:sldMk cId="2333929475" sldId="403"/>
            <ac:picMk id="4" creationId="{7FFE4E34-8133-CABF-4C1B-6E0CDA139065}"/>
          </ac:picMkLst>
        </pc:picChg>
        <pc:picChg chg="add del mod">
          <ac:chgData name="Katherine Mesa" userId="dd7b0dd6-7f91-4ded-8476-0723d8004cb7" providerId="ADAL" clId="{8363306A-C557-4E83-82E1-879FC27AE5D2}" dt="2023-11-10T01:26:26.780" v="2377" actId="478"/>
          <ac:picMkLst>
            <pc:docMk/>
            <pc:sldMk cId="2333929475" sldId="403"/>
            <ac:picMk id="37" creationId="{FC0CBCFF-727B-3BFD-173E-BBA636E120B5}"/>
          </ac:picMkLst>
        </pc:picChg>
        <pc:picChg chg="add del mod">
          <ac:chgData name="Katherine Mesa" userId="dd7b0dd6-7f91-4ded-8476-0723d8004cb7" providerId="ADAL" clId="{8363306A-C557-4E83-82E1-879FC27AE5D2}" dt="2023-11-10T01:26:26.780" v="2377" actId="478"/>
          <ac:picMkLst>
            <pc:docMk/>
            <pc:sldMk cId="2333929475" sldId="403"/>
            <ac:picMk id="38" creationId="{F7E4C642-703A-620A-E960-B3EA573F259D}"/>
          </ac:picMkLst>
        </pc:picChg>
        <pc:picChg chg="add del mod">
          <ac:chgData name="Katherine Mesa" userId="dd7b0dd6-7f91-4ded-8476-0723d8004cb7" providerId="ADAL" clId="{8363306A-C557-4E83-82E1-879FC27AE5D2}" dt="2023-11-10T01:26:37.892" v="2383" actId="478"/>
          <ac:picMkLst>
            <pc:docMk/>
            <pc:sldMk cId="2333929475" sldId="403"/>
            <ac:picMk id="39" creationId="{A37A02FE-AC56-7F33-8768-F5EAF24F79A6}"/>
          </ac:picMkLst>
        </pc:picChg>
        <pc:picChg chg="add del mod">
          <ac:chgData name="Katherine Mesa" userId="dd7b0dd6-7f91-4ded-8476-0723d8004cb7" providerId="ADAL" clId="{8363306A-C557-4E83-82E1-879FC27AE5D2}" dt="2023-11-10T01:26:37.892" v="2383" actId="478"/>
          <ac:picMkLst>
            <pc:docMk/>
            <pc:sldMk cId="2333929475" sldId="403"/>
            <ac:picMk id="41" creationId="{9C303BFC-5CA0-96D0-2112-E43BE2430531}"/>
          </ac:picMkLst>
        </pc:picChg>
        <pc:picChg chg="add del mod">
          <ac:chgData name="Katherine Mesa" userId="dd7b0dd6-7f91-4ded-8476-0723d8004cb7" providerId="ADAL" clId="{8363306A-C557-4E83-82E1-879FC27AE5D2}" dt="2023-11-10T01:26:26.780" v="2377" actId="478"/>
          <ac:picMkLst>
            <pc:docMk/>
            <pc:sldMk cId="2333929475" sldId="403"/>
            <ac:picMk id="42" creationId="{E8CD2842-E74A-6DA4-BA83-4A5B5E6B73A9}"/>
          </ac:picMkLst>
        </pc:picChg>
        <pc:picChg chg="add del mod">
          <ac:chgData name="Katherine Mesa" userId="dd7b0dd6-7f91-4ded-8476-0723d8004cb7" providerId="ADAL" clId="{8363306A-C557-4E83-82E1-879FC27AE5D2}" dt="2023-11-10T01:26:26.780" v="2377" actId="478"/>
          <ac:picMkLst>
            <pc:docMk/>
            <pc:sldMk cId="2333929475" sldId="403"/>
            <ac:picMk id="43" creationId="{4B6D7099-BBC7-9F1F-37E9-4BAA2E88BF92}"/>
          </ac:picMkLst>
        </pc:picChg>
        <pc:picChg chg="add del mod">
          <ac:chgData name="Katherine Mesa" userId="dd7b0dd6-7f91-4ded-8476-0723d8004cb7" providerId="ADAL" clId="{8363306A-C557-4E83-82E1-879FC27AE5D2}" dt="2023-11-10T01:26:28.683" v="2378" actId="478"/>
          <ac:picMkLst>
            <pc:docMk/>
            <pc:sldMk cId="2333929475" sldId="403"/>
            <ac:picMk id="44" creationId="{FE9CB783-62F4-2D87-FAA1-EA759C6E1B3B}"/>
          </ac:picMkLst>
        </pc:picChg>
        <pc:cxnChg chg="add mod">
          <ac:chgData name="Katherine Mesa" userId="dd7b0dd6-7f91-4ded-8476-0723d8004cb7" providerId="ADAL" clId="{8363306A-C557-4E83-82E1-879FC27AE5D2}" dt="2023-11-10T01:23:50.408" v="2313" actId="208"/>
          <ac:cxnSpMkLst>
            <pc:docMk/>
            <pc:sldMk cId="2333929475" sldId="403"/>
            <ac:cxnSpMk id="9" creationId="{B5C50565-4E3D-9F75-BCFE-55324A8A2490}"/>
          </ac:cxnSpMkLst>
        </pc:cxnChg>
        <pc:cxnChg chg="add mod">
          <ac:chgData name="Katherine Mesa" userId="dd7b0dd6-7f91-4ded-8476-0723d8004cb7" providerId="ADAL" clId="{8363306A-C557-4E83-82E1-879FC27AE5D2}" dt="2023-11-10T01:24:08.145" v="2314" actId="1582"/>
          <ac:cxnSpMkLst>
            <pc:docMk/>
            <pc:sldMk cId="2333929475" sldId="403"/>
            <ac:cxnSpMk id="12" creationId="{CFD41B88-1276-E8A7-3123-6E3EE033412B}"/>
          </ac:cxnSpMkLst>
        </pc:cxnChg>
        <pc:cxnChg chg="add mod">
          <ac:chgData name="Katherine Mesa" userId="dd7b0dd6-7f91-4ded-8476-0723d8004cb7" providerId="ADAL" clId="{8363306A-C557-4E83-82E1-879FC27AE5D2}" dt="2023-11-10T01:24:08.145" v="2314" actId="1582"/>
          <ac:cxnSpMkLst>
            <pc:docMk/>
            <pc:sldMk cId="2333929475" sldId="403"/>
            <ac:cxnSpMk id="14" creationId="{2BF68EEC-F108-F901-3A5F-EBE613FF7761}"/>
          </ac:cxnSpMkLst>
        </pc:cxnChg>
        <pc:cxnChg chg="add mod">
          <ac:chgData name="Katherine Mesa" userId="dd7b0dd6-7f91-4ded-8476-0723d8004cb7" providerId="ADAL" clId="{8363306A-C557-4E83-82E1-879FC27AE5D2}" dt="2023-11-10T01:18:44.454" v="2210" actId="13822"/>
          <ac:cxnSpMkLst>
            <pc:docMk/>
            <pc:sldMk cId="2333929475" sldId="403"/>
            <ac:cxnSpMk id="16" creationId="{CF6EF7A4-26ED-8B48-0388-12B8A77866B6}"/>
          </ac:cxnSpMkLst>
        </pc:cxnChg>
        <pc:cxnChg chg="add mod">
          <ac:chgData name="Katherine Mesa" userId="dd7b0dd6-7f91-4ded-8476-0723d8004cb7" providerId="ADAL" clId="{8363306A-C557-4E83-82E1-879FC27AE5D2}" dt="2023-11-10T01:18:35.808" v="2208" actId="14100"/>
          <ac:cxnSpMkLst>
            <pc:docMk/>
            <pc:sldMk cId="2333929475" sldId="403"/>
            <ac:cxnSpMk id="21" creationId="{E90747DA-5A9E-9B06-7B41-549C0868626C}"/>
          </ac:cxnSpMkLst>
        </pc:cxnChg>
        <pc:cxnChg chg="add mod">
          <ac:chgData name="Katherine Mesa" userId="dd7b0dd6-7f91-4ded-8476-0723d8004cb7" providerId="ADAL" clId="{8363306A-C557-4E83-82E1-879FC27AE5D2}" dt="2023-11-10T01:20:09.442" v="2218" actId="14100"/>
          <ac:cxnSpMkLst>
            <pc:docMk/>
            <pc:sldMk cId="2333929475" sldId="403"/>
            <ac:cxnSpMk id="27" creationId="{1E0735E7-B18F-B9F2-69D2-7E57CD6CB7BC}"/>
          </ac:cxnSpMkLst>
        </pc:cxnChg>
        <pc:cxnChg chg="add mod">
          <ac:chgData name="Katherine Mesa" userId="dd7b0dd6-7f91-4ded-8476-0723d8004cb7" providerId="ADAL" clId="{8363306A-C557-4E83-82E1-879FC27AE5D2}" dt="2023-11-10T01:26:35.758" v="2382" actId="1076"/>
          <ac:cxnSpMkLst>
            <pc:docMk/>
            <pc:sldMk cId="2333929475" sldId="403"/>
            <ac:cxnSpMk id="30" creationId="{94C56558-82D8-C3A6-0E5E-3F9AF24B1CE2}"/>
          </ac:cxnSpMkLst>
        </pc:cxnChg>
        <pc:cxnChg chg="add mod">
          <ac:chgData name="Katherine Mesa" userId="dd7b0dd6-7f91-4ded-8476-0723d8004cb7" providerId="ADAL" clId="{8363306A-C557-4E83-82E1-879FC27AE5D2}" dt="2023-11-10T01:27:38.779" v="2408" actId="1076"/>
          <ac:cxnSpMkLst>
            <pc:docMk/>
            <pc:sldMk cId="2333929475" sldId="403"/>
            <ac:cxnSpMk id="34" creationId="{8260D3D2-3F75-94AA-55C4-B76AD1A0EC06}"/>
          </ac:cxnSpMkLst>
        </pc:cxnChg>
        <pc:cxnChg chg="add mod">
          <ac:chgData name="Katherine Mesa" userId="dd7b0dd6-7f91-4ded-8476-0723d8004cb7" providerId="ADAL" clId="{8363306A-C557-4E83-82E1-879FC27AE5D2}" dt="2023-11-10T01:24:14.492" v="2316" actId="1076"/>
          <ac:cxnSpMkLst>
            <pc:docMk/>
            <pc:sldMk cId="2333929475" sldId="403"/>
            <ac:cxnSpMk id="36" creationId="{F0E00D42-1E1C-A096-011E-2F552558F175}"/>
          </ac:cxnSpMkLst>
        </pc:cxnChg>
        <pc:cxnChg chg="add del mod">
          <ac:chgData name="Katherine Mesa" userId="dd7b0dd6-7f91-4ded-8476-0723d8004cb7" providerId="ADAL" clId="{8363306A-C557-4E83-82E1-879FC27AE5D2}" dt="2023-11-10T01:23:24.467" v="2309" actId="478"/>
          <ac:cxnSpMkLst>
            <pc:docMk/>
            <pc:sldMk cId="2333929475" sldId="403"/>
            <ac:cxnSpMk id="48" creationId="{C6E6327B-E1F0-5EF0-1627-A328951EB5A8}"/>
          </ac:cxnSpMkLst>
        </pc:cxnChg>
        <pc:cxnChg chg="add del mod">
          <ac:chgData name="Katherine Mesa" userId="dd7b0dd6-7f91-4ded-8476-0723d8004cb7" providerId="ADAL" clId="{8363306A-C557-4E83-82E1-879FC27AE5D2}" dt="2023-11-10T01:26:40.030" v="2385" actId="478"/>
          <ac:cxnSpMkLst>
            <pc:docMk/>
            <pc:sldMk cId="2333929475" sldId="403"/>
            <ac:cxnSpMk id="50" creationId="{D906633B-B1B4-5019-85A5-DC8F3C7F13A4}"/>
          </ac:cxnSpMkLst>
        </pc:cxnChg>
        <pc:cxnChg chg="add del mod">
          <ac:chgData name="Katherine Mesa" userId="dd7b0dd6-7f91-4ded-8476-0723d8004cb7" providerId="ADAL" clId="{8363306A-C557-4E83-82E1-879FC27AE5D2}" dt="2023-11-10T01:26:44.399" v="2388" actId="478"/>
          <ac:cxnSpMkLst>
            <pc:docMk/>
            <pc:sldMk cId="2333929475" sldId="403"/>
            <ac:cxnSpMk id="54" creationId="{7DA3C30C-65F6-2129-6520-98FF13DF8240}"/>
          </ac:cxnSpMkLst>
        </pc:cxnChg>
        <pc:cxnChg chg="add mod">
          <ac:chgData name="Katherine Mesa" userId="dd7b0dd6-7f91-4ded-8476-0723d8004cb7" providerId="ADAL" clId="{8363306A-C557-4E83-82E1-879FC27AE5D2}" dt="2023-11-10T01:26:00.980" v="2366" actId="1076"/>
          <ac:cxnSpMkLst>
            <pc:docMk/>
            <pc:sldMk cId="2333929475" sldId="403"/>
            <ac:cxnSpMk id="57" creationId="{A95064AF-7F2F-5380-C504-C4AA7BF87462}"/>
          </ac:cxnSpMkLst>
        </pc:cxnChg>
        <pc:cxnChg chg="add del mod">
          <ac:chgData name="Katherine Mesa" userId="dd7b0dd6-7f91-4ded-8476-0723d8004cb7" providerId="ADAL" clId="{8363306A-C557-4E83-82E1-879FC27AE5D2}" dt="2023-11-10T01:26:48.978" v="2391" actId="478"/>
          <ac:cxnSpMkLst>
            <pc:docMk/>
            <pc:sldMk cId="2333929475" sldId="403"/>
            <ac:cxnSpMk id="59" creationId="{AAE2485E-A5C6-0E25-DCF3-EE2F38524985}"/>
          </ac:cxnSpMkLst>
        </pc:cxnChg>
      </pc:sldChg>
      <pc:sldChg chg="addSp delSp modSp add del mod modTransition">
        <pc:chgData name="Katherine Mesa" userId="dd7b0dd6-7f91-4ded-8476-0723d8004cb7" providerId="ADAL" clId="{8363306A-C557-4E83-82E1-879FC27AE5D2}" dt="2023-11-10T01:14:26.623" v="2180" actId="2696"/>
        <pc:sldMkLst>
          <pc:docMk/>
          <pc:sldMk cId="93785371" sldId="404"/>
        </pc:sldMkLst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2" creationId="{7A384518-74EA-9804-2C4F-BE8335B57F26}"/>
          </ac:spMkLst>
        </pc:spChg>
        <pc:spChg chg="mod">
          <ac:chgData name="Katherine Mesa" userId="dd7b0dd6-7f91-4ded-8476-0723d8004cb7" providerId="ADAL" clId="{8363306A-C557-4E83-82E1-879FC27AE5D2}" dt="2023-11-10T00:41:48.647" v="1802" actId="108"/>
          <ac:spMkLst>
            <pc:docMk/>
            <pc:sldMk cId="93785371" sldId="404"/>
            <ac:spMk id="3" creationId="{CFA52D25-BD80-6103-331C-364CD12167DD}"/>
          </ac:spMkLst>
        </pc:spChg>
        <pc:spChg chg="del">
          <ac:chgData name="Katherine Mesa" userId="dd7b0dd6-7f91-4ded-8476-0723d8004cb7" providerId="ADAL" clId="{8363306A-C557-4E83-82E1-879FC27AE5D2}" dt="2023-11-10T00:42:37.845" v="1812" actId="478"/>
          <ac:spMkLst>
            <pc:docMk/>
            <pc:sldMk cId="93785371" sldId="404"/>
            <ac:spMk id="5" creationId="{C7E91482-6119-D665-1B34-DC438710EBB5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8" creationId="{DA4595FA-607C-3064-7269-3C51567A6B1F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9" creationId="{22AD967B-6424-F885-A3DA-8D6F2E61E56A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10" creationId="{A0B7A050-3F69-9864-8721-A7B29934AF12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11" creationId="{3F1E6364-7F7D-4C53-1F24-EF40E6EBD645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12" creationId="{16F063B5-5068-9113-90FD-C31240026487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13" creationId="{6A0435E8-9863-1A46-4CF7-DCCD9B301D16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14" creationId="{5AC40384-6452-2397-CCE3-F02D713A7C1C}"/>
          </ac:spMkLst>
        </pc:spChg>
        <pc:spChg chg="add del mod">
          <ac:chgData name="Katherine Mesa" userId="dd7b0dd6-7f91-4ded-8476-0723d8004cb7" providerId="ADAL" clId="{8363306A-C557-4E83-82E1-879FC27AE5D2}" dt="2023-11-10T00:42:39.195" v="1813" actId="478"/>
          <ac:spMkLst>
            <pc:docMk/>
            <pc:sldMk cId="93785371" sldId="404"/>
            <ac:spMk id="16" creationId="{276A9378-9D53-5205-0863-3ADC5B5BCFCE}"/>
          </ac:spMkLst>
        </pc:spChg>
        <pc:spChg chg="add mod">
          <ac:chgData name="Katherine Mesa" userId="dd7b0dd6-7f91-4ded-8476-0723d8004cb7" providerId="ADAL" clId="{8363306A-C557-4E83-82E1-879FC27AE5D2}" dt="2023-11-10T00:43:04.695" v="1837" actId="20577"/>
          <ac:spMkLst>
            <pc:docMk/>
            <pc:sldMk cId="93785371" sldId="404"/>
            <ac:spMk id="17" creationId="{A741A915-04FD-29E4-D661-40C4DD275FD9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19" creationId="{BB2C21A0-8E46-7C11-9742-FF8A37C357C5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22" creationId="{DFDE8C7E-C42C-EDCD-9D9B-FFE6A0623C1C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23" creationId="{61EC9925-70EA-8900-96FE-44767E5E6627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24" creationId="{8351F134-B66A-6187-BEB5-4A3262E8E556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26" creationId="{AFAF813C-BC95-2C17-A5D4-F5FA8F51CDA7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27" creationId="{7D246F10-82E9-8E6D-83F9-A60E6D6CCEC6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28" creationId="{19E01499-D40B-EE3E-F2F6-4AEF63649FE4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29" creationId="{5D6F21D6-91E9-51A4-D1F7-0C842E9B60AF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2" creationId="{BDBDC0B4-AB75-AC6F-5DB9-91C9B214C27C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3" creationId="{6F166417-E2CC-08F1-BB90-F8AAA78FE361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4" creationId="{BF227431-5A5F-E45C-F696-86F1461C0D77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5" creationId="{6D3AC50B-6CC1-49FB-E35D-D1248B673B98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6" creationId="{F3B39B33-DF4E-72D2-0BC3-F5F0B75B5486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7" creationId="{1770A699-EA37-6410-CB3D-DF1475E93838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8" creationId="{186B1707-6F37-D531-4077-939E39743CF3}"/>
          </ac:spMkLst>
        </pc:spChg>
        <pc:spChg chg="mod">
          <ac:chgData name="Katherine Mesa" userId="dd7b0dd6-7f91-4ded-8476-0723d8004cb7" providerId="ADAL" clId="{8363306A-C557-4E83-82E1-879FC27AE5D2}" dt="2023-11-10T00:41:48.014" v="1801" actId="108"/>
          <ac:spMkLst>
            <pc:docMk/>
            <pc:sldMk cId="93785371" sldId="404"/>
            <ac:spMk id="40" creationId="{E5C7BD62-E8E2-304A-9A43-F314E5173967}"/>
          </ac:spMkLst>
        </pc:spChg>
        <pc:picChg chg="add del mod">
          <ac:chgData name="Katherine Mesa" userId="dd7b0dd6-7f91-4ded-8476-0723d8004cb7" providerId="ADAL" clId="{8363306A-C557-4E83-82E1-879FC27AE5D2}" dt="2023-11-10T00:42:26.121" v="1809"/>
          <ac:picMkLst>
            <pc:docMk/>
            <pc:sldMk cId="93785371" sldId="404"/>
            <ac:picMk id="4" creationId="{25EEC6E8-1039-3AA9-31CC-7A3B8E99876F}"/>
          </ac:picMkLst>
        </pc:picChg>
        <pc:picChg chg="add del mod">
          <ac:chgData name="Katherine Mesa" userId="dd7b0dd6-7f91-4ded-8476-0723d8004cb7" providerId="ADAL" clId="{8363306A-C557-4E83-82E1-879FC27AE5D2}" dt="2023-11-10T00:42:26.121" v="1809"/>
          <ac:picMkLst>
            <pc:docMk/>
            <pc:sldMk cId="93785371" sldId="404"/>
            <ac:picMk id="7" creationId="{CFBDF847-E595-5C00-0056-D7B0F70C894B}"/>
          </ac:picMkLst>
        </pc:picChg>
        <pc:picChg chg="add del mod">
          <ac:chgData name="Katherine Mesa" userId="dd7b0dd6-7f91-4ded-8476-0723d8004cb7" providerId="ADAL" clId="{8363306A-C557-4E83-82E1-879FC27AE5D2}" dt="2023-11-10T00:42:53.983" v="1818"/>
          <ac:picMkLst>
            <pc:docMk/>
            <pc:sldMk cId="93785371" sldId="404"/>
            <ac:picMk id="20" creationId="{594BFFE1-9D4F-33AF-4908-F3746C728DA7}"/>
          </ac:picMkLst>
        </pc:picChg>
        <pc:picChg chg="add del mod">
          <ac:chgData name="Katherine Mesa" userId="dd7b0dd6-7f91-4ded-8476-0723d8004cb7" providerId="ADAL" clId="{8363306A-C557-4E83-82E1-879FC27AE5D2}" dt="2023-11-10T00:42:53.983" v="1818"/>
          <ac:picMkLst>
            <pc:docMk/>
            <pc:sldMk cId="93785371" sldId="404"/>
            <ac:picMk id="21" creationId="{734347F7-51B8-FF9F-36E5-78BA9DD9A664}"/>
          </ac:picMkLst>
        </pc:picChg>
        <pc:picChg chg="add mod">
          <ac:chgData name="Katherine Mesa" userId="dd7b0dd6-7f91-4ded-8476-0723d8004cb7" providerId="ADAL" clId="{8363306A-C557-4E83-82E1-879FC27AE5D2}" dt="2023-11-10T00:42:58.589" v="1819"/>
          <ac:picMkLst>
            <pc:docMk/>
            <pc:sldMk cId="93785371" sldId="404"/>
            <ac:picMk id="30" creationId="{75FF2398-40D5-02B6-38EE-B1B2B51AFED7}"/>
          </ac:picMkLst>
        </pc:picChg>
        <pc:picChg chg="add mod">
          <ac:chgData name="Katherine Mesa" userId="dd7b0dd6-7f91-4ded-8476-0723d8004cb7" providerId="ADAL" clId="{8363306A-C557-4E83-82E1-879FC27AE5D2}" dt="2023-11-10T00:42:58.589" v="1819"/>
          <ac:picMkLst>
            <pc:docMk/>
            <pc:sldMk cId="93785371" sldId="404"/>
            <ac:picMk id="31" creationId="{B473EBD6-00A4-142C-18A9-6078CBFF514C}"/>
          </ac:picMkLst>
        </pc:picChg>
      </pc:sldChg>
      <pc:sldChg chg="addSp delSp modSp add mod ord modTransition">
        <pc:chgData name="Katherine Mesa" userId="dd7b0dd6-7f91-4ded-8476-0723d8004cb7" providerId="ADAL" clId="{8363306A-C557-4E83-82E1-879FC27AE5D2}" dt="2023-11-12T21:08:10.225" v="4049"/>
        <pc:sldMkLst>
          <pc:docMk/>
          <pc:sldMk cId="56391354" sldId="405"/>
        </pc:sldMkLst>
        <pc:spChg chg="add mod">
          <ac:chgData name="Katherine Mesa" userId="dd7b0dd6-7f91-4ded-8476-0723d8004cb7" providerId="ADAL" clId="{8363306A-C557-4E83-82E1-879FC27AE5D2}" dt="2023-11-12T16:16:03.013" v="3409"/>
          <ac:spMkLst>
            <pc:docMk/>
            <pc:sldMk cId="56391354" sldId="405"/>
            <ac:spMk id="2" creationId="{09C2DFC6-B76C-E2AD-38EF-33969B14A2D2}"/>
          </ac:spMkLst>
        </pc:spChg>
        <pc:spChg chg="add mod">
          <ac:chgData name="Katherine Mesa" userId="dd7b0dd6-7f91-4ded-8476-0723d8004cb7" providerId="ADAL" clId="{8363306A-C557-4E83-82E1-879FC27AE5D2}" dt="2023-11-12T16:16:03.013" v="3409"/>
          <ac:spMkLst>
            <pc:docMk/>
            <pc:sldMk cId="56391354" sldId="405"/>
            <ac:spMk id="8" creationId="{503FBC28-886E-97A5-717B-F534BEE4551B}"/>
          </ac:spMkLst>
        </pc:spChg>
        <pc:spChg chg="del">
          <ac:chgData name="Katherine Mesa" userId="dd7b0dd6-7f91-4ded-8476-0723d8004cb7" providerId="ADAL" clId="{8363306A-C557-4E83-82E1-879FC27AE5D2}" dt="2023-11-12T16:15:55.098" v="3408" actId="478"/>
          <ac:spMkLst>
            <pc:docMk/>
            <pc:sldMk cId="56391354" sldId="405"/>
            <ac:spMk id="10" creationId="{3D3A544D-3371-3286-6BD6-D65331E81D69}"/>
          </ac:spMkLst>
        </pc:spChg>
        <pc:spChg chg="del mod">
          <ac:chgData name="Katherine Mesa" userId="dd7b0dd6-7f91-4ded-8476-0723d8004cb7" providerId="ADAL" clId="{8363306A-C557-4E83-82E1-879FC27AE5D2}" dt="2023-11-12T16:15:55.098" v="3408" actId="478"/>
          <ac:spMkLst>
            <pc:docMk/>
            <pc:sldMk cId="56391354" sldId="405"/>
            <ac:spMk id="11" creationId="{587D6512-30DC-D3D4-3E48-73CAEDED792C}"/>
          </ac:spMkLst>
        </pc:spChg>
        <pc:spChg chg="del mod">
          <ac:chgData name="Katherine Mesa" userId="dd7b0dd6-7f91-4ded-8476-0723d8004cb7" providerId="ADAL" clId="{8363306A-C557-4E83-82E1-879FC27AE5D2}" dt="2023-11-12T16:15:55.098" v="3408" actId="478"/>
          <ac:spMkLst>
            <pc:docMk/>
            <pc:sldMk cId="56391354" sldId="405"/>
            <ac:spMk id="12" creationId="{38593D50-0B60-EB01-5762-FB3322E7F322}"/>
          </ac:spMkLst>
        </pc:spChg>
        <pc:spChg chg="del mod">
          <ac:chgData name="Katherine Mesa" userId="dd7b0dd6-7f91-4ded-8476-0723d8004cb7" providerId="ADAL" clId="{8363306A-C557-4E83-82E1-879FC27AE5D2}" dt="2023-11-12T16:15:55.098" v="3408" actId="478"/>
          <ac:spMkLst>
            <pc:docMk/>
            <pc:sldMk cId="56391354" sldId="405"/>
            <ac:spMk id="13" creationId="{3647B510-A89C-9EA5-9EC2-F30159CDD7E9}"/>
          </ac:spMkLst>
        </pc:spChg>
        <pc:spChg chg="mod">
          <ac:chgData name="Katherine Mesa" userId="dd7b0dd6-7f91-4ded-8476-0723d8004cb7" providerId="ADAL" clId="{8363306A-C557-4E83-82E1-879FC27AE5D2}" dt="2023-11-12T16:16:57.129" v="3486" actId="20577"/>
          <ac:spMkLst>
            <pc:docMk/>
            <pc:sldMk cId="56391354" sldId="405"/>
            <ac:spMk id="14" creationId="{8B7479C3-3666-FCAD-D5E4-857E5261CBD9}"/>
          </ac:spMkLst>
        </pc:spChg>
        <pc:spChg chg="add mod">
          <ac:chgData name="Katherine Mesa" userId="dd7b0dd6-7f91-4ded-8476-0723d8004cb7" providerId="ADAL" clId="{8363306A-C557-4E83-82E1-879FC27AE5D2}" dt="2023-11-12T21:08:10.225" v="4049"/>
          <ac:spMkLst>
            <pc:docMk/>
            <pc:sldMk cId="56391354" sldId="405"/>
            <ac:spMk id="16" creationId="{A73A1B68-F08E-8EF4-F9BC-4AEECEA0A999}"/>
          </ac:spMkLst>
        </pc:spChg>
        <pc:spChg chg="add mod">
          <ac:chgData name="Katherine Mesa" userId="dd7b0dd6-7f91-4ded-8476-0723d8004cb7" providerId="ADAL" clId="{8363306A-C557-4E83-82E1-879FC27AE5D2}" dt="2023-11-12T16:16:03.013" v="3409"/>
          <ac:spMkLst>
            <pc:docMk/>
            <pc:sldMk cId="56391354" sldId="405"/>
            <ac:spMk id="17" creationId="{56BEE118-FB82-FF41-5D1B-A03924ADFF4C}"/>
          </ac:spMkLst>
        </pc:spChg>
        <pc:spChg chg="add mod">
          <ac:chgData name="Katherine Mesa" userId="dd7b0dd6-7f91-4ded-8476-0723d8004cb7" providerId="ADAL" clId="{8363306A-C557-4E83-82E1-879FC27AE5D2}" dt="2023-11-12T16:45:45.504" v="4040"/>
          <ac:spMkLst>
            <pc:docMk/>
            <pc:sldMk cId="56391354" sldId="405"/>
            <ac:spMk id="23" creationId="{56654C20-11C5-B145-2FE0-98FA7E270BA3}"/>
          </ac:spMkLst>
        </pc:spChg>
        <pc:picChg chg="add mod">
          <ac:chgData name="Katherine Mesa" userId="dd7b0dd6-7f91-4ded-8476-0723d8004cb7" providerId="ADAL" clId="{8363306A-C557-4E83-82E1-879FC27AE5D2}" dt="2023-11-12T16:16:03.013" v="3409"/>
          <ac:picMkLst>
            <pc:docMk/>
            <pc:sldMk cId="56391354" sldId="405"/>
            <ac:picMk id="4" creationId="{8C9F3ED0-A6EA-2F4D-18AD-C8991FC38A8E}"/>
          </ac:picMkLst>
        </pc:picChg>
        <pc:picChg chg="add mod">
          <ac:chgData name="Katherine Mesa" userId="dd7b0dd6-7f91-4ded-8476-0723d8004cb7" providerId="ADAL" clId="{8363306A-C557-4E83-82E1-879FC27AE5D2}" dt="2023-11-12T16:16:03.013" v="3409"/>
          <ac:picMkLst>
            <pc:docMk/>
            <pc:sldMk cId="56391354" sldId="405"/>
            <ac:picMk id="15" creationId="{E6B4205E-3857-2B1F-EFCF-AFEF9509826C}"/>
          </ac:picMkLst>
        </pc:picChg>
        <pc:picChg chg="add mod">
          <ac:chgData name="Katherine Mesa" userId="dd7b0dd6-7f91-4ded-8476-0723d8004cb7" providerId="ADAL" clId="{8363306A-C557-4E83-82E1-879FC27AE5D2}" dt="2023-11-12T16:16:03.013" v="3409"/>
          <ac:picMkLst>
            <pc:docMk/>
            <pc:sldMk cId="56391354" sldId="405"/>
            <ac:picMk id="19" creationId="{DBD2A36A-6EC4-8AD0-B6E6-D8AAC45194D3}"/>
          </ac:picMkLst>
        </pc:picChg>
        <pc:picChg chg="add mod">
          <ac:chgData name="Katherine Mesa" userId="dd7b0dd6-7f91-4ded-8476-0723d8004cb7" providerId="ADAL" clId="{8363306A-C557-4E83-82E1-879FC27AE5D2}" dt="2023-11-12T16:16:03.013" v="3409"/>
          <ac:picMkLst>
            <pc:docMk/>
            <pc:sldMk cId="56391354" sldId="405"/>
            <ac:picMk id="20" creationId="{6C6E45AA-EDA7-4BA4-79F7-7449AE28D1E0}"/>
          </ac:picMkLst>
        </pc:picChg>
        <pc:picChg chg="add mod">
          <ac:chgData name="Katherine Mesa" userId="dd7b0dd6-7f91-4ded-8476-0723d8004cb7" providerId="ADAL" clId="{8363306A-C557-4E83-82E1-879FC27AE5D2}" dt="2023-11-12T16:17:31.392" v="3493" actId="1076"/>
          <ac:picMkLst>
            <pc:docMk/>
            <pc:sldMk cId="56391354" sldId="405"/>
            <ac:picMk id="22" creationId="{8D8D987A-99F9-5D73-6FD2-8522245FAB3D}"/>
          </ac:picMkLst>
        </pc:picChg>
      </pc:sldChg>
      <pc:sldChg chg="add del ord">
        <pc:chgData name="Katherine Mesa" userId="dd7b0dd6-7f91-4ded-8476-0723d8004cb7" providerId="ADAL" clId="{8363306A-C557-4E83-82E1-879FC27AE5D2}" dt="2023-11-10T00:48:30.533" v="1896" actId="2890"/>
        <pc:sldMkLst>
          <pc:docMk/>
          <pc:sldMk cId="2623156900" sldId="405"/>
        </pc:sldMkLst>
      </pc:sldChg>
      <pc:sldChg chg="addSp delSp modSp add mod modTransition">
        <pc:chgData name="Katherine Mesa" userId="dd7b0dd6-7f91-4ded-8476-0723d8004cb7" providerId="ADAL" clId="{8363306A-C557-4E83-82E1-879FC27AE5D2}" dt="2023-11-12T21:08:02.259" v="4046" actId="20577"/>
        <pc:sldMkLst>
          <pc:docMk/>
          <pc:sldMk cId="41054389" sldId="406"/>
        </pc:sldMkLst>
        <pc:spChg chg="add mod">
          <ac:chgData name="Katherine Mesa" userId="dd7b0dd6-7f91-4ded-8476-0723d8004cb7" providerId="ADAL" clId="{8363306A-C557-4E83-82E1-879FC27AE5D2}" dt="2023-11-12T15:58:42.804" v="3232"/>
          <ac:spMkLst>
            <pc:docMk/>
            <pc:sldMk cId="41054389" sldId="406"/>
            <ac:spMk id="2" creationId="{EB075EF8-801E-E8CE-F408-F498DB195B69}"/>
          </ac:spMkLst>
        </pc:spChg>
        <pc:spChg chg="mod">
          <ac:chgData name="Katherine Mesa" userId="dd7b0dd6-7f91-4ded-8476-0723d8004cb7" providerId="ADAL" clId="{8363306A-C557-4E83-82E1-879FC27AE5D2}" dt="2023-11-12T16:12:28.444" v="3384" actId="1076"/>
          <ac:spMkLst>
            <pc:docMk/>
            <pc:sldMk cId="41054389" sldId="406"/>
            <ac:spMk id="6" creationId="{EB0E3564-AC10-7763-9FF7-AECA4F1813AB}"/>
          </ac:spMkLst>
        </pc:spChg>
        <pc:spChg chg="add mod">
          <ac:chgData name="Katherine Mesa" userId="dd7b0dd6-7f91-4ded-8476-0723d8004cb7" providerId="ADAL" clId="{8363306A-C557-4E83-82E1-879FC27AE5D2}" dt="2023-11-12T16:09:44.941" v="3357"/>
          <ac:spMkLst>
            <pc:docMk/>
            <pc:sldMk cId="41054389" sldId="406"/>
            <ac:spMk id="8" creationId="{32477EDA-836B-453B-DEBC-994ED01F9254}"/>
          </ac:spMkLst>
        </pc:spChg>
        <pc:spChg chg="del">
          <ac:chgData name="Katherine Mesa" userId="dd7b0dd6-7f91-4ded-8476-0723d8004cb7" providerId="ADAL" clId="{8363306A-C557-4E83-82E1-879FC27AE5D2}" dt="2023-11-12T16:09:40.946" v="3356" actId="478"/>
          <ac:spMkLst>
            <pc:docMk/>
            <pc:sldMk cId="41054389" sldId="406"/>
            <ac:spMk id="10" creationId="{3D3A544D-3371-3286-6BD6-D65331E81D69}"/>
          </ac:spMkLst>
        </pc:spChg>
        <pc:spChg chg="add del mod">
          <ac:chgData name="Katherine Mesa" userId="dd7b0dd6-7f91-4ded-8476-0723d8004cb7" providerId="ADAL" clId="{8363306A-C557-4E83-82E1-879FC27AE5D2}" dt="2023-11-12T21:08:02.259" v="4046" actId="20577"/>
          <ac:spMkLst>
            <pc:docMk/>
            <pc:sldMk cId="41054389" sldId="406"/>
            <ac:spMk id="11" creationId="{587D6512-30DC-D3D4-3E48-73CAEDED792C}"/>
          </ac:spMkLst>
        </pc:spChg>
        <pc:spChg chg="del">
          <ac:chgData name="Katherine Mesa" userId="dd7b0dd6-7f91-4ded-8476-0723d8004cb7" providerId="ADAL" clId="{8363306A-C557-4E83-82E1-879FC27AE5D2}" dt="2023-11-10T00:49:20.557" v="1911" actId="478"/>
          <ac:spMkLst>
            <pc:docMk/>
            <pc:sldMk cId="41054389" sldId="406"/>
            <ac:spMk id="12" creationId="{38593D50-0B60-EB01-5762-FB3322E7F322}"/>
          </ac:spMkLst>
        </pc:spChg>
        <pc:spChg chg="del">
          <ac:chgData name="Katherine Mesa" userId="dd7b0dd6-7f91-4ded-8476-0723d8004cb7" providerId="ADAL" clId="{8363306A-C557-4E83-82E1-879FC27AE5D2}" dt="2023-11-10T00:49:21.238" v="1912" actId="478"/>
          <ac:spMkLst>
            <pc:docMk/>
            <pc:sldMk cId="41054389" sldId="406"/>
            <ac:spMk id="13" creationId="{3647B510-A89C-9EA5-9EC2-F30159CDD7E9}"/>
          </ac:spMkLst>
        </pc:spChg>
        <pc:spChg chg="del">
          <ac:chgData name="Katherine Mesa" userId="dd7b0dd6-7f91-4ded-8476-0723d8004cb7" providerId="ADAL" clId="{8363306A-C557-4E83-82E1-879FC27AE5D2}" dt="2023-11-10T00:49:22.203" v="1913" actId="478"/>
          <ac:spMkLst>
            <pc:docMk/>
            <pc:sldMk cId="41054389" sldId="406"/>
            <ac:spMk id="14" creationId="{8B7479C3-3666-FCAD-D5E4-857E5261CBD9}"/>
          </ac:spMkLst>
        </pc:spChg>
        <pc:picChg chg="add del mod">
          <ac:chgData name="Katherine Mesa" userId="dd7b0dd6-7f91-4ded-8476-0723d8004cb7" providerId="ADAL" clId="{8363306A-C557-4E83-82E1-879FC27AE5D2}" dt="2023-11-12T16:09:17.202" v="3350"/>
          <ac:picMkLst>
            <pc:docMk/>
            <pc:sldMk cId="41054389" sldId="406"/>
            <ac:picMk id="4" creationId="{A006C5E2-0AF7-2E3B-E860-CBF432A93F94}"/>
          </ac:picMkLst>
        </pc:picChg>
        <pc:picChg chg="add mod">
          <ac:chgData name="Katherine Mesa" userId="dd7b0dd6-7f91-4ded-8476-0723d8004cb7" providerId="ADAL" clId="{8363306A-C557-4E83-82E1-879FC27AE5D2}" dt="2023-11-12T16:11:44.682" v="3375" actId="1076"/>
          <ac:picMkLst>
            <pc:docMk/>
            <pc:sldMk cId="41054389" sldId="406"/>
            <ac:picMk id="12" creationId="{143C40FD-E258-1563-B2D5-79A7B8D728C9}"/>
          </ac:picMkLst>
        </pc:picChg>
        <pc:picChg chg="add mod">
          <ac:chgData name="Katherine Mesa" userId="dd7b0dd6-7f91-4ded-8476-0723d8004cb7" providerId="ADAL" clId="{8363306A-C557-4E83-82E1-879FC27AE5D2}" dt="2023-11-12T16:11:40.713" v="3373" actId="1076"/>
          <ac:picMkLst>
            <pc:docMk/>
            <pc:sldMk cId="41054389" sldId="406"/>
            <ac:picMk id="14" creationId="{11AE0B94-25AB-CAC6-08FE-46EED680B9E9}"/>
          </ac:picMkLst>
        </pc:picChg>
      </pc:sldChg>
      <pc:sldChg chg="addSp delSp modSp add mod modTransition">
        <pc:chgData name="Katherine Mesa" userId="dd7b0dd6-7f91-4ded-8476-0723d8004cb7" providerId="ADAL" clId="{8363306A-C557-4E83-82E1-879FC27AE5D2}" dt="2023-11-12T21:08:05.970" v="4047"/>
        <pc:sldMkLst>
          <pc:docMk/>
          <pc:sldMk cId="2081706197" sldId="407"/>
        </pc:sldMkLst>
        <pc:spChg chg="add mod">
          <ac:chgData name="Katherine Mesa" userId="dd7b0dd6-7f91-4ded-8476-0723d8004cb7" providerId="ADAL" clId="{8363306A-C557-4E83-82E1-879FC27AE5D2}" dt="2023-11-12T15:58:44.341" v="3233"/>
          <ac:spMkLst>
            <pc:docMk/>
            <pc:sldMk cId="2081706197" sldId="407"/>
            <ac:spMk id="2" creationId="{C62CE3BF-9487-2915-246F-D25774A2095A}"/>
          </ac:spMkLst>
        </pc:spChg>
        <pc:spChg chg="del">
          <ac:chgData name="Katherine Mesa" userId="dd7b0dd6-7f91-4ded-8476-0723d8004cb7" providerId="ADAL" clId="{8363306A-C557-4E83-82E1-879FC27AE5D2}" dt="2023-11-12T16:12:22.442" v="3381" actId="478"/>
          <ac:spMkLst>
            <pc:docMk/>
            <pc:sldMk cId="2081706197" sldId="407"/>
            <ac:spMk id="10" creationId="{3D3A544D-3371-3286-6BD6-D65331E81D69}"/>
          </ac:spMkLst>
        </pc:spChg>
        <pc:spChg chg="del mod">
          <ac:chgData name="Katherine Mesa" userId="dd7b0dd6-7f91-4ded-8476-0723d8004cb7" providerId="ADAL" clId="{8363306A-C557-4E83-82E1-879FC27AE5D2}" dt="2023-11-12T16:12:23.065" v="3382" actId="478"/>
          <ac:spMkLst>
            <pc:docMk/>
            <pc:sldMk cId="2081706197" sldId="407"/>
            <ac:spMk id="11" creationId="{587D6512-30DC-D3D4-3E48-73CAEDED792C}"/>
          </ac:spMkLst>
        </pc:spChg>
        <pc:spChg chg="mod">
          <ac:chgData name="Katherine Mesa" userId="dd7b0dd6-7f91-4ded-8476-0723d8004cb7" providerId="ADAL" clId="{8363306A-C557-4E83-82E1-879FC27AE5D2}" dt="2023-11-12T16:12:41.784" v="3387" actId="1076"/>
          <ac:spMkLst>
            <pc:docMk/>
            <pc:sldMk cId="2081706197" sldId="407"/>
            <ac:spMk id="12" creationId="{38593D50-0B60-EB01-5762-FB3322E7F322}"/>
          </ac:spMkLst>
        </pc:spChg>
        <pc:spChg chg="del">
          <ac:chgData name="Katherine Mesa" userId="dd7b0dd6-7f91-4ded-8476-0723d8004cb7" providerId="ADAL" clId="{8363306A-C557-4E83-82E1-879FC27AE5D2}" dt="2023-11-10T00:49:27.469" v="1914" actId="478"/>
          <ac:spMkLst>
            <pc:docMk/>
            <pc:sldMk cId="2081706197" sldId="407"/>
            <ac:spMk id="13" creationId="{3647B510-A89C-9EA5-9EC2-F30159CDD7E9}"/>
          </ac:spMkLst>
        </pc:spChg>
        <pc:spChg chg="add mod">
          <ac:chgData name="Katherine Mesa" userId="dd7b0dd6-7f91-4ded-8476-0723d8004cb7" providerId="ADAL" clId="{8363306A-C557-4E83-82E1-879FC27AE5D2}" dt="2023-11-12T21:08:05.970" v="4047"/>
          <ac:spMkLst>
            <pc:docMk/>
            <pc:sldMk cId="2081706197" sldId="407"/>
            <ac:spMk id="14" creationId="{15B08826-3F37-5B9D-77AD-821F6EEFAE9E}"/>
          </ac:spMkLst>
        </pc:spChg>
        <pc:spChg chg="del">
          <ac:chgData name="Katherine Mesa" userId="dd7b0dd6-7f91-4ded-8476-0723d8004cb7" providerId="ADAL" clId="{8363306A-C557-4E83-82E1-879FC27AE5D2}" dt="2023-11-10T00:49:28.006" v="1915" actId="478"/>
          <ac:spMkLst>
            <pc:docMk/>
            <pc:sldMk cId="2081706197" sldId="407"/>
            <ac:spMk id="14" creationId="{8B7479C3-3666-FCAD-D5E4-857E5261CBD9}"/>
          </ac:spMkLst>
        </pc:spChg>
        <pc:spChg chg="add mod">
          <ac:chgData name="Katherine Mesa" userId="dd7b0dd6-7f91-4ded-8476-0723d8004cb7" providerId="ADAL" clId="{8363306A-C557-4E83-82E1-879FC27AE5D2}" dt="2023-11-12T16:12:33.558" v="3385"/>
          <ac:spMkLst>
            <pc:docMk/>
            <pc:sldMk cId="2081706197" sldId="407"/>
            <ac:spMk id="15" creationId="{3318300D-EC5F-F1BC-E8DB-9BF8451FB1CF}"/>
          </ac:spMkLst>
        </pc:spChg>
        <pc:picChg chg="add del mod">
          <ac:chgData name="Katherine Mesa" userId="dd7b0dd6-7f91-4ded-8476-0723d8004cb7" providerId="ADAL" clId="{8363306A-C557-4E83-82E1-879FC27AE5D2}" dt="2023-11-12T16:09:16.724" v="3349"/>
          <ac:picMkLst>
            <pc:docMk/>
            <pc:sldMk cId="2081706197" sldId="407"/>
            <ac:picMk id="4" creationId="{8E0DFFA4-86C6-59C0-3BAA-65B22308AF97}"/>
          </ac:picMkLst>
        </pc:picChg>
        <pc:picChg chg="add mod">
          <ac:chgData name="Katherine Mesa" userId="dd7b0dd6-7f91-4ded-8476-0723d8004cb7" providerId="ADAL" clId="{8363306A-C557-4E83-82E1-879FC27AE5D2}" dt="2023-11-12T16:12:46.537" v="3389" actId="1076"/>
          <ac:picMkLst>
            <pc:docMk/>
            <pc:sldMk cId="2081706197" sldId="407"/>
            <ac:picMk id="13" creationId="{3EA760FF-E55E-B29B-44A1-5B462274211C}"/>
          </ac:picMkLst>
        </pc:picChg>
        <pc:picChg chg="add mod">
          <ac:chgData name="Katherine Mesa" userId="dd7b0dd6-7f91-4ded-8476-0723d8004cb7" providerId="ADAL" clId="{8363306A-C557-4E83-82E1-879FC27AE5D2}" dt="2023-11-12T16:12:33.558" v="3385"/>
          <ac:picMkLst>
            <pc:docMk/>
            <pc:sldMk cId="2081706197" sldId="407"/>
            <ac:picMk id="16" creationId="{1A207DB7-3C38-C84E-37E5-00B5C7449642}"/>
          </ac:picMkLst>
        </pc:picChg>
        <pc:picChg chg="add mod">
          <ac:chgData name="Katherine Mesa" userId="dd7b0dd6-7f91-4ded-8476-0723d8004cb7" providerId="ADAL" clId="{8363306A-C557-4E83-82E1-879FC27AE5D2}" dt="2023-11-12T16:12:33.558" v="3385"/>
          <ac:picMkLst>
            <pc:docMk/>
            <pc:sldMk cId="2081706197" sldId="407"/>
            <ac:picMk id="17" creationId="{30737FE8-718B-AEF0-9C73-4840FFE07B26}"/>
          </ac:picMkLst>
        </pc:picChg>
      </pc:sldChg>
      <pc:sldChg chg="addSp delSp modSp add mod modTransition">
        <pc:chgData name="Katherine Mesa" userId="dd7b0dd6-7f91-4ded-8476-0723d8004cb7" providerId="ADAL" clId="{8363306A-C557-4E83-82E1-879FC27AE5D2}" dt="2023-11-12T21:08:08.029" v="4048"/>
        <pc:sldMkLst>
          <pc:docMk/>
          <pc:sldMk cId="2826124104" sldId="408"/>
        </pc:sldMkLst>
        <pc:spChg chg="add mod">
          <ac:chgData name="Katherine Mesa" userId="dd7b0dd6-7f91-4ded-8476-0723d8004cb7" providerId="ADAL" clId="{8363306A-C557-4E83-82E1-879FC27AE5D2}" dt="2023-11-12T15:58:45.337" v="3234"/>
          <ac:spMkLst>
            <pc:docMk/>
            <pc:sldMk cId="2826124104" sldId="408"/>
            <ac:spMk id="2" creationId="{79100C52-C53F-1B62-03A5-D11BB5E53BBF}"/>
          </ac:spMkLst>
        </pc:spChg>
        <pc:spChg chg="del">
          <ac:chgData name="Katherine Mesa" userId="dd7b0dd6-7f91-4ded-8476-0723d8004cb7" providerId="ADAL" clId="{8363306A-C557-4E83-82E1-879FC27AE5D2}" dt="2023-11-12T16:15:28.569" v="3398" actId="478"/>
          <ac:spMkLst>
            <pc:docMk/>
            <pc:sldMk cId="2826124104" sldId="408"/>
            <ac:spMk id="10" creationId="{3D3A544D-3371-3286-6BD6-D65331E81D69}"/>
          </ac:spMkLst>
        </pc:spChg>
        <pc:spChg chg="del mod">
          <ac:chgData name="Katherine Mesa" userId="dd7b0dd6-7f91-4ded-8476-0723d8004cb7" providerId="ADAL" clId="{8363306A-C557-4E83-82E1-879FC27AE5D2}" dt="2023-11-12T16:15:29.002" v="3399" actId="478"/>
          <ac:spMkLst>
            <pc:docMk/>
            <pc:sldMk cId="2826124104" sldId="408"/>
            <ac:spMk id="11" creationId="{587D6512-30DC-D3D4-3E48-73CAEDED792C}"/>
          </ac:spMkLst>
        </pc:spChg>
        <pc:spChg chg="del mod">
          <ac:chgData name="Katherine Mesa" userId="dd7b0dd6-7f91-4ded-8476-0723d8004cb7" providerId="ADAL" clId="{8363306A-C557-4E83-82E1-879FC27AE5D2}" dt="2023-11-12T16:15:30.067" v="3400" actId="478"/>
          <ac:spMkLst>
            <pc:docMk/>
            <pc:sldMk cId="2826124104" sldId="408"/>
            <ac:spMk id="12" creationId="{38593D50-0B60-EB01-5762-FB3322E7F322}"/>
          </ac:spMkLst>
        </pc:spChg>
        <pc:spChg chg="mod">
          <ac:chgData name="Katherine Mesa" userId="dd7b0dd6-7f91-4ded-8476-0723d8004cb7" providerId="ADAL" clId="{8363306A-C557-4E83-82E1-879FC27AE5D2}" dt="2023-11-12T16:15:45.297" v="3406" actId="1076"/>
          <ac:spMkLst>
            <pc:docMk/>
            <pc:sldMk cId="2826124104" sldId="408"/>
            <ac:spMk id="13" creationId="{3647B510-A89C-9EA5-9EC2-F30159CDD7E9}"/>
          </ac:spMkLst>
        </pc:spChg>
        <pc:spChg chg="del">
          <ac:chgData name="Katherine Mesa" userId="dd7b0dd6-7f91-4ded-8476-0723d8004cb7" providerId="ADAL" clId="{8363306A-C557-4E83-82E1-879FC27AE5D2}" dt="2023-11-10T00:49:30.457" v="1916" actId="478"/>
          <ac:spMkLst>
            <pc:docMk/>
            <pc:sldMk cId="2826124104" sldId="408"/>
            <ac:spMk id="14" creationId="{8B7479C3-3666-FCAD-D5E4-857E5261CBD9}"/>
          </ac:spMkLst>
        </pc:spChg>
        <pc:spChg chg="add mod">
          <ac:chgData name="Katherine Mesa" userId="dd7b0dd6-7f91-4ded-8476-0723d8004cb7" providerId="ADAL" clId="{8363306A-C557-4E83-82E1-879FC27AE5D2}" dt="2023-11-12T16:15:34.247" v="3401"/>
          <ac:spMkLst>
            <pc:docMk/>
            <pc:sldMk cId="2826124104" sldId="408"/>
            <ac:spMk id="14" creationId="{F454A30C-761D-E613-9E2C-FA12D72584A7}"/>
          </ac:spMkLst>
        </pc:spChg>
        <pc:spChg chg="add mod">
          <ac:chgData name="Katherine Mesa" userId="dd7b0dd6-7f91-4ded-8476-0723d8004cb7" providerId="ADAL" clId="{8363306A-C557-4E83-82E1-879FC27AE5D2}" dt="2023-11-12T21:08:08.029" v="4048"/>
          <ac:spMkLst>
            <pc:docMk/>
            <pc:sldMk cId="2826124104" sldId="408"/>
            <ac:spMk id="16" creationId="{189CAA1A-374C-F7B8-6E60-89ACEF43493E}"/>
          </ac:spMkLst>
        </pc:spChg>
        <pc:spChg chg="add mod">
          <ac:chgData name="Katherine Mesa" userId="dd7b0dd6-7f91-4ded-8476-0723d8004cb7" providerId="ADAL" clId="{8363306A-C557-4E83-82E1-879FC27AE5D2}" dt="2023-11-12T16:15:34.247" v="3401"/>
          <ac:spMkLst>
            <pc:docMk/>
            <pc:sldMk cId="2826124104" sldId="408"/>
            <ac:spMk id="17" creationId="{A4D1B656-FA1E-22F3-597B-5404639F6723}"/>
          </ac:spMkLst>
        </pc:spChg>
        <pc:picChg chg="add mod">
          <ac:chgData name="Katherine Mesa" userId="dd7b0dd6-7f91-4ded-8476-0723d8004cb7" providerId="ADAL" clId="{8363306A-C557-4E83-82E1-879FC27AE5D2}" dt="2023-11-12T16:15:47.897" v="3407" actId="1076"/>
          <ac:picMkLst>
            <pc:docMk/>
            <pc:sldMk cId="2826124104" sldId="408"/>
            <ac:picMk id="8" creationId="{567049DD-A7E6-1A8A-20C5-C6B1B7BFA37F}"/>
          </ac:picMkLst>
        </pc:picChg>
        <pc:picChg chg="add mod">
          <ac:chgData name="Katherine Mesa" userId="dd7b0dd6-7f91-4ded-8476-0723d8004cb7" providerId="ADAL" clId="{8363306A-C557-4E83-82E1-879FC27AE5D2}" dt="2023-11-12T16:15:34.247" v="3401"/>
          <ac:picMkLst>
            <pc:docMk/>
            <pc:sldMk cId="2826124104" sldId="408"/>
            <ac:picMk id="15" creationId="{1DAEC3B6-93C9-52BB-77D9-89CC8907D4B3}"/>
          </ac:picMkLst>
        </pc:picChg>
        <pc:picChg chg="add mod">
          <ac:chgData name="Katherine Mesa" userId="dd7b0dd6-7f91-4ded-8476-0723d8004cb7" providerId="ADAL" clId="{8363306A-C557-4E83-82E1-879FC27AE5D2}" dt="2023-11-12T16:15:34.247" v="3401"/>
          <ac:picMkLst>
            <pc:docMk/>
            <pc:sldMk cId="2826124104" sldId="408"/>
            <ac:picMk id="19" creationId="{76C73E8F-3982-80E6-B928-0210B1D9FD16}"/>
          </ac:picMkLst>
        </pc:picChg>
        <pc:picChg chg="add mod">
          <ac:chgData name="Katherine Mesa" userId="dd7b0dd6-7f91-4ded-8476-0723d8004cb7" providerId="ADAL" clId="{8363306A-C557-4E83-82E1-879FC27AE5D2}" dt="2023-11-12T16:15:34.247" v="3401"/>
          <ac:picMkLst>
            <pc:docMk/>
            <pc:sldMk cId="2826124104" sldId="408"/>
            <ac:picMk id="20" creationId="{3A3A5DCE-ECCE-DFE7-317D-0B618938E045}"/>
          </ac:picMkLst>
        </pc:picChg>
      </pc:sldChg>
      <pc:sldChg chg="addSp delSp modSp add mod">
        <pc:chgData name="Katherine Mesa" userId="dd7b0dd6-7f91-4ded-8476-0723d8004cb7" providerId="ADAL" clId="{8363306A-C557-4E83-82E1-879FC27AE5D2}" dt="2023-11-12T16:07:24.681" v="3332" actId="1076"/>
        <pc:sldMkLst>
          <pc:docMk/>
          <pc:sldMk cId="4004343627" sldId="409"/>
        </pc:sldMkLst>
        <pc:spChg chg="add del mod">
          <ac:chgData name="Katherine Mesa" userId="dd7b0dd6-7f91-4ded-8476-0723d8004cb7" providerId="ADAL" clId="{8363306A-C557-4E83-82E1-879FC27AE5D2}" dt="2023-11-12T15:59:15.719" v="3265"/>
          <ac:spMkLst>
            <pc:docMk/>
            <pc:sldMk cId="4004343627" sldId="409"/>
            <ac:spMk id="2" creationId="{949D9B88-7C27-B8B6-CD82-60903CBECE91}"/>
          </ac:spMkLst>
        </pc:spChg>
        <pc:spChg chg="add del mod">
          <ac:chgData name="Katherine Mesa" userId="dd7b0dd6-7f91-4ded-8476-0723d8004cb7" providerId="ADAL" clId="{8363306A-C557-4E83-82E1-879FC27AE5D2}" dt="2023-11-10T00:57:01.345" v="1932" actId="478"/>
          <ac:spMkLst>
            <pc:docMk/>
            <pc:sldMk cId="4004343627" sldId="409"/>
            <ac:spMk id="4" creationId="{1321347A-484F-1F8F-818E-5962E26A614C}"/>
          </ac:spMkLst>
        </pc:spChg>
        <pc:spChg chg="add mod">
          <ac:chgData name="Katherine Mesa" userId="dd7b0dd6-7f91-4ded-8476-0723d8004cb7" providerId="ADAL" clId="{8363306A-C557-4E83-82E1-879FC27AE5D2}" dt="2023-11-12T15:59:16.727" v="3266"/>
          <ac:spMkLst>
            <pc:docMk/>
            <pc:sldMk cId="4004343627" sldId="409"/>
            <ac:spMk id="4" creationId="{C7073DCE-C82A-498F-25FD-79001AB09E41}"/>
          </ac:spMkLst>
        </pc:spChg>
        <pc:spChg chg="add del mod">
          <ac:chgData name="Katherine Mesa" userId="dd7b0dd6-7f91-4ded-8476-0723d8004cb7" providerId="ADAL" clId="{8363306A-C557-4E83-82E1-879FC27AE5D2}" dt="2023-11-10T00:57:01.345" v="1932" actId="478"/>
          <ac:spMkLst>
            <pc:docMk/>
            <pc:sldMk cId="4004343627" sldId="409"/>
            <ac:spMk id="5" creationId="{1E7148C6-B39C-E6B6-A5F7-8DAD3121AE76}"/>
          </ac:spMkLst>
        </pc:spChg>
        <pc:spChg chg="add mod ord">
          <ac:chgData name="Katherine Mesa" userId="dd7b0dd6-7f91-4ded-8476-0723d8004cb7" providerId="ADAL" clId="{8363306A-C557-4E83-82E1-879FC27AE5D2}" dt="2023-11-10T01:01:52.400" v="1989" actId="207"/>
          <ac:spMkLst>
            <pc:docMk/>
            <pc:sldMk cId="4004343627" sldId="409"/>
            <ac:spMk id="11" creationId="{FE6AF513-9FB0-0F9D-45F7-FF2E3525B699}"/>
          </ac:spMkLst>
        </pc:spChg>
        <pc:spChg chg="add mod">
          <ac:chgData name="Katherine Mesa" userId="dd7b0dd6-7f91-4ded-8476-0723d8004cb7" providerId="ADAL" clId="{8363306A-C557-4E83-82E1-879FC27AE5D2}" dt="2023-11-10T01:01:40.799" v="1986" actId="14100"/>
          <ac:spMkLst>
            <pc:docMk/>
            <pc:sldMk cId="4004343627" sldId="409"/>
            <ac:spMk id="15" creationId="{B1CC1484-9926-973A-88E3-446BE8FCFF5F}"/>
          </ac:spMkLst>
        </pc:spChg>
        <pc:spChg chg="add mod">
          <ac:chgData name="Katherine Mesa" userId="dd7b0dd6-7f91-4ded-8476-0723d8004cb7" providerId="ADAL" clId="{8363306A-C557-4E83-82E1-879FC27AE5D2}" dt="2023-11-10T01:01:47.964" v="1988" actId="1076"/>
          <ac:spMkLst>
            <pc:docMk/>
            <pc:sldMk cId="4004343627" sldId="409"/>
            <ac:spMk id="16" creationId="{B28E2707-5361-BDAB-3197-0BCF6DFE7BC0}"/>
          </ac:spMkLst>
        </pc:spChg>
        <pc:spChg chg="mod">
          <ac:chgData name="Katherine Mesa" userId="dd7b0dd6-7f91-4ded-8476-0723d8004cb7" providerId="ADAL" clId="{8363306A-C557-4E83-82E1-879FC27AE5D2}" dt="2023-11-12T16:07:18.316" v="3330" actId="1076"/>
          <ac:spMkLst>
            <pc:docMk/>
            <pc:sldMk cId="4004343627" sldId="409"/>
            <ac:spMk id="17" creationId="{A741A915-04FD-29E4-D661-40C4DD275FD9}"/>
          </ac:spMkLst>
        </pc:spChg>
        <pc:spChg chg="add del mod">
          <ac:chgData name="Katherine Mesa" userId="dd7b0dd6-7f91-4ded-8476-0723d8004cb7" providerId="ADAL" clId="{8363306A-C557-4E83-82E1-879FC27AE5D2}" dt="2023-11-10T01:03:12.414" v="1996"/>
          <ac:spMkLst>
            <pc:docMk/>
            <pc:sldMk cId="4004343627" sldId="409"/>
            <ac:spMk id="19" creationId="{779BBF31-4856-213A-2905-BE36BE53EAAA}"/>
          </ac:spMkLst>
        </pc:spChg>
        <pc:spChg chg="add del mod">
          <ac:chgData name="Katherine Mesa" userId="dd7b0dd6-7f91-4ded-8476-0723d8004cb7" providerId="ADAL" clId="{8363306A-C557-4E83-82E1-879FC27AE5D2}" dt="2023-11-10T01:03:17.596" v="1998"/>
          <ac:spMkLst>
            <pc:docMk/>
            <pc:sldMk cId="4004343627" sldId="409"/>
            <ac:spMk id="20" creationId="{C5C99D31-11D6-9AB7-5794-136F0E5779AE}"/>
          </ac:spMkLst>
        </pc:spChg>
        <pc:spChg chg="del">
          <ac:chgData name="Katherine Mesa" userId="dd7b0dd6-7f91-4ded-8476-0723d8004cb7" providerId="ADAL" clId="{8363306A-C557-4E83-82E1-879FC27AE5D2}" dt="2023-11-10T00:56:55.320" v="1929" actId="478"/>
          <ac:spMkLst>
            <pc:docMk/>
            <pc:sldMk cId="4004343627" sldId="409"/>
            <ac:spMk id="29" creationId="{5D6F21D6-91E9-51A4-D1F7-0C842E9B60AF}"/>
          </ac:spMkLst>
        </pc:spChg>
        <pc:spChg chg="del">
          <ac:chgData name="Katherine Mesa" userId="dd7b0dd6-7f91-4ded-8476-0723d8004cb7" providerId="ADAL" clId="{8363306A-C557-4E83-82E1-879FC27AE5D2}" dt="2023-11-10T00:57:08.443" v="1936" actId="478"/>
          <ac:spMkLst>
            <pc:docMk/>
            <pc:sldMk cId="4004343627" sldId="409"/>
            <ac:spMk id="32" creationId="{BDBDC0B4-AB75-AC6F-5DB9-91C9B214C27C}"/>
          </ac:spMkLst>
        </pc:spChg>
        <pc:spChg chg="del">
          <ac:chgData name="Katherine Mesa" userId="dd7b0dd6-7f91-4ded-8476-0723d8004cb7" providerId="ADAL" clId="{8363306A-C557-4E83-82E1-879FC27AE5D2}" dt="2023-11-10T00:57:06.124" v="1935" actId="478"/>
          <ac:spMkLst>
            <pc:docMk/>
            <pc:sldMk cId="4004343627" sldId="409"/>
            <ac:spMk id="33" creationId="{6F166417-E2CC-08F1-BB90-F8AAA78FE361}"/>
          </ac:spMkLst>
        </pc:spChg>
        <pc:spChg chg="del">
          <ac:chgData name="Katherine Mesa" userId="dd7b0dd6-7f91-4ded-8476-0723d8004cb7" providerId="ADAL" clId="{8363306A-C557-4E83-82E1-879FC27AE5D2}" dt="2023-11-10T00:57:06.124" v="1935" actId="478"/>
          <ac:spMkLst>
            <pc:docMk/>
            <pc:sldMk cId="4004343627" sldId="409"/>
            <ac:spMk id="34" creationId="{BF227431-5A5F-E45C-F696-86F1461C0D77}"/>
          </ac:spMkLst>
        </pc:spChg>
        <pc:spChg chg="del">
          <ac:chgData name="Katherine Mesa" userId="dd7b0dd6-7f91-4ded-8476-0723d8004cb7" providerId="ADAL" clId="{8363306A-C557-4E83-82E1-879FC27AE5D2}" dt="2023-11-10T00:57:06.124" v="1935" actId="478"/>
          <ac:spMkLst>
            <pc:docMk/>
            <pc:sldMk cId="4004343627" sldId="409"/>
            <ac:spMk id="35" creationId="{6D3AC50B-6CC1-49FB-E35D-D1248B673B98}"/>
          </ac:spMkLst>
        </pc:spChg>
        <pc:spChg chg="del">
          <ac:chgData name="Katherine Mesa" userId="dd7b0dd6-7f91-4ded-8476-0723d8004cb7" providerId="ADAL" clId="{8363306A-C557-4E83-82E1-879FC27AE5D2}" dt="2023-11-10T00:57:06.124" v="1935" actId="478"/>
          <ac:spMkLst>
            <pc:docMk/>
            <pc:sldMk cId="4004343627" sldId="409"/>
            <ac:spMk id="36" creationId="{F3B39B33-DF4E-72D2-0BC3-F5F0B75B5486}"/>
          </ac:spMkLst>
        </pc:spChg>
        <pc:spChg chg="del">
          <ac:chgData name="Katherine Mesa" userId="dd7b0dd6-7f91-4ded-8476-0723d8004cb7" providerId="ADAL" clId="{8363306A-C557-4E83-82E1-879FC27AE5D2}" dt="2023-11-10T00:57:06.124" v="1935" actId="478"/>
          <ac:spMkLst>
            <pc:docMk/>
            <pc:sldMk cId="4004343627" sldId="409"/>
            <ac:spMk id="37" creationId="{1770A699-EA37-6410-CB3D-DF1475E93838}"/>
          </ac:spMkLst>
        </pc:spChg>
        <pc:spChg chg="del">
          <ac:chgData name="Katherine Mesa" userId="dd7b0dd6-7f91-4ded-8476-0723d8004cb7" providerId="ADAL" clId="{8363306A-C557-4E83-82E1-879FC27AE5D2}" dt="2023-11-10T00:57:08.443" v="1936" actId="478"/>
          <ac:spMkLst>
            <pc:docMk/>
            <pc:sldMk cId="4004343627" sldId="409"/>
            <ac:spMk id="38" creationId="{186B1707-6F37-D531-4077-939E39743CF3}"/>
          </ac:spMkLst>
        </pc:spChg>
        <pc:picChg chg="add del mod">
          <ac:chgData name="Katherine Mesa" userId="dd7b0dd6-7f91-4ded-8476-0723d8004cb7" providerId="ADAL" clId="{8363306A-C557-4E83-82E1-879FC27AE5D2}" dt="2023-11-10T00:57:01.345" v="1932" actId="478"/>
          <ac:picMkLst>
            <pc:docMk/>
            <pc:sldMk cId="4004343627" sldId="409"/>
            <ac:picMk id="2" creationId="{7DFB6A70-5531-CBD5-8349-4363DA9C2352}"/>
          </ac:picMkLst>
        </pc:picChg>
        <pc:picChg chg="add mod">
          <ac:chgData name="Katherine Mesa" userId="dd7b0dd6-7f91-4ded-8476-0723d8004cb7" providerId="ADAL" clId="{8363306A-C557-4E83-82E1-879FC27AE5D2}" dt="2023-11-12T16:07:24.681" v="3332" actId="1076"/>
          <ac:picMkLst>
            <pc:docMk/>
            <pc:sldMk cId="4004343627" sldId="409"/>
            <ac:picMk id="5" creationId="{6A60AF5C-7934-9DF0-2D34-B8C599E390EC}"/>
          </ac:picMkLst>
        </pc:picChg>
        <pc:picChg chg="add del mod">
          <ac:chgData name="Katherine Mesa" userId="dd7b0dd6-7f91-4ded-8476-0723d8004cb7" providerId="ADAL" clId="{8363306A-C557-4E83-82E1-879FC27AE5D2}" dt="2023-11-10T00:57:24.788" v="1940" actId="478"/>
          <ac:picMkLst>
            <pc:docMk/>
            <pc:sldMk cId="4004343627" sldId="409"/>
            <ac:picMk id="8" creationId="{97CF6FBE-12AD-9E1B-BC48-84CF0B9234F6}"/>
          </ac:picMkLst>
        </pc:picChg>
        <pc:picChg chg="add del mod">
          <ac:chgData name="Katherine Mesa" userId="dd7b0dd6-7f91-4ded-8476-0723d8004cb7" providerId="ADAL" clId="{8363306A-C557-4E83-82E1-879FC27AE5D2}" dt="2023-11-10T01:04:46.329" v="2010" actId="478"/>
          <ac:picMkLst>
            <pc:docMk/>
            <pc:sldMk cId="4004343627" sldId="409"/>
            <ac:picMk id="10" creationId="{F6D54506-E463-2B15-E8FB-06D46EC89670}"/>
          </ac:picMkLst>
        </pc:picChg>
        <pc:picChg chg="add del mod">
          <ac:chgData name="Katherine Mesa" userId="dd7b0dd6-7f91-4ded-8476-0723d8004cb7" providerId="ADAL" clId="{8363306A-C557-4E83-82E1-879FC27AE5D2}" dt="2023-11-10T01:01:03.373" v="1974"/>
          <ac:picMkLst>
            <pc:docMk/>
            <pc:sldMk cId="4004343627" sldId="409"/>
            <ac:picMk id="12" creationId="{430B9036-7E75-3AF9-68BF-2C6FF761A4CF}"/>
          </ac:picMkLst>
        </pc:picChg>
        <pc:picChg chg="add del mod">
          <ac:chgData name="Katherine Mesa" userId="dd7b0dd6-7f91-4ded-8476-0723d8004cb7" providerId="ADAL" clId="{8363306A-C557-4E83-82E1-879FC27AE5D2}" dt="2023-11-10T01:04:47.062" v="2011" actId="478"/>
          <ac:picMkLst>
            <pc:docMk/>
            <pc:sldMk cId="4004343627" sldId="409"/>
            <ac:picMk id="13" creationId="{24214C50-EE46-FC7C-D548-7EE51485823A}"/>
          </ac:picMkLst>
        </pc:picChg>
        <pc:picChg chg="add del mod">
          <ac:chgData name="Katherine Mesa" userId="dd7b0dd6-7f91-4ded-8476-0723d8004cb7" providerId="ADAL" clId="{8363306A-C557-4E83-82E1-879FC27AE5D2}" dt="2023-11-10T01:03:10.964" v="1994" actId="478"/>
          <ac:picMkLst>
            <pc:docMk/>
            <pc:sldMk cId="4004343627" sldId="409"/>
            <ac:picMk id="14" creationId="{023B7236-1FF2-38B8-1688-105426851020}"/>
          </ac:picMkLst>
        </pc:picChg>
        <pc:picChg chg="add del mod">
          <ac:chgData name="Katherine Mesa" userId="dd7b0dd6-7f91-4ded-8476-0723d8004cb7" providerId="ADAL" clId="{8363306A-C557-4E83-82E1-879FC27AE5D2}" dt="2023-11-10T01:04:23.731" v="2002" actId="478"/>
          <ac:picMkLst>
            <pc:docMk/>
            <pc:sldMk cId="4004343627" sldId="409"/>
            <ac:picMk id="21" creationId="{569CE077-74A6-3114-83AA-F85A33F9E22D}"/>
          </ac:picMkLst>
        </pc:picChg>
        <pc:picChg chg="add mod">
          <ac:chgData name="Katherine Mesa" userId="dd7b0dd6-7f91-4ded-8476-0723d8004cb7" providerId="ADAL" clId="{8363306A-C557-4E83-82E1-879FC27AE5D2}" dt="2023-11-10T01:05:17.620" v="2020" actId="688"/>
          <ac:picMkLst>
            <pc:docMk/>
            <pc:sldMk cId="4004343627" sldId="409"/>
            <ac:picMk id="23" creationId="{7BF0ABB4-F6E8-92D7-FCAA-86BEF7450271}"/>
          </ac:picMkLst>
        </pc:picChg>
        <pc:picChg chg="add mod">
          <ac:chgData name="Katherine Mesa" userId="dd7b0dd6-7f91-4ded-8476-0723d8004cb7" providerId="ADAL" clId="{8363306A-C557-4E83-82E1-879FC27AE5D2}" dt="2023-11-10T01:04:54.336" v="2013" actId="1076"/>
          <ac:picMkLst>
            <pc:docMk/>
            <pc:sldMk cId="4004343627" sldId="409"/>
            <ac:picMk id="24" creationId="{3EE71F7B-5F7D-F2E2-3E1B-DAD8B16B9A6B}"/>
          </ac:picMkLst>
        </pc:picChg>
        <pc:picChg chg="add mod">
          <ac:chgData name="Katherine Mesa" userId="dd7b0dd6-7f91-4ded-8476-0723d8004cb7" providerId="ADAL" clId="{8363306A-C557-4E83-82E1-879FC27AE5D2}" dt="2023-11-10T01:05:09.603" v="2018" actId="1076"/>
          <ac:picMkLst>
            <pc:docMk/>
            <pc:sldMk cId="4004343627" sldId="409"/>
            <ac:picMk id="26" creationId="{BA261035-D7E3-CA70-1C92-D0EA2F9DAE3A}"/>
          </ac:picMkLst>
        </pc:picChg>
        <pc:picChg chg="del">
          <ac:chgData name="Katherine Mesa" userId="dd7b0dd6-7f91-4ded-8476-0723d8004cb7" providerId="ADAL" clId="{8363306A-C557-4E83-82E1-879FC27AE5D2}" dt="2023-11-10T00:57:08.443" v="1936" actId="478"/>
          <ac:picMkLst>
            <pc:docMk/>
            <pc:sldMk cId="4004343627" sldId="409"/>
            <ac:picMk id="30" creationId="{75FF2398-40D5-02B6-38EE-B1B2B51AFED7}"/>
          </ac:picMkLst>
        </pc:picChg>
        <pc:picChg chg="del">
          <ac:chgData name="Katherine Mesa" userId="dd7b0dd6-7f91-4ded-8476-0723d8004cb7" providerId="ADAL" clId="{8363306A-C557-4E83-82E1-879FC27AE5D2}" dt="2023-11-10T00:56:56.799" v="1930" actId="478"/>
          <ac:picMkLst>
            <pc:docMk/>
            <pc:sldMk cId="4004343627" sldId="409"/>
            <ac:picMk id="31" creationId="{B473EBD6-00A4-142C-18A9-6078CBFF514C}"/>
          </ac:picMkLst>
        </pc:picChg>
      </pc:sldChg>
      <pc:sldChg chg="addSp modSp add mod modTransition modAnim">
        <pc:chgData name="Katherine Mesa" userId="dd7b0dd6-7f91-4ded-8476-0723d8004cb7" providerId="ADAL" clId="{8363306A-C557-4E83-82E1-879FC27AE5D2}" dt="2023-11-12T16:07:27.269" v="3333"/>
        <pc:sldMkLst>
          <pc:docMk/>
          <pc:sldMk cId="605858826" sldId="410"/>
        </pc:sldMkLst>
        <pc:spChg chg="add mod">
          <ac:chgData name="Katherine Mesa" userId="dd7b0dd6-7f91-4ded-8476-0723d8004cb7" providerId="ADAL" clId="{8363306A-C557-4E83-82E1-879FC27AE5D2}" dt="2023-11-12T15:59:18.129" v="3267"/>
          <ac:spMkLst>
            <pc:docMk/>
            <pc:sldMk cId="605858826" sldId="410"/>
            <ac:spMk id="2" creationId="{69C26566-3464-73C7-07AA-0034E692BFD1}"/>
          </ac:spMkLst>
        </pc:spChg>
        <pc:picChg chg="add mod">
          <ac:chgData name="Katherine Mesa" userId="dd7b0dd6-7f91-4ded-8476-0723d8004cb7" providerId="ADAL" clId="{8363306A-C557-4E83-82E1-879FC27AE5D2}" dt="2023-11-12T16:07:27.269" v="3333"/>
          <ac:picMkLst>
            <pc:docMk/>
            <pc:sldMk cId="605858826" sldId="410"/>
            <ac:picMk id="4" creationId="{9278165D-4628-4F48-F840-85D6316762B8}"/>
          </ac:picMkLst>
        </pc:picChg>
        <pc:picChg chg="mod">
          <ac:chgData name="Katherine Mesa" userId="dd7b0dd6-7f91-4ded-8476-0723d8004cb7" providerId="ADAL" clId="{8363306A-C557-4E83-82E1-879FC27AE5D2}" dt="2023-11-10T01:08:18.619" v="2118" actId="197"/>
          <ac:picMkLst>
            <pc:docMk/>
            <pc:sldMk cId="605858826" sldId="410"/>
            <ac:picMk id="23" creationId="{7BF0ABB4-F6E8-92D7-FCAA-86BEF7450271}"/>
          </ac:picMkLst>
        </pc:picChg>
        <pc:picChg chg="mod">
          <ac:chgData name="Katherine Mesa" userId="dd7b0dd6-7f91-4ded-8476-0723d8004cb7" providerId="ADAL" clId="{8363306A-C557-4E83-82E1-879FC27AE5D2}" dt="2023-11-10T01:08:20.960" v="2119" actId="197"/>
          <ac:picMkLst>
            <pc:docMk/>
            <pc:sldMk cId="605858826" sldId="410"/>
            <ac:picMk id="24" creationId="{3EE71F7B-5F7D-F2E2-3E1B-DAD8B16B9A6B}"/>
          </ac:picMkLst>
        </pc:picChg>
        <pc:picChg chg="mod">
          <ac:chgData name="Katherine Mesa" userId="dd7b0dd6-7f91-4ded-8476-0723d8004cb7" providerId="ADAL" clId="{8363306A-C557-4E83-82E1-879FC27AE5D2}" dt="2023-11-10T01:08:15.865" v="2117" actId="197"/>
          <ac:picMkLst>
            <pc:docMk/>
            <pc:sldMk cId="605858826" sldId="410"/>
            <ac:picMk id="26" creationId="{BA261035-D7E3-CA70-1C92-D0EA2F9DAE3A}"/>
          </ac:picMkLst>
        </pc:picChg>
      </pc:sldChg>
      <pc:sldChg chg="addSp delSp modSp add ord modTransition">
        <pc:chgData name="Katherine Mesa" userId="dd7b0dd6-7f91-4ded-8476-0723d8004cb7" providerId="ADAL" clId="{8363306A-C557-4E83-82E1-879FC27AE5D2}" dt="2023-11-12T16:07:28.885" v="3334"/>
        <pc:sldMkLst>
          <pc:docMk/>
          <pc:sldMk cId="1245526044" sldId="411"/>
        </pc:sldMkLst>
        <pc:spChg chg="add mod">
          <ac:chgData name="Katherine Mesa" userId="dd7b0dd6-7f91-4ded-8476-0723d8004cb7" providerId="ADAL" clId="{8363306A-C557-4E83-82E1-879FC27AE5D2}" dt="2023-11-12T15:59:18.750" v="3268"/>
          <ac:spMkLst>
            <pc:docMk/>
            <pc:sldMk cId="1245526044" sldId="411"/>
            <ac:spMk id="2" creationId="{AA3E7701-81EC-0271-C338-AC7E90FFFB3C}"/>
          </ac:spMkLst>
        </pc:spChg>
        <pc:spChg chg="add del mod">
          <ac:chgData name="Katherine Mesa" userId="dd7b0dd6-7f91-4ded-8476-0723d8004cb7" providerId="ADAL" clId="{8363306A-C557-4E83-82E1-879FC27AE5D2}" dt="2023-11-12T15:59:20.729" v="3270"/>
          <ac:spMkLst>
            <pc:docMk/>
            <pc:sldMk cId="1245526044" sldId="411"/>
            <ac:spMk id="4" creationId="{8B123134-119A-8540-7915-7304A6004924}"/>
          </ac:spMkLst>
        </pc:spChg>
        <pc:picChg chg="add mod">
          <ac:chgData name="Katherine Mesa" userId="dd7b0dd6-7f91-4ded-8476-0723d8004cb7" providerId="ADAL" clId="{8363306A-C557-4E83-82E1-879FC27AE5D2}" dt="2023-11-12T16:07:28.885" v="3334"/>
          <ac:picMkLst>
            <pc:docMk/>
            <pc:sldMk cId="1245526044" sldId="411"/>
            <ac:picMk id="5" creationId="{F980A29C-4183-4A17-91EA-29C68D973CFC}"/>
          </ac:picMkLst>
        </pc:picChg>
      </pc:sldChg>
      <pc:sldChg chg="add del">
        <pc:chgData name="Katherine Mesa" userId="dd7b0dd6-7f91-4ded-8476-0723d8004cb7" providerId="ADAL" clId="{8363306A-C557-4E83-82E1-879FC27AE5D2}" dt="2023-11-10T01:10:27.889" v="2142" actId="2696"/>
        <pc:sldMkLst>
          <pc:docMk/>
          <pc:sldMk cId="2875365332" sldId="411"/>
        </pc:sldMkLst>
      </pc:sldChg>
      <pc:sldChg chg="addSp modSp add mod ord">
        <pc:chgData name="Katherine Mesa" userId="dd7b0dd6-7f91-4ded-8476-0723d8004cb7" providerId="ADAL" clId="{8363306A-C557-4E83-82E1-879FC27AE5D2}" dt="2023-11-12T16:07:29.792" v="3335"/>
        <pc:sldMkLst>
          <pc:docMk/>
          <pc:sldMk cId="1703808745" sldId="412"/>
        </pc:sldMkLst>
        <pc:spChg chg="add mod">
          <ac:chgData name="Katherine Mesa" userId="dd7b0dd6-7f91-4ded-8476-0723d8004cb7" providerId="ADAL" clId="{8363306A-C557-4E83-82E1-879FC27AE5D2}" dt="2023-11-12T15:59:22.144" v="3271"/>
          <ac:spMkLst>
            <pc:docMk/>
            <pc:sldMk cId="1703808745" sldId="412"/>
            <ac:spMk id="2" creationId="{8675AFF8-3768-D93B-3F8F-66FAB6FC75E0}"/>
          </ac:spMkLst>
        </pc:spChg>
        <pc:picChg chg="add mod">
          <ac:chgData name="Katherine Mesa" userId="dd7b0dd6-7f91-4ded-8476-0723d8004cb7" providerId="ADAL" clId="{8363306A-C557-4E83-82E1-879FC27AE5D2}" dt="2023-11-12T16:07:29.792" v="3335"/>
          <ac:picMkLst>
            <pc:docMk/>
            <pc:sldMk cId="1703808745" sldId="412"/>
            <ac:picMk id="4" creationId="{51E6590E-5FF4-8D98-FAE3-A453C6E24FDB}"/>
          </ac:picMkLst>
        </pc:picChg>
        <pc:picChg chg="mod">
          <ac:chgData name="Katherine Mesa" userId="dd7b0dd6-7f91-4ded-8476-0723d8004cb7" providerId="ADAL" clId="{8363306A-C557-4E83-82E1-879FC27AE5D2}" dt="2023-11-10T01:12:00.836" v="2151" actId="1076"/>
          <ac:picMkLst>
            <pc:docMk/>
            <pc:sldMk cId="1703808745" sldId="412"/>
            <ac:picMk id="26" creationId="{BA261035-D7E3-CA70-1C92-D0EA2F9DAE3A}"/>
          </ac:picMkLst>
        </pc:picChg>
      </pc:sldChg>
      <pc:sldChg chg="addSp delSp modSp add mod">
        <pc:chgData name="Katherine Mesa" userId="dd7b0dd6-7f91-4ded-8476-0723d8004cb7" providerId="ADAL" clId="{8363306A-C557-4E83-82E1-879FC27AE5D2}" dt="2023-11-12T16:07:32.399" v="3337"/>
        <pc:sldMkLst>
          <pc:docMk/>
          <pc:sldMk cId="1945247280" sldId="413"/>
        </pc:sldMkLst>
        <pc:spChg chg="add mod">
          <ac:chgData name="Katherine Mesa" userId="dd7b0dd6-7f91-4ded-8476-0723d8004cb7" providerId="ADAL" clId="{8363306A-C557-4E83-82E1-879FC27AE5D2}" dt="2023-11-12T15:59:24.189" v="3273"/>
          <ac:spMkLst>
            <pc:docMk/>
            <pc:sldMk cId="1945247280" sldId="413"/>
            <ac:spMk id="5" creationId="{4A3987A8-DEB5-CCDC-DB66-196EFA2B5D14}"/>
          </ac:spMkLst>
        </pc:spChg>
        <pc:picChg chg="add mod">
          <ac:chgData name="Katherine Mesa" userId="dd7b0dd6-7f91-4ded-8476-0723d8004cb7" providerId="ADAL" clId="{8363306A-C557-4E83-82E1-879FC27AE5D2}" dt="2023-11-10T01:12:43.902" v="2162" actId="1076"/>
          <ac:picMkLst>
            <pc:docMk/>
            <pc:sldMk cId="1945247280" sldId="413"/>
            <ac:picMk id="2" creationId="{886E9AA2-D562-C6C1-B374-A2D2BAF177B9}"/>
          </ac:picMkLst>
        </pc:picChg>
        <pc:picChg chg="add mod">
          <ac:chgData name="Katherine Mesa" userId="dd7b0dd6-7f91-4ded-8476-0723d8004cb7" providerId="ADAL" clId="{8363306A-C557-4E83-82E1-879FC27AE5D2}" dt="2023-11-10T01:12:57.022" v="2168" actId="1076"/>
          <ac:picMkLst>
            <pc:docMk/>
            <pc:sldMk cId="1945247280" sldId="413"/>
            <ac:picMk id="4" creationId="{F4C3DA44-3244-B08D-EF33-F1A3483F633F}"/>
          </ac:picMkLst>
        </pc:picChg>
        <pc:picChg chg="add mod">
          <ac:chgData name="Katherine Mesa" userId="dd7b0dd6-7f91-4ded-8476-0723d8004cb7" providerId="ADAL" clId="{8363306A-C557-4E83-82E1-879FC27AE5D2}" dt="2023-11-12T16:07:32.399" v="3337"/>
          <ac:picMkLst>
            <pc:docMk/>
            <pc:sldMk cId="1945247280" sldId="413"/>
            <ac:picMk id="7" creationId="{58C16917-2254-13B0-033F-C53A0471330E}"/>
          </ac:picMkLst>
        </pc:picChg>
        <pc:picChg chg="del">
          <ac:chgData name="Katherine Mesa" userId="dd7b0dd6-7f91-4ded-8476-0723d8004cb7" providerId="ADAL" clId="{8363306A-C557-4E83-82E1-879FC27AE5D2}" dt="2023-11-10T01:12:46.249" v="2163" actId="478"/>
          <ac:picMkLst>
            <pc:docMk/>
            <pc:sldMk cId="1945247280" sldId="413"/>
            <ac:picMk id="23" creationId="{7BF0ABB4-F6E8-92D7-FCAA-86BEF7450271}"/>
          </ac:picMkLst>
        </pc:picChg>
        <pc:picChg chg="del">
          <ac:chgData name="Katherine Mesa" userId="dd7b0dd6-7f91-4ded-8476-0723d8004cb7" providerId="ADAL" clId="{8363306A-C557-4E83-82E1-879FC27AE5D2}" dt="2023-11-10T01:12:40.818" v="2161" actId="478"/>
          <ac:picMkLst>
            <pc:docMk/>
            <pc:sldMk cId="1945247280" sldId="413"/>
            <ac:picMk id="24" creationId="{3EE71F7B-5F7D-F2E2-3E1B-DAD8B16B9A6B}"/>
          </ac:picMkLst>
        </pc:picChg>
        <pc:picChg chg="mod modCrop">
          <ac:chgData name="Katherine Mesa" userId="dd7b0dd6-7f91-4ded-8476-0723d8004cb7" providerId="ADAL" clId="{8363306A-C557-4E83-82E1-879FC27AE5D2}" dt="2023-11-10T01:12:36.202" v="2159" actId="1076"/>
          <ac:picMkLst>
            <pc:docMk/>
            <pc:sldMk cId="1945247280" sldId="413"/>
            <ac:picMk id="26" creationId="{BA261035-D7E3-CA70-1C92-D0EA2F9DAE3A}"/>
          </ac:picMkLst>
        </pc:picChg>
      </pc:sldChg>
      <pc:sldChg chg="addSp delSp modSp add mod">
        <pc:chgData name="Katherine Mesa" userId="dd7b0dd6-7f91-4ded-8476-0723d8004cb7" providerId="ADAL" clId="{8363306A-C557-4E83-82E1-879FC27AE5D2}" dt="2023-11-12T16:07:31.116" v="3336"/>
        <pc:sldMkLst>
          <pc:docMk/>
          <pc:sldMk cId="1265146298" sldId="414"/>
        </pc:sldMkLst>
        <pc:spChg chg="add mod">
          <ac:chgData name="Katherine Mesa" userId="dd7b0dd6-7f91-4ded-8476-0723d8004cb7" providerId="ADAL" clId="{8363306A-C557-4E83-82E1-879FC27AE5D2}" dt="2023-11-12T15:59:23.415" v="3272"/>
          <ac:spMkLst>
            <pc:docMk/>
            <pc:sldMk cId="1265146298" sldId="414"/>
            <ac:spMk id="5" creationId="{651D4FBD-F51C-7E48-42F0-20540DAEBA07}"/>
          </ac:spMkLst>
        </pc:spChg>
        <pc:picChg chg="add mod">
          <ac:chgData name="Katherine Mesa" userId="dd7b0dd6-7f91-4ded-8476-0723d8004cb7" providerId="ADAL" clId="{8363306A-C557-4E83-82E1-879FC27AE5D2}" dt="2023-11-10T01:13:29.605" v="2175" actId="1076"/>
          <ac:picMkLst>
            <pc:docMk/>
            <pc:sldMk cId="1265146298" sldId="414"/>
            <ac:picMk id="2" creationId="{A3F4A4D1-CB34-E6D7-DF97-295AC5A45F79}"/>
          </ac:picMkLst>
        </pc:picChg>
        <pc:picChg chg="add mod">
          <ac:chgData name="Katherine Mesa" userId="dd7b0dd6-7f91-4ded-8476-0723d8004cb7" providerId="ADAL" clId="{8363306A-C557-4E83-82E1-879FC27AE5D2}" dt="2023-11-10T01:13:38.630" v="2179" actId="1076"/>
          <ac:picMkLst>
            <pc:docMk/>
            <pc:sldMk cId="1265146298" sldId="414"/>
            <ac:picMk id="4" creationId="{1271599F-17DC-4005-DC87-20247C7225F8}"/>
          </ac:picMkLst>
        </pc:picChg>
        <pc:picChg chg="add mod">
          <ac:chgData name="Katherine Mesa" userId="dd7b0dd6-7f91-4ded-8476-0723d8004cb7" providerId="ADAL" clId="{8363306A-C557-4E83-82E1-879FC27AE5D2}" dt="2023-11-12T16:07:31.116" v="3336"/>
          <ac:picMkLst>
            <pc:docMk/>
            <pc:sldMk cId="1265146298" sldId="414"/>
            <ac:picMk id="7" creationId="{8FDAAB44-FF43-8F3B-1E13-5338EBBE15E2}"/>
          </ac:picMkLst>
        </pc:picChg>
        <pc:picChg chg="del">
          <ac:chgData name="Katherine Mesa" userId="dd7b0dd6-7f91-4ded-8476-0723d8004cb7" providerId="ADAL" clId="{8363306A-C557-4E83-82E1-879FC27AE5D2}" dt="2023-11-10T01:13:23.421" v="2172" actId="478"/>
          <ac:picMkLst>
            <pc:docMk/>
            <pc:sldMk cId="1265146298" sldId="414"/>
            <ac:picMk id="23" creationId="{7BF0ABB4-F6E8-92D7-FCAA-86BEF7450271}"/>
          </ac:picMkLst>
        </pc:picChg>
        <pc:picChg chg="del">
          <ac:chgData name="Katherine Mesa" userId="dd7b0dd6-7f91-4ded-8476-0723d8004cb7" providerId="ADAL" clId="{8363306A-C557-4E83-82E1-879FC27AE5D2}" dt="2023-11-10T01:13:24.857" v="2173" actId="478"/>
          <ac:picMkLst>
            <pc:docMk/>
            <pc:sldMk cId="1265146298" sldId="414"/>
            <ac:picMk id="24" creationId="{3EE71F7B-5F7D-F2E2-3E1B-DAD8B16B9A6B}"/>
          </ac:picMkLst>
        </pc:picChg>
        <pc:picChg chg="mod modCrop">
          <ac:chgData name="Katherine Mesa" userId="dd7b0dd6-7f91-4ded-8476-0723d8004cb7" providerId="ADAL" clId="{8363306A-C557-4E83-82E1-879FC27AE5D2}" dt="2023-11-10T01:13:20.867" v="2171" actId="1076"/>
          <ac:picMkLst>
            <pc:docMk/>
            <pc:sldMk cId="1265146298" sldId="414"/>
            <ac:picMk id="26" creationId="{BA261035-D7E3-CA70-1C92-D0EA2F9DAE3A}"/>
          </ac:picMkLst>
        </pc:picChg>
      </pc:sldChg>
      <pc:sldChg chg="addSp delSp modSp add mod">
        <pc:chgData name="Katherine Mesa" userId="dd7b0dd6-7f91-4ded-8476-0723d8004cb7" providerId="ADAL" clId="{8363306A-C557-4E83-82E1-879FC27AE5D2}" dt="2023-11-12T16:06:51.637" v="3323"/>
        <pc:sldMkLst>
          <pc:docMk/>
          <pc:sldMk cId="317326925" sldId="415"/>
        </pc:sldMkLst>
        <pc:spChg chg="add mod">
          <ac:chgData name="Katherine Mesa" userId="dd7b0dd6-7f91-4ded-8476-0723d8004cb7" providerId="ADAL" clId="{8363306A-C557-4E83-82E1-879FC27AE5D2}" dt="2023-11-10T01:28:14.355" v="2422"/>
          <ac:spMkLst>
            <pc:docMk/>
            <pc:sldMk cId="317326925" sldId="415"/>
            <ac:spMk id="2" creationId="{785BED60-B1F6-2A0F-7AEE-9CF3BD475475}"/>
          </ac:spMkLst>
        </pc:spChg>
        <pc:spChg chg="add mod">
          <ac:chgData name="Katherine Mesa" userId="dd7b0dd6-7f91-4ded-8476-0723d8004cb7" providerId="ADAL" clId="{8363306A-C557-4E83-82E1-879FC27AE5D2}" dt="2023-11-12T15:59:11.256" v="3260"/>
          <ac:spMkLst>
            <pc:docMk/>
            <pc:sldMk cId="317326925" sldId="415"/>
            <ac:spMk id="5" creationId="{9BEF10E2-DDD1-C7B3-DDBB-20BB6196D4BF}"/>
          </ac:spMkLst>
        </pc:spChg>
        <pc:spChg chg="mod">
          <ac:chgData name="Katherine Mesa" userId="dd7b0dd6-7f91-4ded-8476-0723d8004cb7" providerId="ADAL" clId="{8363306A-C557-4E83-82E1-879FC27AE5D2}" dt="2023-11-10T01:26:58.569" v="2395" actId="6549"/>
          <ac:spMkLst>
            <pc:docMk/>
            <pc:sldMk cId="317326925" sldId="415"/>
            <ac:spMk id="20" creationId="{F5DDD7AC-5EA2-50FD-E58E-23D8155A3765}"/>
          </ac:spMkLst>
        </pc:spChg>
        <pc:spChg chg="del mod">
          <ac:chgData name="Katherine Mesa" userId="dd7b0dd6-7f91-4ded-8476-0723d8004cb7" providerId="ADAL" clId="{8363306A-C557-4E83-82E1-879FC27AE5D2}" dt="2023-11-10T01:27:54.909" v="2413" actId="478"/>
          <ac:spMkLst>
            <pc:docMk/>
            <pc:sldMk cId="317326925" sldId="415"/>
            <ac:spMk id="32" creationId="{DCAF3086-227A-ECF3-5F96-0FFA3688CAAF}"/>
          </ac:spMkLst>
        </pc:spChg>
        <pc:spChg chg="del">
          <ac:chgData name="Katherine Mesa" userId="dd7b0dd6-7f91-4ded-8476-0723d8004cb7" providerId="ADAL" clId="{8363306A-C557-4E83-82E1-879FC27AE5D2}" dt="2023-11-10T01:26:59.803" v="2396" actId="478"/>
          <ac:spMkLst>
            <pc:docMk/>
            <pc:sldMk cId="317326925" sldId="415"/>
            <ac:spMk id="47" creationId="{B73E85E5-B863-2F55-42A2-822D64D720F8}"/>
          </ac:spMkLst>
        </pc:spChg>
        <pc:spChg chg="del">
          <ac:chgData name="Katherine Mesa" userId="dd7b0dd6-7f91-4ded-8476-0723d8004cb7" providerId="ADAL" clId="{8363306A-C557-4E83-82E1-879FC27AE5D2}" dt="2023-11-10T01:26:55.720" v="2393" actId="478"/>
          <ac:spMkLst>
            <pc:docMk/>
            <pc:sldMk cId="317326925" sldId="415"/>
            <ac:spMk id="53" creationId="{BFFB5D54-44A5-097A-602E-4C398ECA19DE}"/>
          </ac:spMkLst>
        </pc:spChg>
        <pc:spChg chg="del">
          <ac:chgData name="Katherine Mesa" userId="dd7b0dd6-7f91-4ded-8476-0723d8004cb7" providerId="ADAL" clId="{8363306A-C557-4E83-82E1-879FC27AE5D2}" dt="2023-11-10T01:26:54.090" v="2392" actId="478"/>
          <ac:spMkLst>
            <pc:docMk/>
            <pc:sldMk cId="317326925" sldId="415"/>
            <ac:spMk id="56" creationId="{ADF62CCB-C214-6F21-983C-C3E1999489F6}"/>
          </ac:spMkLst>
        </pc:spChg>
        <pc:spChg chg="del">
          <ac:chgData name="Katherine Mesa" userId="dd7b0dd6-7f91-4ded-8476-0723d8004cb7" providerId="ADAL" clId="{8363306A-C557-4E83-82E1-879FC27AE5D2}" dt="2023-11-10T01:27:02.845" v="2399" actId="478"/>
          <ac:spMkLst>
            <pc:docMk/>
            <pc:sldMk cId="317326925" sldId="415"/>
            <ac:spMk id="58" creationId="{6CC9348C-637B-0356-916D-0E5F6BF5AFCA}"/>
          </ac:spMkLst>
        </pc:spChg>
        <pc:picChg chg="add mod">
          <ac:chgData name="Katherine Mesa" userId="dd7b0dd6-7f91-4ded-8476-0723d8004cb7" providerId="ADAL" clId="{8363306A-C557-4E83-82E1-879FC27AE5D2}" dt="2023-11-12T16:06:51.637" v="3323"/>
          <ac:picMkLst>
            <pc:docMk/>
            <pc:sldMk cId="317326925" sldId="415"/>
            <ac:picMk id="8" creationId="{C06163E3-F95E-37C5-9CA5-B513700FE01F}"/>
          </ac:picMkLst>
        </pc:picChg>
        <pc:cxnChg chg="add mod">
          <ac:chgData name="Katherine Mesa" userId="dd7b0dd6-7f91-4ded-8476-0723d8004cb7" providerId="ADAL" clId="{8363306A-C557-4E83-82E1-879FC27AE5D2}" dt="2023-11-10T01:28:14.355" v="2422"/>
          <ac:cxnSpMkLst>
            <pc:docMk/>
            <pc:sldMk cId="317326925" sldId="415"/>
            <ac:cxnSpMk id="4" creationId="{C1F35D0F-BE25-DBB3-E271-D98607424CFE}"/>
          </ac:cxnSpMkLst>
        </pc:cxnChg>
        <pc:cxnChg chg="del mod">
          <ac:chgData name="Katherine Mesa" userId="dd7b0dd6-7f91-4ded-8476-0723d8004cb7" providerId="ADAL" clId="{8363306A-C557-4E83-82E1-879FC27AE5D2}" dt="2023-11-10T01:27:53.863" v="2412" actId="478"/>
          <ac:cxnSpMkLst>
            <pc:docMk/>
            <pc:sldMk cId="317326925" sldId="415"/>
            <ac:cxnSpMk id="34" creationId="{8260D3D2-3F75-94AA-55C4-B76AD1A0EC06}"/>
          </ac:cxnSpMkLst>
        </pc:cxnChg>
        <pc:cxnChg chg="del">
          <ac:chgData name="Katherine Mesa" userId="dd7b0dd6-7f91-4ded-8476-0723d8004cb7" providerId="ADAL" clId="{8363306A-C557-4E83-82E1-879FC27AE5D2}" dt="2023-11-10T01:26:56.555" v="2394" actId="478"/>
          <ac:cxnSpMkLst>
            <pc:docMk/>
            <pc:sldMk cId="317326925" sldId="415"/>
            <ac:cxnSpMk id="50" creationId="{D906633B-B1B4-5019-85A5-DC8F3C7F13A4}"/>
          </ac:cxnSpMkLst>
        </pc:cxnChg>
        <pc:cxnChg chg="del">
          <ac:chgData name="Katherine Mesa" userId="dd7b0dd6-7f91-4ded-8476-0723d8004cb7" providerId="ADAL" clId="{8363306A-C557-4E83-82E1-879FC27AE5D2}" dt="2023-11-10T01:27:00.694" v="2397" actId="478"/>
          <ac:cxnSpMkLst>
            <pc:docMk/>
            <pc:sldMk cId="317326925" sldId="415"/>
            <ac:cxnSpMk id="54" creationId="{7DA3C30C-65F6-2129-6520-98FF13DF8240}"/>
          </ac:cxnSpMkLst>
        </pc:cxnChg>
        <pc:cxnChg chg="del">
          <ac:chgData name="Katherine Mesa" userId="dd7b0dd6-7f91-4ded-8476-0723d8004cb7" providerId="ADAL" clId="{8363306A-C557-4E83-82E1-879FC27AE5D2}" dt="2023-11-10T01:27:01.832" v="2398" actId="478"/>
          <ac:cxnSpMkLst>
            <pc:docMk/>
            <pc:sldMk cId="317326925" sldId="415"/>
            <ac:cxnSpMk id="59" creationId="{AAE2485E-A5C6-0E25-DCF3-EE2F38524985}"/>
          </ac:cxnSpMkLst>
        </pc:cxnChg>
      </pc:sldChg>
      <pc:sldChg chg="addSp delSp modSp add mod">
        <pc:chgData name="Katherine Mesa" userId="dd7b0dd6-7f91-4ded-8476-0723d8004cb7" providerId="ADAL" clId="{8363306A-C557-4E83-82E1-879FC27AE5D2}" dt="2023-11-12T16:06:52.942" v="3324"/>
        <pc:sldMkLst>
          <pc:docMk/>
          <pc:sldMk cId="4180240180" sldId="416"/>
        </pc:sldMkLst>
        <pc:spChg chg="add mod">
          <ac:chgData name="Katherine Mesa" userId="dd7b0dd6-7f91-4ded-8476-0723d8004cb7" providerId="ADAL" clId="{8363306A-C557-4E83-82E1-879FC27AE5D2}" dt="2023-11-10T01:28:15.487" v="2423"/>
          <ac:spMkLst>
            <pc:docMk/>
            <pc:sldMk cId="4180240180" sldId="416"/>
            <ac:spMk id="2" creationId="{D72D2998-3C3F-1253-D37B-58275588D5BF}"/>
          </ac:spMkLst>
        </pc:spChg>
        <pc:spChg chg="add mod">
          <ac:chgData name="Katherine Mesa" userId="dd7b0dd6-7f91-4ded-8476-0723d8004cb7" providerId="ADAL" clId="{8363306A-C557-4E83-82E1-879FC27AE5D2}" dt="2023-11-12T15:59:11.921" v="3261"/>
          <ac:spMkLst>
            <pc:docMk/>
            <pc:sldMk cId="4180240180" sldId="416"/>
            <ac:spMk id="5" creationId="{542567F8-582D-2BC9-14F9-E2382A398E77}"/>
          </ac:spMkLst>
        </pc:spChg>
        <pc:spChg chg="del">
          <ac:chgData name="Katherine Mesa" userId="dd7b0dd6-7f91-4ded-8476-0723d8004cb7" providerId="ADAL" clId="{8363306A-C557-4E83-82E1-879FC27AE5D2}" dt="2023-11-10T01:27:56.819" v="2414" actId="478"/>
          <ac:spMkLst>
            <pc:docMk/>
            <pc:sldMk cId="4180240180" sldId="416"/>
            <ac:spMk id="32" creationId="{DCAF3086-227A-ECF3-5F96-0FFA3688CAAF}"/>
          </ac:spMkLst>
        </pc:spChg>
        <pc:spChg chg="del">
          <ac:chgData name="Katherine Mesa" userId="dd7b0dd6-7f91-4ded-8476-0723d8004cb7" providerId="ADAL" clId="{8363306A-C557-4E83-82E1-879FC27AE5D2}" dt="2023-11-10T01:27:07.927" v="2400" actId="478"/>
          <ac:spMkLst>
            <pc:docMk/>
            <pc:sldMk cId="4180240180" sldId="416"/>
            <ac:spMk id="47" creationId="{B73E85E5-B863-2F55-42A2-822D64D720F8}"/>
          </ac:spMkLst>
        </pc:spChg>
        <pc:spChg chg="del">
          <ac:chgData name="Katherine Mesa" userId="dd7b0dd6-7f91-4ded-8476-0723d8004cb7" providerId="ADAL" clId="{8363306A-C557-4E83-82E1-879FC27AE5D2}" dt="2023-11-10T01:27:10.334" v="2402" actId="478"/>
          <ac:spMkLst>
            <pc:docMk/>
            <pc:sldMk cId="4180240180" sldId="416"/>
            <ac:spMk id="56" creationId="{ADF62CCB-C214-6F21-983C-C3E1999489F6}"/>
          </ac:spMkLst>
        </pc:spChg>
        <pc:spChg chg="del">
          <ac:chgData name="Katherine Mesa" userId="dd7b0dd6-7f91-4ded-8476-0723d8004cb7" providerId="ADAL" clId="{8363306A-C557-4E83-82E1-879FC27AE5D2}" dt="2023-11-10T01:27:11.960" v="2403" actId="478"/>
          <ac:spMkLst>
            <pc:docMk/>
            <pc:sldMk cId="4180240180" sldId="416"/>
            <ac:spMk id="58" creationId="{6CC9348C-637B-0356-916D-0E5F6BF5AFCA}"/>
          </ac:spMkLst>
        </pc:spChg>
        <pc:picChg chg="add mod">
          <ac:chgData name="Katherine Mesa" userId="dd7b0dd6-7f91-4ded-8476-0723d8004cb7" providerId="ADAL" clId="{8363306A-C557-4E83-82E1-879FC27AE5D2}" dt="2023-11-12T16:06:52.942" v="3324"/>
          <ac:picMkLst>
            <pc:docMk/>
            <pc:sldMk cId="4180240180" sldId="416"/>
            <ac:picMk id="8" creationId="{755EA731-B4F6-B1C1-A96D-B8285FD9A71C}"/>
          </ac:picMkLst>
        </pc:picChg>
        <pc:cxnChg chg="add mod">
          <ac:chgData name="Katherine Mesa" userId="dd7b0dd6-7f91-4ded-8476-0723d8004cb7" providerId="ADAL" clId="{8363306A-C557-4E83-82E1-879FC27AE5D2}" dt="2023-11-10T01:28:15.487" v="2423"/>
          <ac:cxnSpMkLst>
            <pc:docMk/>
            <pc:sldMk cId="4180240180" sldId="416"/>
            <ac:cxnSpMk id="4" creationId="{4A5219E6-3318-6C63-3912-3A196AFE115E}"/>
          </ac:cxnSpMkLst>
        </pc:cxnChg>
        <pc:cxnChg chg="del">
          <ac:chgData name="Katherine Mesa" userId="dd7b0dd6-7f91-4ded-8476-0723d8004cb7" providerId="ADAL" clId="{8363306A-C557-4E83-82E1-879FC27AE5D2}" dt="2023-11-10T01:27:57.372" v="2415" actId="478"/>
          <ac:cxnSpMkLst>
            <pc:docMk/>
            <pc:sldMk cId="4180240180" sldId="416"/>
            <ac:cxnSpMk id="34" creationId="{8260D3D2-3F75-94AA-55C4-B76AD1A0EC06}"/>
          </ac:cxnSpMkLst>
        </pc:cxnChg>
        <pc:cxnChg chg="del">
          <ac:chgData name="Katherine Mesa" userId="dd7b0dd6-7f91-4ded-8476-0723d8004cb7" providerId="ADAL" clId="{8363306A-C557-4E83-82E1-879FC27AE5D2}" dt="2023-11-10T01:27:08.909" v="2401" actId="478"/>
          <ac:cxnSpMkLst>
            <pc:docMk/>
            <pc:sldMk cId="4180240180" sldId="416"/>
            <ac:cxnSpMk id="54" creationId="{7DA3C30C-65F6-2129-6520-98FF13DF8240}"/>
          </ac:cxnSpMkLst>
        </pc:cxnChg>
        <pc:cxnChg chg="del">
          <ac:chgData name="Katherine Mesa" userId="dd7b0dd6-7f91-4ded-8476-0723d8004cb7" providerId="ADAL" clId="{8363306A-C557-4E83-82E1-879FC27AE5D2}" dt="2023-11-10T01:27:12.638" v="2404" actId="478"/>
          <ac:cxnSpMkLst>
            <pc:docMk/>
            <pc:sldMk cId="4180240180" sldId="416"/>
            <ac:cxnSpMk id="59" creationId="{AAE2485E-A5C6-0E25-DCF3-EE2F38524985}"/>
          </ac:cxnSpMkLst>
        </pc:cxnChg>
      </pc:sldChg>
      <pc:sldChg chg="addSp delSp modSp add mod">
        <pc:chgData name="Katherine Mesa" userId="dd7b0dd6-7f91-4ded-8476-0723d8004cb7" providerId="ADAL" clId="{8363306A-C557-4E83-82E1-879FC27AE5D2}" dt="2023-11-12T16:06:54.485" v="3325"/>
        <pc:sldMkLst>
          <pc:docMk/>
          <pc:sldMk cId="450298663" sldId="417"/>
        </pc:sldMkLst>
        <pc:spChg chg="add mod">
          <ac:chgData name="Katherine Mesa" userId="dd7b0dd6-7f91-4ded-8476-0723d8004cb7" providerId="ADAL" clId="{8363306A-C557-4E83-82E1-879FC27AE5D2}" dt="2023-11-10T01:28:16.665" v="2424"/>
          <ac:spMkLst>
            <pc:docMk/>
            <pc:sldMk cId="450298663" sldId="417"/>
            <ac:spMk id="2" creationId="{F2791076-DAB5-B7AB-7131-0B58D4FC61CE}"/>
          </ac:spMkLst>
        </pc:spChg>
        <pc:spChg chg="add del mod">
          <ac:chgData name="Katherine Mesa" userId="dd7b0dd6-7f91-4ded-8476-0723d8004cb7" providerId="ADAL" clId="{8363306A-C557-4E83-82E1-879FC27AE5D2}" dt="2023-11-10T01:29:44.378" v="2430" actId="478"/>
          <ac:spMkLst>
            <pc:docMk/>
            <pc:sldMk cId="450298663" sldId="417"/>
            <ac:spMk id="5" creationId="{89A22CEA-76F7-CA12-A95B-15D2A1303CF8}"/>
          </ac:spMkLst>
        </pc:spChg>
        <pc:spChg chg="add mod">
          <ac:chgData name="Katherine Mesa" userId="dd7b0dd6-7f91-4ded-8476-0723d8004cb7" providerId="ADAL" clId="{8363306A-C557-4E83-82E1-879FC27AE5D2}" dt="2023-11-12T15:59:12.636" v="3262"/>
          <ac:spMkLst>
            <pc:docMk/>
            <pc:sldMk cId="450298663" sldId="417"/>
            <ac:spMk id="5" creationId="{CD52A92A-6DB9-9862-5214-EFEC5E2AFA3D}"/>
          </ac:spMkLst>
        </pc:spChg>
        <pc:spChg chg="mod">
          <ac:chgData name="Katherine Mesa" userId="dd7b0dd6-7f91-4ded-8476-0723d8004cb7" providerId="ADAL" clId="{8363306A-C557-4E83-82E1-879FC27AE5D2}" dt="2023-11-10T01:33:04.258" v="2514" actId="1076"/>
          <ac:spMkLst>
            <pc:docMk/>
            <pc:sldMk cId="450298663" sldId="417"/>
            <ac:spMk id="10" creationId="{7E9315E2-C38F-0E08-0FE3-3271CB43D258}"/>
          </ac:spMkLst>
        </pc:spChg>
        <pc:spChg chg="add mod">
          <ac:chgData name="Katherine Mesa" userId="dd7b0dd6-7f91-4ded-8476-0723d8004cb7" providerId="ADAL" clId="{8363306A-C557-4E83-82E1-879FC27AE5D2}" dt="2023-11-10T01:30:33.233" v="2445" actId="208"/>
          <ac:spMkLst>
            <pc:docMk/>
            <pc:sldMk cId="450298663" sldId="417"/>
            <ac:spMk id="24" creationId="{4AB957EA-C84B-B2E9-9F2F-3174C95CC44D}"/>
          </ac:spMkLst>
        </pc:spChg>
        <pc:spChg chg="del">
          <ac:chgData name="Katherine Mesa" userId="dd7b0dd6-7f91-4ded-8476-0723d8004cb7" providerId="ADAL" clId="{8363306A-C557-4E83-82E1-879FC27AE5D2}" dt="2023-11-10T01:28:00.005" v="2417" actId="478"/>
          <ac:spMkLst>
            <pc:docMk/>
            <pc:sldMk cId="450298663" sldId="417"/>
            <ac:spMk id="32" creationId="{DCAF3086-227A-ECF3-5F96-0FFA3688CAAF}"/>
          </ac:spMkLst>
        </pc:spChg>
        <pc:spChg chg="del">
          <ac:chgData name="Katherine Mesa" userId="dd7b0dd6-7f91-4ded-8476-0723d8004cb7" providerId="ADAL" clId="{8363306A-C557-4E83-82E1-879FC27AE5D2}" dt="2023-11-10T01:27:16.520" v="2405" actId="478"/>
          <ac:spMkLst>
            <pc:docMk/>
            <pc:sldMk cId="450298663" sldId="417"/>
            <ac:spMk id="58" creationId="{6CC9348C-637B-0356-916D-0E5F6BF5AFCA}"/>
          </ac:spMkLst>
        </pc:spChg>
        <pc:picChg chg="add mod">
          <ac:chgData name="Katherine Mesa" userId="dd7b0dd6-7f91-4ded-8476-0723d8004cb7" providerId="ADAL" clId="{8363306A-C557-4E83-82E1-879FC27AE5D2}" dt="2023-11-12T16:06:54.485" v="3325"/>
          <ac:picMkLst>
            <pc:docMk/>
            <pc:sldMk cId="450298663" sldId="417"/>
            <ac:picMk id="8" creationId="{8CEE5896-BCA3-C025-44FB-1EA6B9D64499}"/>
          </ac:picMkLst>
        </pc:picChg>
        <pc:picChg chg="add del mod">
          <ac:chgData name="Katherine Mesa" userId="dd7b0dd6-7f91-4ded-8476-0723d8004cb7" providerId="ADAL" clId="{8363306A-C557-4E83-82E1-879FC27AE5D2}" dt="2023-11-10T01:32:20.049" v="2487" actId="478"/>
          <ac:picMkLst>
            <pc:docMk/>
            <pc:sldMk cId="450298663" sldId="417"/>
            <ac:picMk id="28" creationId="{D5899F80-C1D9-B7FD-72D7-1A076C475F8F}"/>
          </ac:picMkLst>
        </pc:picChg>
        <pc:picChg chg="add del mod">
          <ac:chgData name="Katherine Mesa" userId="dd7b0dd6-7f91-4ded-8476-0723d8004cb7" providerId="ADAL" clId="{8363306A-C557-4E83-82E1-879FC27AE5D2}" dt="2023-11-10T01:32:11.865" v="2479" actId="21"/>
          <ac:picMkLst>
            <pc:docMk/>
            <pc:sldMk cId="450298663" sldId="417"/>
            <ac:picMk id="29" creationId="{7C603447-4FBB-4C68-4E81-1C84CAF939EF}"/>
          </ac:picMkLst>
        </pc:picChg>
        <pc:picChg chg="add del mod">
          <ac:chgData name="Katherine Mesa" userId="dd7b0dd6-7f91-4ded-8476-0723d8004cb7" providerId="ADAL" clId="{8363306A-C557-4E83-82E1-879FC27AE5D2}" dt="2023-11-10T01:32:18.970" v="2485" actId="478"/>
          <ac:picMkLst>
            <pc:docMk/>
            <pc:sldMk cId="450298663" sldId="417"/>
            <ac:picMk id="31" creationId="{F247D4D5-CFDC-70A1-67C0-88615350F875}"/>
          </ac:picMkLst>
        </pc:picChg>
        <pc:picChg chg="add del mod">
          <ac:chgData name="Katherine Mesa" userId="dd7b0dd6-7f91-4ded-8476-0723d8004cb7" providerId="ADAL" clId="{8363306A-C557-4E83-82E1-879FC27AE5D2}" dt="2023-11-10T01:32:19.493" v="2486" actId="478"/>
          <ac:picMkLst>
            <pc:docMk/>
            <pc:sldMk cId="450298663" sldId="417"/>
            <ac:picMk id="33" creationId="{D396A291-FB2E-F031-0C3B-DE7DA4DFDECE}"/>
          </ac:picMkLst>
        </pc:picChg>
        <pc:picChg chg="add del mod">
          <ac:chgData name="Katherine Mesa" userId="dd7b0dd6-7f91-4ded-8476-0723d8004cb7" providerId="ADAL" clId="{8363306A-C557-4E83-82E1-879FC27AE5D2}" dt="2023-11-10T01:32:18.243" v="2484" actId="478"/>
          <ac:picMkLst>
            <pc:docMk/>
            <pc:sldMk cId="450298663" sldId="417"/>
            <ac:picMk id="35" creationId="{18456301-3A51-791F-DBCD-4595202B987E}"/>
          </ac:picMkLst>
        </pc:picChg>
        <pc:picChg chg="add mod">
          <ac:chgData name="Katherine Mesa" userId="dd7b0dd6-7f91-4ded-8476-0723d8004cb7" providerId="ADAL" clId="{8363306A-C557-4E83-82E1-879FC27AE5D2}" dt="2023-11-10T01:32:27.190" v="2490" actId="1076"/>
          <ac:picMkLst>
            <pc:docMk/>
            <pc:sldMk cId="450298663" sldId="417"/>
            <ac:picMk id="48" creationId="{EA6FA946-5822-ED93-ADA2-A359CACC3075}"/>
          </ac:picMkLst>
        </pc:picChg>
        <pc:picChg chg="add mod">
          <ac:chgData name="Katherine Mesa" userId="dd7b0dd6-7f91-4ded-8476-0723d8004cb7" providerId="ADAL" clId="{8363306A-C557-4E83-82E1-879FC27AE5D2}" dt="2023-11-10T01:32:09.683" v="2478" actId="1076"/>
          <ac:picMkLst>
            <pc:docMk/>
            <pc:sldMk cId="450298663" sldId="417"/>
            <ac:picMk id="49" creationId="{80B0B528-4ABE-E115-D2CA-47E36FF19FA2}"/>
          </ac:picMkLst>
        </pc:picChg>
        <pc:picChg chg="add del mod">
          <ac:chgData name="Katherine Mesa" userId="dd7b0dd6-7f91-4ded-8476-0723d8004cb7" providerId="ADAL" clId="{8363306A-C557-4E83-82E1-879FC27AE5D2}" dt="2023-11-10T01:33:21.092" v="2519" actId="14100"/>
          <ac:picMkLst>
            <pc:docMk/>
            <pc:sldMk cId="450298663" sldId="417"/>
            <ac:picMk id="51" creationId="{B22F17CC-C5A5-CAA9-64B5-336C6EB0C272}"/>
          </ac:picMkLst>
        </pc:picChg>
        <pc:picChg chg="add mod">
          <ac:chgData name="Katherine Mesa" userId="dd7b0dd6-7f91-4ded-8476-0723d8004cb7" providerId="ADAL" clId="{8363306A-C557-4E83-82E1-879FC27AE5D2}" dt="2023-11-10T01:32:37.102" v="2497" actId="1076"/>
          <ac:picMkLst>
            <pc:docMk/>
            <pc:sldMk cId="450298663" sldId="417"/>
            <ac:picMk id="52" creationId="{19F5775D-CAD0-6726-FFBE-54523824EAB8}"/>
          </ac:picMkLst>
        </pc:picChg>
        <pc:picChg chg="add del mod">
          <ac:chgData name="Katherine Mesa" userId="dd7b0dd6-7f91-4ded-8476-0723d8004cb7" providerId="ADAL" clId="{8363306A-C557-4E83-82E1-879FC27AE5D2}" dt="2023-11-10T01:32:57.208" v="2509" actId="21"/>
          <ac:picMkLst>
            <pc:docMk/>
            <pc:sldMk cId="450298663" sldId="417"/>
            <ac:picMk id="55" creationId="{283713E4-1C09-E8D2-0217-67618B784388}"/>
          </ac:picMkLst>
        </pc:picChg>
        <pc:picChg chg="add mod">
          <ac:chgData name="Katherine Mesa" userId="dd7b0dd6-7f91-4ded-8476-0723d8004cb7" providerId="ADAL" clId="{8363306A-C557-4E83-82E1-879FC27AE5D2}" dt="2023-11-10T01:33:07.833" v="2515" actId="1076"/>
          <ac:picMkLst>
            <pc:docMk/>
            <pc:sldMk cId="450298663" sldId="417"/>
            <ac:picMk id="60" creationId="{C0F8CE23-FA0D-A3B6-97A7-2A6D0351D43A}"/>
          </ac:picMkLst>
        </pc:picChg>
        <pc:cxnChg chg="add mod">
          <ac:chgData name="Katherine Mesa" userId="dd7b0dd6-7f91-4ded-8476-0723d8004cb7" providerId="ADAL" clId="{8363306A-C557-4E83-82E1-879FC27AE5D2}" dt="2023-11-10T01:28:16.665" v="2424"/>
          <ac:cxnSpMkLst>
            <pc:docMk/>
            <pc:sldMk cId="450298663" sldId="417"/>
            <ac:cxnSpMk id="4" creationId="{5C5D15FA-FB86-AE23-B570-D3CEEF6D524E}"/>
          </ac:cxnSpMkLst>
        </pc:cxnChg>
        <pc:cxnChg chg="add del mod">
          <ac:chgData name="Katherine Mesa" userId="dd7b0dd6-7f91-4ded-8476-0723d8004cb7" providerId="ADAL" clId="{8363306A-C557-4E83-82E1-879FC27AE5D2}" dt="2023-11-10T01:30:07.302" v="2438" actId="11529"/>
          <ac:cxnSpMkLst>
            <pc:docMk/>
            <pc:sldMk cId="450298663" sldId="417"/>
            <ac:cxnSpMk id="11" creationId="{FC55CC0C-60EB-77AB-287D-ECE71F409C54}"/>
          </ac:cxnSpMkLst>
        </pc:cxnChg>
        <pc:cxnChg chg="add del mod">
          <ac:chgData name="Katherine Mesa" userId="dd7b0dd6-7f91-4ded-8476-0723d8004cb7" providerId="ADAL" clId="{8363306A-C557-4E83-82E1-879FC27AE5D2}" dt="2023-11-10T01:30:17.778" v="2442" actId="11529"/>
          <ac:cxnSpMkLst>
            <pc:docMk/>
            <pc:sldMk cId="450298663" sldId="417"/>
            <ac:cxnSpMk id="22" creationId="{E8E44F67-8253-D4AE-82AC-3DC5F4748B09}"/>
          </ac:cxnSpMkLst>
        </pc:cxnChg>
        <pc:cxnChg chg="del">
          <ac:chgData name="Katherine Mesa" userId="dd7b0dd6-7f91-4ded-8476-0723d8004cb7" providerId="ADAL" clId="{8363306A-C557-4E83-82E1-879FC27AE5D2}" dt="2023-11-10T01:27:59.092" v="2416" actId="478"/>
          <ac:cxnSpMkLst>
            <pc:docMk/>
            <pc:sldMk cId="450298663" sldId="417"/>
            <ac:cxnSpMk id="34" creationId="{8260D3D2-3F75-94AA-55C4-B76AD1A0EC06}"/>
          </ac:cxnSpMkLst>
        </pc:cxnChg>
        <pc:cxnChg chg="del">
          <ac:chgData name="Katherine Mesa" userId="dd7b0dd6-7f91-4ded-8476-0723d8004cb7" providerId="ADAL" clId="{8363306A-C557-4E83-82E1-879FC27AE5D2}" dt="2023-11-10T01:27:17.169" v="2406" actId="478"/>
          <ac:cxnSpMkLst>
            <pc:docMk/>
            <pc:sldMk cId="450298663" sldId="417"/>
            <ac:cxnSpMk id="59" creationId="{AAE2485E-A5C6-0E25-DCF3-EE2F38524985}"/>
          </ac:cxnSpMkLst>
        </pc:cxnChg>
      </pc:sldChg>
      <pc:sldChg chg="addSp delSp modSp add del mod">
        <pc:chgData name="Katherine Mesa" userId="dd7b0dd6-7f91-4ded-8476-0723d8004cb7" providerId="ADAL" clId="{8363306A-C557-4E83-82E1-879FC27AE5D2}" dt="2023-11-10T01:33:40.973" v="2523" actId="2696"/>
        <pc:sldMkLst>
          <pc:docMk/>
          <pc:sldMk cId="2610402345" sldId="418"/>
        </pc:sldMkLst>
        <pc:spChg chg="add mod">
          <ac:chgData name="Katherine Mesa" userId="dd7b0dd6-7f91-4ded-8476-0723d8004cb7" providerId="ADAL" clId="{8363306A-C557-4E83-82E1-879FC27AE5D2}" dt="2023-11-10T01:28:17.590" v="2425"/>
          <ac:spMkLst>
            <pc:docMk/>
            <pc:sldMk cId="2610402345" sldId="418"/>
            <ac:spMk id="2" creationId="{E37D1608-52B4-3216-89B7-7493CB90C0B0}"/>
          </ac:spMkLst>
        </pc:spChg>
        <pc:spChg chg="del">
          <ac:chgData name="Katherine Mesa" userId="dd7b0dd6-7f91-4ded-8476-0723d8004cb7" providerId="ADAL" clId="{8363306A-C557-4E83-82E1-879FC27AE5D2}" dt="2023-11-10T01:28:03.809" v="2419" actId="478"/>
          <ac:spMkLst>
            <pc:docMk/>
            <pc:sldMk cId="2610402345" sldId="418"/>
            <ac:spMk id="32" creationId="{DCAF3086-227A-ECF3-5F96-0FFA3688CAAF}"/>
          </ac:spMkLst>
        </pc:spChg>
        <pc:cxnChg chg="add mod">
          <ac:chgData name="Katherine Mesa" userId="dd7b0dd6-7f91-4ded-8476-0723d8004cb7" providerId="ADAL" clId="{8363306A-C557-4E83-82E1-879FC27AE5D2}" dt="2023-11-10T01:28:17.590" v="2425"/>
          <ac:cxnSpMkLst>
            <pc:docMk/>
            <pc:sldMk cId="2610402345" sldId="418"/>
            <ac:cxnSpMk id="4" creationId="{92235BE2-3640-E989-707A-DF85EB3D4ED3}"/>
          </ac:cxnSpMkLst>
        </pc:cxnChg>
        <pc:cxnChg chg="del">
          <ac:chgData name="Katherine Mesa" userId="dd7b0dd6-7f91-4ded-8476-0723d8004cb7" providerId="ADAL" clId="{8363306A-C557-4E83-82E1-879FC27AE5D2}" dt="2023-11-10T01:28:02.042" v="2418" actId="478"/>
          <ac:cxnSpMkLst>
            <pc:docMk/>
            <pc:sldMk cId="2610402345" sldId="418"/>
            <ac:cxnSpMk id="34" creationId="{8260D3D2-3F75-94AA-55C4-B76AD1A0EC06}"/>
          </ac:cxnSpMkLst>
        </pc:cxnChg>
      </pc:sldChg>
      <pc:sldChg chg="addSp delSp modSp add mod">
        <pc:chgData name="Katherine Mesa" userId="dd7b0dd6-7f91-4ded-8476-0723d8004cb7" providerId="ADAL" clId="{8363306A-C557-4E83-82E1-879FC27AE5D2}" dt="2023-11-12T16:06:55.133" v="3326"/>
        <pc:sldMkLst>
          <pc:docMk/>
          <pc:sldMk cId="1188269539" sldId="419"/>
        </pc:sldMkLst>
        <pc:spChg chg="add mod">
          <ac:chgData name="Katherine Mesa" userId="dd7b0dd6-7f91-4ded-8476-0723d8004cb7" providerId="ADAL" clId="{8363306A-C557-4E83-82E1-879FC27AE5D2}" dt="2023-11-12T15:59:13.803" v="3263"/>
          <ac:spMkLst>
            <pc:docMk/>
            <pc:sldMk cId="1188269539" sldId="419"/>
            <ac:spMk id="5" creationId="{48F60F4A-031E-6ECB-5166-E006C055D438}"/>
          </ac:spMkLst>
        </pc:spChg>
        <pc:spChg chg="add del mod">
          <ac:chgData name="Katherine Mesa" userId="dd7b0dd6-7f91-4ded-8476-0723d8004cb7" providerId="ADAL" clId="{8363306A-C557-4E83-82E1-879FC27AE5D2}" dt="2023-11-10T01:35:10.776" v="2524" actId="478"/>
          <ac:spMkLst>
            <pc:docMk/>
            <pc:sldMk cId="1188269539" sldId="419"/>
            <ac:spMk id="5" creationId="{B21CEC14-540B-4673-5212-9A9F7F1D4F48}"/>
          </ac:spMkLst>
        </pc:spChg>
        <pc:spChg chg="add mod">
          <ac:chgData name="Katherine Mesa" userId="dd7b0dd6-7f91-4ded-8476-0723d8004cb7" providerId="ADAL" clId="{8363306A-C557-4E83-82E1-879FC27AE5D2}" dt="2023-11-10T01:35:22.330" v="2538" actId="113"/>
          <ac:spMkLst>
            <pc:docMk/>
            <pc:sldMk cId="1188269539" sldId="419"/>
            <ac:spMk id="11" creationId="{C6F6ACB9-E996-7A3B-9D8D-8D04A4AB6634}"/>
          </ac:spMkLst>
        </pc:spChg>
        <pc:picChg chg="add mod">
          <ac:chgData name="Katherine Mesa" userId="dd7b0dd6-7f91-4ded-8476-0723d8004cb7" providerId="ADAL" clId="{8363306A-C557-4E83-82E1-879FC27AE5D2}" dt="2023-11-12T16:06:55.133" v="3326"/>
          <ac:picMkLst>
            <pc:docMk/>
            <pc:sldMk cId="1188269539" sldId="419"/>
            <ac:picMk id="13" creationId="{B81DDB61-D86D-17B5-2B59-B2B699A86D0C}"/>
          </ac:picMkLst>
        </pc:picChg>
        <pc:cxnChg chg="add mod">
          <ac:chgData name="Katherine Mesa" userId="dd7b0dd6-7f91-4ded-8476-0723d8004cb7" providerId="ADAL" clId="{8363306A-C557-4E83-82E1-879FC27AE5D2}" dt="2023-11-10T01:33:38.728" v="2522"/>
          <ac:cxnSpMkLst>
            <pc:docMk/>
            <pc:sldMk cId="1188269539" sldId="419"/>
            <ac:cxnSpMk id="8" creationId="{499077E6-7BD1-00F8-F85C-DE1B31067561}"/>
          </ac:cxnSpMkLst>
        </pc:cxnChg>
      </pc:sldChg>
      <pc:sldChg chg="addSp delSp modSp add del mod modShow">
        <pc:chgData name="Katherine Mesa" userId="dd7b0dd6-7f91-4ded-8476-0723d8004cb7" providerId="ADAL" clId="{8363306A-C557-4E83-82E1-879FC27AE5D2}" dt="2023-11-12T15:56:52.753" v="3172" actId="2696"/>
        <pc:sldMkLst>
          <pc:docMk/>
          <pc:sldMk cId="1582597460" sldId="420"/>
        </pc:sldMkLst>
        <pc:spChg chg="mod">
          <ac:chgData name="Katherine Mesa" userId="dd7b0dd6-7f91-4ded-8476-0723d8004cb7" providerId="ADAL" clId="{8363306A-C557-4E83-82E1-879FC27AE5D2}" dt="2023-11-10T01:37:31.937" v="2558" actId="1076"/>
          <ac:spMkLst>
            <pc:docMk/>
            <pc:sldMk cId="1582597460" sldId="420"/>
            <ac:spMk id="5" creationId="{C7E91482-6119-D665-1B34-DC438710EBB5}"/>
          </ac:spMkLst>
        </pc:spChg>
        <pc:spChg chg="mod">
          <ac:chgData name="Katherine Mesa" userId="dd7b0dd6-7f91-4ded-8476-0723d8004cb7" providerId="ADAL" clId="{8363306A-C557-4E83-82E1-879FC27AE5D2}" dt="2023-11-10T01:42:45.418" v="2603" actId="207"/>
          <ac:spMkLst>
            <pc:docMk/>
            <pc:sldMk cId="1582597460" sldId="420"/>
            <ac:spMk id="8" creationId="{EC69CF59-6CE2-9A64-DFF7-386CEEBF2035}"/>
          </ac:spMkLst>
        </pc:spChg>
        <pc:spChg chg="mod">
          <ac:chgData name="Katherine Mesa" userId="dd7b0dd6-7f91-4ded-8476-0723d8004cb7" providerId="ADAL" clId="{8363306A-C557-4E83-82E1-879FC27AE5D2}" dt="2023-11-10T01:42:48.510" v="2604" actId="207"/>
          <ac:spMkLst>
            <pc:docMk/>
            <pc:sldMk cId="1582597460" sldId="420"/>
            <ac:spMk id="9" creationId="{CC44ED08-52EE-5238-E37A-8C427E080C6E}"/>
          </ac:spMkLst>
        </pc:spChg>
        <pc:spChg chg="mod">
          <ac:chgData name="Katherine Mesa" userId="dd7b0dd6-7f91-4ded-8476-0723d8004cb7" providerId="ADAL" clId="{8363306A-C557-4E83-82E1-879FC27AE5D2}" dt="2023-11-10T01:41:47.294" v="2596"/>
          <ac:spMkLst>
            <pc:docMk/>
            <pc:sldMk cId="1582597460" sldId="420"/>
            <ac:spMk id="10" creationId="{742E8028-31DA-9B3E-9E92-4D876AD93509}"/>
          </ac:spMkLst>
        </pc:spChg>
        <pc:spChg chg="mod">
          <ac:chgData name="Katherine Mesa" userId="dd7b0dd6-7f91-4ded-8476-0723d8004cb7" providerId="ADAL" clId="{8363306A-C557-4E83-82E1-879FC27AE5D2}" dt="2023-11-10T01:43:25.210" v="2612" actId="207"/>
          <ac:spMkLst>
            <pc:docMk/>
            <pc:sldMk cId="1582597460" sldId="420"/>
            <ac:spMk id="11" creationId="{DA2765FE-9B9D-A608-78B6-EBD07A315F6B}"/>
          </ac:spMkLst>
        </pc:spChg>
        <pc:spChg chg="mod">
          <ac:chgData name="Katherine Mesa" userId="dd7b0dd6-7f91-4ded-8476-0723d8004cb7" providerId="ADAL" clId="{8363306A-C557-4E83-82E1-879FC27AE5D2}" dt="2023-11-10T01:43:14.809" v="2610" actId="207"/>
          <ac:spMkLst>
            <pc:docMk/>
            <pc:sldMk cId="1582597460" sldId="420"/>
            <ac:spMk id="12" creationId="{527DB57E-89E1-1A1E-A78A-668FB20A5ABC}"/>
          </ac:spMkLst>
        </pc:spChg>
        <pc:spChg chg="mod">
          <ac:chgData name="Katherine Mesa" userId="dd7b0dd6-7f91-4ded-8476-0723d8004cb7" providerId="ADAL" clId="{8363306A-C557-4E83-82E1-879FC27AE5D2}" dt="2023-11-10T01:43:17.867" v="2611" actId="207"/>
          <ac:spMkLst>
            <pc:docMk/>
            <pc:sldMk cId="1582597460" sldId="420"/>
            <ac:spMk id="13" creationId="{1A098C52-1F26-09AE-0F69-ACC96C672969}"/>
          </ac:spMkLst>
        </pc:spChg>
        <pc:spChg chg="mod">
          <ac:chgData name="Katherine Mesa" userId="dd7b0dd6-7f91-4ded-8476-0723d8004cb7" providerId="ADAL" clId="{8363306A-C557-4E83-82E1-879FC27AE5D2}" dt="2023-11-10T01:42:53.897" v="2605" actId="207"/>
          <ac:spMkLst>
            <pc:docMk/>
            <pc:sldMk cId="1582597460" sldId="420"/>
            <ac:spMk id="15" creationId="{141B7EC4-8C18-6C00-BC83-B100D87A991F}"/>
          </ac:spMkLst>
        </pc:spChg>
        <pc:spChg chg="mod">
          <ac:chgData name="Katherine Mesa" userId="dd7b0dd6-7f91-4ded-8476-0723d8004cb7" providerId="ADAL" clId="{8363306A-C557-4E83-82E1-879FC27AE5D2}" dt="2023-11-10T01:42:56.607" v="2606" actId="207"/>
          <ac:spMkLst>
            <pc:docMk/>
            <pc:sldMk cId="1582597460" sldId="420"/>
            <ac:spMk id="16" creationId="{C1B61F9D-A766-AD4E-789B-77168E3A4ACB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17" creationId="{68CD9F4E-55C1-54DC-93B1-7615082D4B03}"/>
          </ac:spMkLst>
        </pc:spChg>
        <pc:spChg chg="mod">
          <ac:chgData name="Katherine Mesa" userId="dd7b0dd6-7f91-4ded-8476-0723d8004cb7" providerId="ADAL" clId="{8363306A-C557-4E83-82E1-879FC27AE5D2}" dt="2023-11-10T01:44:12.761" v="2620" actId="207"/>
          <ac:spMkLst>
            <pc:docMk/>
            <pc:sldMk cId="1582597460" sldId="420"/>
            <ac:spMk id="18" creationId="{FDF65285-DB6F-FB82-2591-DE8D305B21CA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19" creationId="{892051B0-FAC7-8D58-6F72-662CA347BAD6}"/>
          </ac:spMkLst>
        </pc:spChg>
        <pc:spChg chg="mod">
          <ac:chgData name="Katherine Mesa" userId="dd7b0dd6-7f91-4ded-8476-0723d8004cb7" providerId="ADAL" clId="{8363306A-C557-4E83-82E1-879FC27AE5D2}" dt="2023-11-10T01:43:33.678" v="2613" actId="207"/>
          <ac:spMkLst>
            <pc:docMk/>
            <pc:sldMk cId="1582597460" sldId="420"/>
            <ac:spMk id="20" creationId="{45DE35A3-0D3A-157E-F915-ACE3E4334EA1}"/>
          </ac:spMkLst>
        </pc:spChg>
        <pc:spChg chg="mod">
          <ac:chgData name="Katherine Mesa" userId="dd7b0dd6-7f91-4ded-8476-0723d8004cb7" providerId="ADAL" clId="{8363306A-C557-4E83-82E1-879FC27AE5D2}" dt="2023-11-10T01:44:57.074" v="2626" actId="1076"/>
          <ac:spMkLst>
            <pc:docMk/>
            <pc:sldMk cId="1582597460" sldId="420"/>
            <ac:spMk id="21" creationId="{17346CBF-9ED6-030D-9A6B-A3D2A94D9532}"/>
          </ac:spMkLst>
        </pc:spChg>
        <pc:spChg chg="mod">
          <ac:chgData name="Katherine Mesa" userId="dd7b0dd6-7f91-4ded-8476-0723d8004cb7" providerId="ADAL" clId="{8363306A-C557-4E83-82E1-879FC27AE5D2}" dt="2023-11-10T01:43:05.993" v="2608" actId="207"/>
          <ac:spMkLst>
            <pc:docMk/>
            <pc:sldMk cId="1582597460" sldId="420"/>
            <ac:spMk id="22" creationId="{5EE1653F-CFF5-F756-5B92-3A76C6C1C141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23" creationId="{ED151200-2BD4-2D50-2E20-C0A1A1EB5443}"/>
          </ac:spMkLst>
        </pc:spChg>
        <pc:spChg chg="mod">
          <ac:chgData name="Katherine Mesa" userId="dd7b0dd6-7f91-4ded-8476-0723d8004cb7" providerId="ADAL" clId="{8363306A-C557-4E83-82E1-879FC27AE5D2}" dt="2023-11-10T01:44:37.025" v="2622" actId="207"/>
          <ac:spMkLst>
            <pc:docMk/>
            <pc:sldMk cId="1582597460" sldId="420"/>
            <ac:spMk id="24" creationId="{CCFBB6E4-340B-8893-B76A-01F462957467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25" creationId="{5D5FC663-D99F-FA84-7C7E-E3215D94FF19}"/>
          </ac:spMkLst>
        </pc:spChg>
        <pc:spChg chg="mod">
          <ac:chgData name="Katherine Mesa" userId="dd7b0dd6-7f91-4ded-8476-0723d8004cb7" providerId="ADAL" clId="{8363306A-C557-4E83-82E1-879FC27AE5D2}" dt="2023-11-10T01:43:39.609" v="2614" actId="207"/>
          <ac:spMkLst>
            <pc:docMk/>
            <pc:sldMk cId="1582597460" sldId="420"/>
            <ac:spMk id="26" creationId="{2514C17F-829C-23DF-1943-51E2A962F387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27" creationId="{7A8197C1-8D7F-EC93-6831-ACC0B0894F2A}"/>
          </ac:spMkLst>
        </pc:spChg>
        <pc:spChg chg="mod">
          <ac:chgData name="Katherine Mesa" userId="dd7b0dd6-7f91-4ded-8476-0723d8004cb7" providerId="ADAL" clId="{8363306A-C557-4E83-82E1-879FC27AE5D2}" dt="2023-11-10T01:43:46.673" v="2616" actId="207"/>
          <ac:spMkLst>
            <pc:docMk/>
            <pc:sldMk cId="1582597460" sldId="420"/>
            <ac:spMk id="28" creationId="{20BF3ABE-FB00-F130-47CA-BA4E8D908764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29" creationId="{10235F30-5EA8-8A80-AF49-232FD3F5C476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30" creationId="{0A79F242-0CA6-97F8-B33B-4A83674B9CBE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31" creationId="{1FB92F42-D993-53DA-93B2-33E860413283}"/>
          </ac:spMkLst>
        </pc:spChg>
        <pc:spChg chg="mod">
          <ac:chgData name="Katherine Mesa" userId="dd7b0dd6-7f91-4ded-8476-0723d8004cb7" providerId="ADAL" clId="{8363306A-C557-4E83-82E1-879FC27AE5D2}" dt="2023-11-10T01:43:44.401" v="2615" actId="207"/>
          <ac:spMkLst>
            <pc:docMk/>
            <pc:sldMk cId="1582597460" sldId="420"/>
            <ac:spMk id="32" creationId="{73C57022-D565-5E8E-C5D9-0CB3C6DE652E}"/>
          </ac:spMkLst>
        </pc:spChg>
        <pc:spChg chg="mod">
          <ac:chgData name="Katherine Mesa" userId="dd7b0dd6-7f91-4ded-8476-0723d8004cb7" providerId="ADAL" clId="{8363306A-C557-4E83-82E1-879FC27AE5D2}" dt="2023-11-10T01:44:48.898" v="2623" actId="207"/>
          <ac:spMkLst>
            <pc:docMk/>
            <pc:sldMk cId="1582597460" sldId="420"/>
            <ac:spMk id="33" creationId="{918E0A73-3B93-D1DC-CF52-C585E707CE50}"/>
          </ac:spMkLst>
        </pc:spChg>
        <pc:spChg chg="mod">
          <ac:chgData name="Katherine Mesa" userId="dd7b0dd6-7f91-4ded-8476-0723d8004cb7" providerId="ADAL" clId="{8363306A-C557-4E83-82E1-879FC27AE5D2}" dt="2023-11-10T01:44:06.260" v="2618" actId="207"/>
          <ac:spMkLst>
            <pc:docMk/>
            <pc:sldMk cId="1582597460" sldId="420"/>
            <ac:spMk id="34" creationId="{E291DE9E-6E6D-17D7-D21B-83E9FF24D715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35" creationId="{6B2B5FC4-82EE-3F12-6774-FE9AAAFDFB30}"/>
          </ac:spMkLst>
        </pc:spChg>
        <pc:spChg chg="mod">
          <ac:chgData name="Katherine Mesa" userId="dd7b0dd6-7f91-4ded-8476-0723d8004cb7" providerId="ADAL" clId="{8363306A-C557-4E83-82E1-879FC27AE5D2}" dt="2023-11-10T01:44:51.714" v="2624" actId="207"/>
          <ac:spMkLst>
            <pc:docMk/>
            <pc:sldMk cId="1582597460" sldId="420"/>
            <ac:spMk id="36" creationId="{226E06C1-DBDA-1962-F0FA-D38407FEDB04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37" creationId="{E66A5467-6CC7-E531-EE61-EBA58A2088C2}"/>
          </ac:spMkLst>
        </pc:spChg>
        <pc:spChg chg="mod">
          <ac:chgData name="Katherine Mesa" userId="dd7b0dd6-7f91-4ded-8476-0723d8004cb7" providerId="ADAL" clId="{8363306A-C557-4E83-82E1-879FC27AE5D2}" dt="2023-11-10T01:44:08.737" v="2619" actId="207"/>
          <ac:spMkLst>
            <pc:docMk/>
            <pc:sldMk cId="1582597460" sldId="420"/>
            <ac:spMk id="38" creationId="{9F3FF2C7-07CA-D880-CB75-25B229911945}"/>
          </ac:spMkLst>
        </pc:spChg>
        <pc:grpChg chg="add mod">
          <ac:chgData name="Katherine Mesa" userId="dd7b0dd6-7f91-4ded-8476-0723d8004cb7" providerId="ADAL" clId="{8363306A-C557-4E83-82E1-879FC27AE5D2}" dt="2023-11-10T01:45:13.607" v="2627" actId="1076"/>
          <ac:grpSpMkLst>
            <pc:docMk/>
            <pc:sldMk cId="1582597460" sldId="420"/>
            <ac:grpSpMk id="7" creationId="{6AF4DCCE-9306-5D7D-A214-C4FA7F38B382}"/>
          </ac:grpSpMkLst>
        </pc:grpChg>
        <pc:grpChg chg="add mod">
          <ac:chgData name="Katherine Mesa" userId="dd7b0dd6-7f91-4ded-8476-0723d8004cb7" providerId="ADAL" clId="{8363306A-C557-4E83-82E1-879FC27AE5D2}" dt="2023-11-10T01:45:13.607" v="2627" actId="1076"/>
          <ac:grpSpMkLst>
            <pc:docMk/>
            <pc:sldMk cId="1582597460" sldId="420"/>
            <ac:grpSpMk id="14" creationId="{554926D2-FD48-D607-49A1-30F077D21B6F}"/>
          </ac:grpSpMkLst>
        </pc:grpChg>
        <pc:graphicFrameChg chg="add del mod modGraphic">
          <ac:chgData name="Katherine Mesa" userId="dd7b0dd6-7f91-4ded-8476-0723d8004cb7" providerId="ADAL" clId="{8363306A-C557-4E83-82E1-879FC27AE5D2}" dt="2023-11-10T01:39:13.534" v="2590" actId="478"/>
          <ac:graphicFrameMkLst>
            <pc:docMk/>
            <pc:sldMk cId="1582597460" sldId="420"/>
            <ac:graphicFrameMk id="2" creationId="{3493E51E-8CC8-0131-F2C5-B051B0B3FA8E}"/>
          </ac:graphicFrameMkLst>
        </pc:graphicFrameChg>
        <pc:graphicFrameChg chg="add del mod modGraphic">
          <ac:chgData name="Katherine Mesa" userId="dd7b0dd6-7f91-4ded-8476-0723d8004cb7" providerId="ADAL" clId="{8363306A-C557-4E83-82E1-879FC27AE5D2}" dt="2023-11-10T01:41:00.289" v="2595" actId="478"/>
          <ac:graphicFrameMkLst>
            <pc:docMk/>
            <pc:sldMk cId="1582597460" sldId="420"/>
            <ac:graphicFrameMk id="4" creationId="{AF5325AC-78CE-331C-7F43-646219E4C5DE}"/>
          </ac:graphicFrameMkLst>
        </pc:graphicFrameChg>
      </pc:sldChg>
      <pc:sldChg chg="addSp delSp modSp add mod">
        <pc:chgData name="Katherine Mesa" userId="dd7b0dd6-7f91-4ded-8476-0723d8004cb7" providerId="ADAL" clId="{8363306A-C557-4E83-82E1-879FC27AE5D2}" dt="2023-11-12T16:42:40.528" v="4024"/>
        <pc:sldMkLst>
          <pc:docMk/>
          <pc:sldMk cId="28636343" sldId="421"/>
        </pc:sldMkLst>
        <pc:spChg chg="add mod">
          <ac:chgData name="Katherine Mesa" userId="dd7b0dd6-7f91-4ded-8476-0723d8004cb7" providerId="ADAL" clId="{8363306A-C557-4E83-82E1-879FC27AE5D2}" dt="2023-11-12T16:31:34.320" v="3726"/>
          <ac:spMkLst>
            <pc:docMk/>
            <pc:sldMk cId="28636343" sldId="421"/>
            <ac:spMk id="2" creationId="{6D7056C3-869C-7E14-9A2F-F3966EC78E51}"/>
          </ac:spMkLst>
        </pc:spChg>
        <pc:spChg chg="mod">
          <ac:chgData name="Katherine Mesa" userId="dd7b0dd6-7f91-4ded-8476-0723d8004cb7" providerId="ADAL" clId="{8363306A-C557-4E83-82E1-879FC27AE5D2}" dt="2023-11-10T02:58:34.945" v="3139" actId="1076"/>
          <ac:spMkLst>
            <pc:docMk/>
            <pc:sldMk cId="28636343" sldId="421"/>
            <ac:spMk id="5" creationId="{C7E91482-6119-D665-1B34-DC438710EBB5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39" creationId="{C602CE16-CAAA-7910-5BEA-69E319157A5D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0" creationId="{4A633AFF-9890-362C-97BF-A2CCB1FB1CDC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1" creationId="{27EF46CC-17EB-EAD5-977A-0FF775532B9E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2" creationId="{23B1B044-C090-0784-83DD-DA3FE00041A6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3" creationId="{2C1AAF56-D581-455B-638F-4B446BAA1D00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4" creationId="{AA44838A-4B2A-5B7C-E16E-525861187FF4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5" creationId="{795F2B02-AFE2-C02B-9A1C-F7B41E000DD9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6" creationId="{583F54AF-6899-DA1E-0D9D-152FCF10603F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7" creationId="{39B5780B-17D7-2BA8-BB3A-F841B1AC719A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8" creationId="{E25C1E9E-2980-A88B-234A-84C1EFE281FC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9" creationId="{242A67E7-EC99-8D5C-C27D-23AD6572037C}"/>
          </ac:spMkLst>
        </pc:spChg>
        <pc:spChg chg="mod">
          <ac:chgData name="Katherine Mesa" userId="dd7b0dd6-7f91-4ded-8476-0723d8004cb7" providerId="ADAL" clId="{8363306A-C557-4E83-82E1-879FC27AE5D2}" dt="2023-11-10T01:57:13.532" v="2889" actId="18245"/>
          <ac:spMkLst>
            <pc:docMk/>
            <pc:sldMk cId="28636343" sldId="421"/>
            <ac:spMk id="50" creationId="{839A949C-B462-3991-2D6D-4089778867CB}"/>
          </ac:spMkLst>
        </pc:spChg>
        <pc:grpChg chg="mod">
          <ac:chgData name="Katherine Mesa" userId="dd7b0dd6-7f91-4ded-8476-0723d8004cb7" providerId="ADAL" clId="{8363306A-C557-4E83-82E1-879FC27AE5D2}" dt="2023-11-10T01:57:15.505" v="2890" actId="18245"/>
          <ac:grpSpMkLst>
            <pc:docMk/>
            <pc:sldMk cId="28636343" sldId="421"/>
            <ac:grpSpMk id="4" creationId="{6ED98FA5-D266-ABB4-E966-96F412C0FCE1}"/>
          </ac:grpSpMkLst>
        </pc:grpChg>
        <pc:grpChg chg="del">
          <ac:chgData name="Katherine Mesa" userId="dd7b0dd6-7f91-4ded-8476-0723d8004cb7" providerId="ADAL" clId="{8363306A-C557-4E83-82E1-879FC27AE5D2}" dt="2023-11-10T01:48:55.367" v="2633" actId="478"/>
          <ac:grpSpMkLst>
            <pc:docMk/>
            <pc:sldMk cId="28636343" sldId="421"/>
            <ac:grpSpMk id="7" creationId="{6AF4DCCE-9306-5D7D-A214-C4FA7F38B382}"/>
          </ac:grpSpMkLst>
        </pc:grpChg>
        <pc:grpChg chg="del">
          <ac:chgData name="Katherine Mesa" userId="dd7b0dd6-7f91-4ded-8476-0723d8004cb7" providerId="ADAL" clId="{8363306A-C557-4E83-82E1-879FC27AE5D2}" dt="2023-11-10T01:48:53.950" v="2632" actId="478"/>
          <ac:grpSpMkLst>
            <pc:docMk/>
            <pc:sldMk cId="28636343" sldId="421"/>
            <ac:grpSpMk id="14" creationId="{554926D2-FD48-D607-49A1-30F077D21B6F}"/>
          </ac:grpSpMkLst>
        </pc:grpChg>
        <pc:graphicFrameChg chg="add del mod modGraphic">
          <ac:chgData name="Katherine Mesa" userId="dd7b0dd6-7f91-4ded-8476-0723d8004cb7" providerId="ADAL" clId="{8363306A-C557-4E83-82E1-879FC27AE5D2}" dt="2023-11-10T02:00:33.016" v="2916" actId="478"/>
          <ac:graphicFrameMkLst>
            <pc:docMk/>
            <pc:sldMk cId="28636343" sldId="421"/>
            <ac:graphicFrameMk id="2" creationId="{A362292E-15BF-C5E5-2874-5E0BFF021412}"/>
          </ac:graphicFrameMkLst>
        </pc:graphicFrameChg>
        <pc:graphicFrameChg chg="add del modGraphic">
          <ac:chgData name="Katherine Mesa" userId="dd7b0dd6-7f91-4ded-8476-0723d8004cb7" providerId="ADAL" clId="{8363306A-C557-4E83-82E1-879FC27AE5D2}" dt="2023-11-10T02:00:54.381" v="2918" actId="478"/>
          <ac:graphicFrameMkLst>
            <pc:docMk/>
            <pc:sldMk cId="28636343" sldId="421"/>
            <ac:graphicFrameMk id="51" creationId="{D597D3F6-CE69-4F7C-32F6-EA39A60F234D}"/>
          </ac:graphicFrameMkLst>
        </pc:graphicFrameChg>
        <pc:graphicFrameChg chg="add mod modGraphic">
          <ac:chgData name="Katherine Mesa" userId="dd7b0dd6-7f91-4ded-8476-0723d8004cb7" providerId="ADAL" clId="{8363306A-C557-4E83-82E1-879FC27AE5D2}" dt="2023-11-12T16:42:40.528" v="4024"/>
          <ac:graphicFrameMkLst>
            <pc:docMk/>
            <pc:sldMk cId="28636343" sldId="421"/>
            <ac:graphicFrameMk id="52" creationId="{9CE7E2AA-2035-A8B0-14FA-EA0EF08BFA38}"/>
          </ac:graphicFrameMkLst>
        </pc:graphicFrameChg>
      </pc:sldChg>
      <pc:sldChg chg="addSp delSp modSp add mod">
        <pc:chgData name="Katherine Mesa" userId="dd7b0dd6-7f91-4ded-8476-0723d8004cb7" providerId="ADAL" clId="{8363306A-C557-4E83-82E1-879FC27AE5D2}" dt="2023-11-12T21:13:47.502" v="4140" actId="1076"/>
        <pc:sldMkLst>
          <pc:docMk/>
          <pc:sldMk cId="1162307843" sldId="422"/>
        </pc:sldMkLst>
        <pc:spChg chg="add del">
          <ac:chgData name="Katherine Mesa" userId="dd7b0dd6-7f91-4ded-8476-0723d8004cb7" providerId="ADAL" clId="{8363306A-C557-4E83-82E1-879FC27AE5D2}" dt="2023-11-10T02:06:59.166" v="3096" actId="22"/>
          <ac:spMkLst>
            <pc:docMk/>
            <pc:sldMk cId="1162307843" sldId="422"/>
            <ac:spMk id="4" creationId="{9B147A78-9EB5-B6BB-BB8E-F28251572411}"/>
          </ac:spMkLst>
        </pc:spChg>
        <pc:spChg chg="mod">
          <ac:chgData name="Katherine Mesa" userId="dd7b0dd6-7f91-4ded-8476-0723d8004cb7" providerId="ADAL" clId="{8363306A-C557-4E83-82E1-879FC27AE5D2}" dt="2023-11-10T02:06:19.251" v="3093" actId="313"/>
          <ac:spMkLst>
            <pc:docMk/>
            <pc:sldMk cId="1162307843" sldId="422"/>
            <ac:spMk id="5" creationId="{C7E91482-6119-D665-1B34-DC438710EBB5}"/>
          </ac:spMkLst>
        </pc:spChg>
        <pc:spChg chg="add mod ord">
          <ac:chgData name="Katherine Mesa" userId="dd7b0dd6-7f91-4ded-8476-0723d8004cb7" providerId="ADAL" clId="{8363306A-C557-4E83-82E1-879FC27AE5D2}" dt="2023-11-12T16:27:13.300" v="3660" actId="1076"/>
          <ac:spMkLst>
            <pc:docMk/>
            <pc:sldMk cId="1162307843" sldId="422"/>
            <ac:spMk id="13" creationId="{04A29945-6AFF-C29A-ADDF-FCF818B34737}"/>
          </ac:spMkLst>
        </pc:spChg>
        <pc:spChg chg="add mod ord">
          <ac:chgData name="Katherine Mesa" userId="dd7b0dd6-7f91-4ded-8476-0723d8004cb7" providerId="ADAL" clId="{8363306A-C557-4E83-82E1-879FC27AE5D2}" dt="2023-11-12T16:27:51.632" v="3673" actId="1076"/>
          <ac:spMkLst>
            <pc:docMk/>
            <pc:sldMk cId="1162307843" sldId="422"/>
            <ac:spMk id="14" creationId="{83454EF7-4DD9-8252-6F3B-144FA0D0A717}"/>
          </ac:spMkLst>
        </pc:spChg>
        <pc:spChg chg="add mod ord">
          <ac:chgData name="Katherine Mesa" userId="dd7b0dd6-7f91-4ded-8476-0723d8004cb7" providerId="ADAL" clId="{8363306A-C557-4E83-82E1-879FC27AE5D2}" dt="2023-11-12T16:27:21.980" v="3663" actId="1076"/>
          <ac:spMkLst>
            <pc:docMk/>
            <pc:sldMk cId="1162307843" sldId="422"/>
            <ac:spMk id="15" creationId="{626C99EB-6926-3477-B0B2-6BFEC01FCDFF}"/>
          </ac:spMkLst>
        </pc:spChg>
        <pc:spChg chg="add mod ord">
          <ac:chgData name="Katherine Mesa" userId="dd7b0dd6-7f91-4ded-8476-0723d8004cb7" providerId="ADAL" clId="{8363306A-C557-4E83-82E1-879FC27AE5D2}" dt="2023-11-12T16:27:25.614" v="3665" actId="1076"/>
          <ac:spMkLst>
            <pc:docMk/>
            <pc:sldMk cId="1162307843" sldId="422"/>
            <ac:spMk id="16" creationId="{536B8D28-0835-CE2B-1C19-7F914EC0B558}"/>
          </ac:spMkLst>
        </pc:spChg>
        <pc:spChg chg="add mod ord">
          <ac:chgData name="Katherine Mesa" userId="dd7b0dd6-7f91-4ded-8476-0723d8004cb7" providerId="ADAL" clId="{8363306A-C557-4E83-82E1-879FC27AE5D2}" dt="2023-11-12T16:27:31.901" v="3667" actId="1076"/>
          <ac:spMkLst>
            <pc:docMk/>
            <pc:sldMk cId="1162307843" sldId="422"/>
            <ac:spMk id="17" creationId="{BEA3AA2A-5798-8292-2205-8233EC6F8E7B}"/>
          </ac:spMkLst>
        </pc:spChg>
        <pc:spChg chg="add mod ord">
          <ac:chgData name="Katherine Mesa" userId="dd7b0dd6-7f91-4ded-8476-0723d8004cb7" providerId="ADAL" clId="{8363306A-C557-4E83-82E1-879FC27AE5D2}" dt="2023-11-12T16:27:02.010" v="3657" actId="167"/>
          <ac:spMkLst>
            <pc:docMk/>
            <pc:sldMk cId="1162307843" sldId="422"/>
            <ac:spMk id="18" creationId="{E2C1F759-8814-20B8-184C-2A9E3E25083B}"/>
          </ac:spMkLst>
        </pc:spChg>
        <pc:spChg chg="add mod ord">
          <ac:chgData name="Katherine Mesa" userId="dd7b0dd6-7f91-4ded-8476-0723d8004cb7" providerId="ADAL" clId="{8363306A-C557-4E83-82E1-879FC27AE5D2}" dt="2023-11-12T16:27:03.836" v="3658" actId="167"/>
          <ac:spMkLst>
            <pc:docMk/>
            <pc:sldMk cId="1162307843" sldId="422"/>
            <ac:spMk id="19" creationId="{42168394-3B1A-BC84-4D57-ADC70FECF24B}"/>
          </ac:spMkLst>
        </pc:spChg>
        <pc:spChg chg="add mod ord">
          <ac:chgData name="Katherine Mesa" userId="dd7b0dd6-7f91-4ded-8476-0723d8004cb7" providerId="ADAL" clId="{8363306A-C557-4E83-82E1-879FC27AE5D2}" dt="2023-11-12T16:27:37.959" v="3669" actId="1076"/>
          <ac:spMkLst>
            <pc:docMk/>
            <pc:sldMk cId="1162307843" sldId="422"/>
            <ac:spMk id="20" creationId="{6C877374-5985-D111-97E1-AE1156CFB249}"/>
          </ac:spMkLst>
        </pc:spChg>
        <pc:spChg chg="add mod">
          <ac:chgData name="Katherine Mesa" userId="dd7b0dd6-7f91-4ded-8476-0723d8004cb7" providerId="ADAL" clId="{8363306A-C557-4E83-82E1-879FC27AE5D2}" dt="2023-11-12T16:31:35.491" v="3727"/>
          <ac:spMkLst>
            <pc:docMk/>
            <pc:sldMk cId="1162307843" sldId="422"/>
            <ac:spMk id="21" creationId="{6B7D5CB2-0FFC-C584-2F9C-FEC001A2CCF5}"/>
          </ac:spMkLst>
        </pc:spChg>
        <pc:spChg chg="add mod">
          <ac:chgData name="Katherine Mesa" userId="dd7b0dd6-7f91-4ded-8476-0723d8004cb7" providerId="ADAL" clId="{8363306A-C557-4E83-82E1-879FC27AE5D2}" dt="2023-11-12T21:08:55.141" v="4056" actId="1076"/>
          <ac:spMkLst>
            <pc:docMk/>
            <pc:sldMk cId="1162307843" sldId="422"/>
            <ac:spMk id="23" creationId="{E91AF68B-A79C-B154-5E81-F07C0E3B2A74}"/>
          </ac:spMkLst>
        </pc:spChg>
        <pc:spChg chg="add mod">
          <ac:chgData name="Katherine Mesa" userId="dd7b0dd6-7f91-4ded-8476-0723d8004cb7" providerId="ADAL" clId="{8363306A-C557-4E83-82E1-879FC27AE5D2}" dt="2023-11-12T21:10:53.229" v="4087" actId="108"/>
          <ac:spMkLst>
            <pc:docMk/>
            <pc:sldMk cId="1162307843" sldId="422"/>
            <ac:spMk id="25" creationId="{8C378216-6BA6-0481-4276-698FB03D7878}"/>
          </ac:spMkLst>
        </pc:spChg>
        <pc:spChg chg="add mod">
          <ac:chgData name="Katherine Mesa" userId="dd7b0dd6-7f91-4ded-8476-0723d8004cb7" providerId="ADAL" clId="{8363306A-C557-4E83-82E1-879FC27AE5D2}" dt="2023-11-12T21:10:52.381" v="4086" actId="108"/>
          <ac:spMkLst>
            <pc:docMk/>
            <pc:sldMk cId="1162307843" sldId="422"/>
            <ac:spMk id="27" creationId="{E7AFCCF3-9513-A9A2-99D1-82F662BC9196}"/>
          </ac:spMkLst>
        </pc:spChg>
        <pc:spChg chg="add mod">
          <ac:chgData name="Katherine Mesa" userId="dd7b0dd6-7f91-4ded-8476-0723d8004cb7" providerId="ADAL" clId="{8363306A-C557-4E83-82E1-879FC27AE5D2}" dt="2023-11-12T21:10:59.468" v="4091" actId="1076"/>
          <ac:spMkLst>
            <pc:docMk/>
            <pc:sldMk cId="1162307843" sldId="422"/>
            <ac:spMk id="29" creationId="{E45CE3B3-C7D5-843C-DF1E-A6D447368810}"/>
          </ac:spMkLst>
        </pc:spChg>
        <pc:spChg chg="add mod">
          <ac:chgData name="Katherine Mesa" userId="dd7b0dd6-7f91-4ded-8476-0723d8004cb7" providerId="ADAL" clId="{8363306A-C557-4E83-82E1-879FC27AE5D2}" dt="2023-11-12T21:13:05.988" v="4127" actId="108"/>
          <ac:spMkLst>
            <pc:docMk/>
            <pc:sldMk cId="1162307843" sldId="422"/>
            <ac:spMk id="31" creationId="{BD26DACC-73C4-FA70-E05F-5E24A65C77D9}"/>
          </ac:spMkLst>
        </pc:spChg>
        <pc:spChg chg="add mod">
          <ac:chgData name="Katherine Mesa" userId="dd7b0dd6-7f91-4ded-8476-0723d8004cb7" providerId="ADAL" clId="{8363306A-C557-4E83-82E1-879FC27AE5D2}" dt="2023-11-12T21:12:26.687" v="4115" actId="1076"/>
          <ac:spMkLst>
            <pc:docMk/>
            <pc:sldMk cId="1162307843" sldId="422"/>
            <ac:spMk id="33" creationId="{2932365F-BC7E-35CF-E430-C4A3E32F6B2C}"/>
          </ac:spMkLst>
        </pc:spChg>
        <pc:spChg chg="add mod">
          <ac:chgData name="Katherine Mesa" userId="dd7b0dd6-7f91-4ded-8476-0723d8004cb7" providerId="ADAL" clId="{8363306A-C557-4E83-82E1-879FC27AE5D2}" dt="2023-11-12T21:13:04.755" v="4126" actId="108"/>
          <ac:spMkLst>
            <pc:docMk/>
            <pc:sldMk cId="1162307843" sldId="422"/>
            <ac:spMk id="35" creationId="{EB501962-E564-4F11-BDC1-C51E2664DCD9}"/>
          </ac:spMkLst>
        </pc:spChg>
        <pc:spChg chg="add mod">
          <ac:chgData name="Katherine Mesa" userId="dd7b0dd6-7f91-4ded-8476-0723d8004cb7" providerId="ADAL" clId="{8363306A-C557-4E83-82E1-879FC27AE5D2}" dt="2023-11-12T21:13:47.502" v="4140" actId="1076"/>
          <ac:spMkLst>
            <pc:docMk/>
            <pc:sldMk cId="1162307843" sldId="422"/>
            <ac:spMk id="37" creationId="{5E2A6421-9DD2-A314-90D1-98CB3D49757B}"/>
          </ac:spMkLst>
        </pc:spChg>
        <pc:graphicFrameChg chg="del">
          <ac:chgData name="Katherine Mesa" userId="dd7b0dd6-7f91-4ded-8476-0723d8004cb7" providerId="ADAL" clId="{8363306A-C557-4E83-82E1-879FC27AE5D2}" dt="2023-11-10T02:06:31.030" v="3094" actId="478"/>
          <ac:graphicFrameMkLst>
            <pc:docMk/>
            <pc:sldMk cId="1162307843" sldId="422"/>
            <ac:graphicFrameMk id="52" creationId="{9CE7E2AA-2035-A8B0-14FA-EA0EF08BFA38}"/>
          </ac:graphicFrameMkLst>
        </pc:graphicFrameChg>
        <pc:picChg chg="add mod">
          <ac:chgData name="Katherine Mesa" userId="dd7b0dd6-7f91-4ded-8476-0723d8004cb7" providerId="ADAL" clId="{8363306A-C557-4E83-82E1-879FC27AE5D2}" dt="2023-11-12T21:10:40.966" v="4080" actId="1076"/>
          <ac:picMkLst>
            <pc:docMk/>
            <pc:sldMk cId="1162307843" sldId="422"/>
            <ac:picMk id="2" creationId="{0412A07E-C5CC-13D6-D783-2BBC45E19C37}"/>
          </ac:picMkLst>
        </pc:picChg>
        <pc:picChg chg="add mod">
          <ac:chgData name="Katherine Mesa" userId="dd7b0dd6-7f91-4ded-8476-0723d8004cb7" providerId="ADAL" clId="{8363306A-C557-4E83-82E1-879FC27AE5D2}" dt="2023-11-12T21:10:20.851" v="4076" actId="1076"/>
          <ac:picMkLst>
            <pc:docMk/>
            <pc:sldMk cId="1162307843" sldId="422"/>
            <ac:picMk id="4" creationId="{385C559D-8717-B1FA-5711-24201CF79F6B}"/>
          </ac:picMkLst>
        </pc:picChg>
        <pc:picChg chg="add mod">
          <ac:chgData name="Katherine Mesa" userId="dd7b0dd6-7f91-4ded-8476-0723d8004cb7" providerId="ADAL" clId="{8363306A-C557-4E83-82E1-879FC27AE5D2}" dt="2023-11-12T21:10:23.176" v="4077" actId="1076"/>
          <ac:picMkLst>
            <pc:docMk/>
            <pc:sldMk cId="1162307843" sldId="422"/>
            <ac:picMk id="7" creationId="{7997C67A-82D2-0824-DC5F-0DD429B4859B}"/>
          </ac:picMkLst>
        </pc:picChg>
        <pc:picChg chg="add mod">
          <ac:chgData name="Katherine Mesa" userId="dd7b0dd6-7f91-4ded-8476-0723d8004cb7" providerId="ADAL" clId="{8363306A-C557-4E83-82E1-879FC27AE5D2}" dt="2023-11-12T21:11:13.445" v="4092" actId="1076"/>
          <ac:picMkLst>
            <pc:docMk/>
            <pc:sldMk cId="1162307843" sldId="422"/>
            <ac:picMk id="8" creationId="{05D5A744-F327-CB2B-FAF0-0379BD2F12B9}"/>
          </ac:picMkLst>
        </pc:picChg>
        <pc:picChg chg="add mod">
          <ac:chgData name="Katherine Mesa" userId="dd7b0dd6-7f91-4ded-8476-0723d8004cb7" providerId="ADAL" clId="{8363306A-C557-4E83-82E1-879FC27AE5D2}" dt="2023-11-12T21:11:19.542" v="4095" actId="1076"/>
          <ac:picMkLst>
            <pc:docMk/>
            <pc:sldMk cId="1162307843" sldId="422"/>
            <ac:picMk id="9" creationId="{7B1DB6BA-F14C-0DD1-FC22-286A798B260C}"/>
          </ac:picMkLst>
        </pc:picChg>
        <pc:picChg chg="add mod">
          <ac:chgData name="Katherine Mesa" userId="dd7b0dd6-7f91-4ded-8476-0723d8004cb7" providerId="ADAL" clId="{8363306A-C557-4E83-82E1-879FC27AE5D2}" dt="2023-11-12T21:11:18" v="4094" actId="1076"/>
          <ac:picMkLst>
            <pc:docMk/>
            <pc:sldMk cId="1162307843" sldId="422"/>
            <ac:picMk id="10" creationId="{558A9BAE-759A-5BA8-5394-E7C1563D2657}"/>
          </ac:picMkLst>
        </pc:picChg>
        <pc:picChg chg="add mod">
          <ac:chgData name="Katherine Mesa" userId="dd7b0dd6-7f91-4ded-8476-0723d8004cb7" providerId="ADAL" clId="{8363306A-C557-4E83-82E1-879FC27AE5D2}" dt="2023-11-12T21:11:15.837" v="4093" actId="1076"/>
          <ac:picMkLst>
            <pc:docMk/>
            <pc:sldMk cId="1162307843" sldId="422"/>
            <ac:picMk id="11" creationId="{B039AB9F-26F4-1DDB-7854-A4AE6397CCA0}"/>
          </ac:picMkLst>
        </pc:picChg>
        <pc:picChg chg="add mod">
          <ac:chgData name="Katherine Mesa" userId="dd7b0dd6-7f91-4ded-8476-0723d8004cb7" providerId="ADAL" clId="{8363306A-C557-4E83-82E1-879FC27AE5D2}" dt="2023-11-12T21:10:25.801" v="4078" actId="1076"/>
          <ac:picMkLst>
            <pc:docMk/>
            <pc:sldMk cId="1162307843" sldId="422"/>
            <ac:picMk id="12" creationId="{9AB3EE1D-44B9-7496-0226-46796636995C}"/>
          </ac:picMkLst>
        </pc:picChg>
      </pc:sldChg>
      <pc:sldChg chg="addSp delSp modSp add del mod">
        <pc:chgData name="Katherine Mesa" userId="dd7b0dd6-7f91-4ded-8476-0723d8004cb7" providerId="ADAL" clId="{8363306A-C557-4E83-82E1-879FC27AE5D2}" dt="2023-11-12T16:21:13.710" v="3528" actId="2696"/>
        <pc:sldMkLst>
          <pc:docMk/>
          <pc:sldMk cId="4151374861" sldId="423"/>
        </pc:sldMkLst>
        <pc:spChg chg="add del mod">
          <ac:chgData name="Katherine Mesa" userId="dd7b0dd6-7f91-4ded-8476-0723d8004cb7" providerId="ADAL" clId="{8363306A-C557-4E83-82E1-879FC27AE5D2}" dt="2023-11-12T16:01:42.550" v="3280"/>
          <ac:spMkLst>
            <pc:docMk/>
            <pc:sldMk cId="4151374861" sldId="423"/>
            <ac:spMk id="4" creationId="{AE9DD623-5B75-4637-29D8-0C45E03C707C}"/>
          </ac:spMkLst>
        </pc:spChg>
        <pc:spChg chg="mod">
          <ac:chgData name="Katherine Mesa" userId="dd7b0dd6-7f91-4ded-8476-0723d8004cb7" providerId="ADAL" clId="{8363306A-C557-4E83-82E1-879FC27AE5D2}" dt="2023-11-10T02:07:04.508" v="3103" actId="20577"/>
          <ac:spMkLst>
            <pc:docMk/>
            <pc:sldMk cId="4151374861" sldId="423"/>
            <ac:spMk id="5" creationId="{C7E91482-6119-D665-1B34-DC438710EBB5}"/>
          </ac:spMkLst>
        </pc:spChg>
        <pc:spChg chg="add del mod">
          <ac:chgData name="Katherine Mesa" userId="dd7b0dd6-7f91-4ded-8476-0723d8004cb7" providerId="ADAL" clId="{8363306A-C557-4E83-82E1-879FC27AE5D2}" dt="2023-11-12T16:01:42.550" v="3280"/>
          <ac:spMkLst>
            <pc:docMk/>
            <pc:sldMk cId="4151374861" sldId="423"/>
            <ac:spMk id="7" creationId="{57B291F0-9284-16E6-8A8C-32A30488285F}"/>
          </ac:spMkLst>
        </pc:spChg>
        <pc:spChg chg="add del mod">
          <ac:chgData name="Katherine Mesa" userId="dd7b0dd6-7f91-4ded-8476-0723d8004cb7" providerId="ADAL" clId="{8363306A-C557-4E83-82E1-879FC27AE5D2}" dt="2023-11-12T16:01:42.550" v="3280"/>
          <ac:spMkLst>
            <pc:docMk/>
            <pc:sldMk cId="4151374861" sldId="423"/>
            <ac:spMk id="8" creationId="{B1F001F6-4EB4-A09B-C6B9-91C56BC3791E}"/>
          </ac:spMkLst>
        </pc:spChg>
        <pc:spChg chg="add del mod">
          <ac:chgData name="Katherine Mesa" userId="dd7b0dd6-7f91-4ded-8476-0723d8004cb7" providerId="ADAL" clId="{8363306A-C557-4E83-82E1-879FC27AE5D2}" dt="2023-11-12T16:02:13.790" v="3286"/>
          <ac:spMkLst>
            <pc:docMk/>
            <pc:sldMk cId="4151374861" sldId="423"/>
            <ac:spMk id="9" creationId="{0E0788E2-510B-BFF5-75E1-EAEBED98B395}"/>
          </ac:spMkLst>
        </pc:spChg>
        <pc:spChg chg="add del mod">
          <ac:chgData name="Katherine Mesa" userId="dd7b0dd6-7f91-4ded-8476-0723d8004cb7" providerId="ADAL" clId="{8363306A-C557-4E83-82E1-879FC27AE5D2}" dt="2023-11-12T16:02:13.790" v="3286"/>
          <ac:spMkLst>
            <pc:docMk/>
            <pc:sldMk cId="4151374861" sldId="423"/>
            <ac:spMk id="10" creationId="{F1F1FCDD-A791-25DC-A4CF-136007CA49AE}"/>
          </ac:spMkLst>
        </pc:spChg>
        <pc:spChg chg="add del mod">
          <ac:chgData name="Katherine Mesa" userId="dd7b0dd6-7f91-4ded-8476-0723d8004cb7" providerId="ADAL" clId="{8363306A-C557-4E83-82E1-879FC27AE5D2}" dt="2023-11-12T16:02:13.790" v="3286"/>
          <ac:spMkLst>
            <pc:docMk/>
            <pc:sldMk cId="4151374861" sldId="423"/>
            <ac:spMk id="11" creationId="{764769AA-A533-13EB-FDCC-F15F48E71395}"/>
          </ac:spMkLst>
        </pc:spChg>
        <pc:picChg chg="add del mod">
          <ac:chgData name="Katherine Mesa" userId="dd7b0dd6-7f91-4ded-8476-0723d8004cb7" providerId="ADAL" clId="{8363306A-C557-4E83-82E1-879FC27AE5D2}" dt="2023-11-12T16:02:15.291" v="3287" actId="478"/>
          <ac:picMkLst>
            <pc:docMk/>
            <pc:sldMk cId="4151374861" sldId="423"/>
            <ac:picMk id="2" creationId="{4EE547C4-1610-888C-C4C7-839E67F8E228}"/>
          </ac:picMkLst>
        </pc:picChg>
        <pc:picChg chg="add del mod">
          <ac:chgData name="Katherine Mesa" userId="dd7b0dd6-7f91-4ded-8476-0723d8004cb7" providerId="ADAL" clId="{8363306A-C557-4E83-82E1-879FC27AE5D2}" dt="2023-11-12T16:02:13.790" v="3286"/>
          <ac:picMkLst>
            <pc:docMk/>
            <pc:sldMk cId="4151374861" sldId="423"/>
            <ac:picMk id="12" creationId="{27D87CD9-3E09-5E04-B050-77DCA9640767}"/>
          </ac:picMkLst>
        </pc:picChg>
        <pc:picChg chg="add del mod">
          <ac:chgData name="Katherine Mesa" userId="dd7b0dd6-7f91-4ded-8476-0723d8004cb7" providerId="ADAL" clId="{8363306A-C557-4E83-82E1-879FC27AE5D2}" dt="2023-11-12T16:02:13.790" v="3286"/>
          <ac:picMkLst>
            <pc:docMk/>
            <pc:sldMk cId="4151374861" sldId="423"/>
            <ac:picMk id="13" creationId="{6060FACC-C60C-C0E6-A484-8C6D52B9267E}"/>
          </ac:picMkLst>
        </pc:picChg>
        <pc:picChg chg="add del mod">
          <ac:chgData name="Katherine Mesa" userId="dd7b0dd6-7f91-4ded-8476-0723d8004cb7" providerId="ADAL" clId="{8363306A-C557-4E83-82E1-879FC27AE5D2}" dt="2023-11-12T16:02:13.790" v="3286"/>
          <ac:picMkLst>
            <pc:docMk/>
            <pc:sldMk cId="4151374861" sldId="423"/>
            <ac:picMk id="14" creationId="{A87F3E94-1364-E65B-5320-06EE5DDECAFA}"/>
          </ac:picMkLst>
        </pc:picChg>
      </pc:sldChg>
      <pc:sldChg chg="addSp delSp modSp add mod modClrScheme chgLayout">
        <pc:chgData name="Katherine Mesa" userId="dd7b0dd6-7f91-4ded-8476-0723d8004cb7" providerId="ADAL" clId="{8363306A-C557-4E83-82E1-879FC27AE5D2}" dt="2023-11-12T16:33:38.021" v="3779" actId="1076"/>
        <pc:sldMkLst>
          <pc:docMk/>
          <pc:sldMk cId="669196179" sldId="424"/>
        </pc:sldMkLst>
        <pc:spChg chg="add del">
          <ac:chgData name="Katherine Mesa" userId="dd7b0dd6-7f91-4ded-8476-0723d8004cb7" providerId="ADAL" clId="{8363306A-C557-4E83-82E1-879FC27AE5D2}" dt="2023-11-12T16:23:52.106" v="3590" actId="26606"/>
          <ac:spMkLst>
            <pc:docMk/>
            <pc:sldMk cId="669196179" sldId="424"/>
            <ac:spMk id="3" creationId="{74BC3426-83BD-28FF-BA17-3D1E091E3A69}"/>
          </ac:spMkLst>
        </pc:spChg>
        <pc:spChg chg="del mod">
          <ac:chgData name="Katherine Mesa" userId="dd7b0dd6-7f91-4ded-8476-0723d8004cb7" providerId="ADAL" clId="{8363306A-C557-4E83-82E1-879FC27AE5D2}" dt="2023-11-12T16:22:40.071" v="3546" actId="478"/>
          <ac:spMkLst>
            <pc:docMk/>
            <pc:sldMk cId="669196179" sldId="424"/>
            <ac:spMk id="5" creationId="{C7E91482-6119-D665-1B34-DC438710EBB5}"/>
          </ac:spMkLst>
        </pc:spChg>
        <pc:spChg chg="mod ord">
          <ac:chgData name="Katherine Mesa" userId="dd7b0dd6-7f91-4ded-8476-0723d8004cb7" providerId="ADAL" clId="{8363306A-C557-4E83-82E1-879FC27AE5D2}" dt="2023-11-12T16:23:52.106" v="3590" actId="26606"/>
          <ac:spMkLst>
            <pc:docMk/>
            <pc:sldMk cId="669196179" sldId="424"/>
            <ac:spMk id="6" creationId="{EB0E3564-AC10-7763-9FF7-AECA4F1813AB}"/>
          </ac:spMkLst>
        </pc:spChg>
        <pc:spChg chg="add del mod">
          <ac:chgData name="Katherine Mesa" userId="dd7b0dd6-7f91-4ded-8476-0723d8004cb7" providerId="ADAL" clId="{8363306A-C557-4E83-82E1-879FC27AE5D2}" dt="2023-11-12T16:22:38.399" v="3545"/>
          <ac:spMkLst>
            <pc:docMk/>
            <pc:sldMk cId="669196179" sldId="424"/>
            <ac:spMk id="9" creationId="{DB66AD53-D982-9D6A-303F-4FAF78BB6638}"/>
          </ac:spMkLst>
        </pc:spChg>
        <pc:spChg chg="add del mod">
          <ac:chgData name="Katherine Mesa" userId="dd7b0dd6-7f91-4ded-8476-0723d8004cb7" providerId="ADAL" clId="{8363306A-C557-4E83-82E1-879FC27AE5D2}" dt="2023-11-12T16:22:41.876" v="3547" actId="478"/>
          <ac:spMkLst>
            <pc:docMk/>
            <pc:sldMk cId="669196179" sldId="424"/>
            <ac:spMk id="11" creationId="{D78FAD0A-E3DE-B0A6-355A-A287CDB499C6}"/>
          </ac:spMkLst>
        </pc:spChg>
        <pc:spChg chg="add mod">
          <ac:chgData name="Katherine Mesa" userId="dd7b0dd6-7f91-4ded-8476-0723d8004cb7" providerId="ADAL" clId="{8363306A-C557-4E83-82E1-879FC27AE5D2}" dt="2023-11-12T16:23:52.106" v="3590" actId="26606"/>
          <ac:spMkLst>
            <pc:docMk/>
            <pc:sldMk cId="669196179" sldId="424"/>
            <ac:spMk id="12" creationId="{745013DC-F7AD-10D5-1172-897F3B3456B4}"/>
          </ac:spMkLst>
        </pc:spChg>
        <pc:spChg chg="add mod">
          <ac:chgData name="Katherine Mesa" userId="dd7b0dd6-7f91-4ded-8476-0723d8004cb7" providerId="ADAL" clId="{8363306A-C557-4E83-82E1-879FC27AE5D2}" dt="2023-11-12T16:31:37.922" v="3730"/>
          <ac:spMkLst>
            <pc:docMk/>
            <pc:sldMk cId="669196179" sldId="424"/>
            <ac:spMk id="18" creationId="{96C68EA4-96B1-DB8E-4A8A-861780E6CA89}"/>
          </ac:spMkLst>
        </pc:spChg>
        <pc:spChg chg="add del mod">
          <ac:chgData name="Katherine Mesa" userId="dd7b0dd6-7f91-4ded-8476-0723d8004cb7" providerId="ADAL" clId="{8363306A-C557-4E83-82E1-879FC27AE5D2}" dt="2023-11-12T16:33:14.859" v="3768" actId="478"/>
          <ac:spMkLst>
            <pc:docMk/>
            <pc:sldMk cId="669196179" sldId="424"/>
            <ac:spMk id="19" creationId="{63CC4F23-12E9-C337-5B8A-A4C810410EF9}"/>
          </ac:spMkLst>
        </pc:spChg>
        <pc:spChg chg="add del mod">
          <ac:chgData name="Katherine Mesa" userId="dd7b0dd6-7f91-4ded-8476-0723d8004cb7" providerId="ADAL" clId="{8363306A-C557-4E83-82E1-879FC27AE5D2}" dt="2023-11-12T16:23:52.106" v="3590" actId="26606"/>
          <ac:spMkLst>
            <pc:docMk/>
            <pc:sldMk cId="669196179" sldId="424"/>
            <ac:spMk id="20" creationId="{5CDED2B7-0FE8-57F6-7249-903471AD5C95}"/>
          </ac:spMkLst>
        </pc:spChg>
        <pc:spChg chg="add del mod">
          <ac:chgData name="Katherine Mesa" userId="dd7b0dd6-7f91-4ded-8476-0723d8004cb7" providerId="ADAL" clId="{8363306A-C557-4E83-82E1-879FC27AE5D2}" dt="2023-11-12T16:23:52.106" v="3590" actId="26606"/>
          <ac:spMkLst>
            <pc:docMk/>
            <pc:sldMk cId="669196179" sldId="424"/>
            <ac:spMk id="22" creationId="{C7DB1C3E-00BE-0B4F-EB64-9A517D825307}"/>
          </ac:spMkLst>
        </pc:spChg>
        <pc:graphicFrameChg chg="add del mod modGraphic">
          <ac:chgData name="Katherine Mesa" userId="dd7b0dd6-7f91-4ded-8476-0723d8004cb7" providerId="ADAL" clId="{8363306A-C557-4E83-82E1-879FC27AE5D2}" dt="2023-11-12T16:23:22.539" v="3583" actId="478"/>
          <ac:graphicFrameMkLst>
            <pc:docMk/>
            <pc:sldMk cId="669196179" sldId="424"/>
            <ac:graphicFrameMk id="8" creationId="{B9A1AF5F-BB55-0D6C-A03F-35343D405CC5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12T16:23:37.330" v="3585"/>
          <ac:graphicFrameMkLst>
            <pc:docMk/>
            <pc:sldMk cId="669196179" sldId="424"/>
            <ac:graphicFrameMk id="13" creationId="{0C2E4BE6-DC5E-8640-E9AA-14CB050D5079}"/>
          </ac:graphicFrameMkLst>
        </pc:graphicFrameChg>
        <pc:graphicFrameChg chg="add del mod modGraphic">
          <ac:chgData name="Katherine Mesa" userId="dd7b0dd6-7f91-4ded-8476-0723d8004cb7" providerId="ADAL" clId="{8363306A-C557-4E83-82E1-879FC27AE5D2}" dt="2023-11-12T16:23:55.270" v="3593"/>
          <ac:graphicFrameMkLst>
            <pc:docMk/>
            <pc:sldMk cId="669196179" sldId="424"/>
            <ac:graphicFrameMk id="15" creationId="{C83F63B2-8C85-B696-8198-1509A4C6C55A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12T16:24:13.238" v="3599" actId="478"/>
          <ac:graphicFrameMkLst>
            <pc:docMk/>
            <pc:sldMk cId="669196179" sldId="424"/>
            <ac:graphicFrameMk id="16" creationId="{9A67A5EB-0D05-2136-7E26-9A48406C47EE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12T16:33:14.230" v="3767" actId="478"/>
          <ac:graphicFrameMkLst>
            <pc:docMk/>
            <pc:sldMk cId="669196179" sldId="424"/>
            <ac:graphicFrameMk id="17" creationId="{3F97EFFB-6232-B232-D798-034F47335070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12T16:33:27.730" v="3774"/>
          <ac:graphicFrameMkLst>
            <pc:docMk/>
            <pc:sldMk cId="669196179" sldId="424"/>
            <ac:graphicFrameMk id="21" creationId="{AC524CA6-3A7F-3EEF-9BDE-0CB3A6CFAD35}"/>
          </ac:graphicFrameMkLst>
        </pc:graphicFrameChg>
        <pc:graphicFrameChg chg="add mod">
          <ac:chgData name="Katherine Mesa" userId="dd7b0dd6-7f91-4ded-8476-0723d8004cb7" providerId="ADAL" clId="{8363306A-C557-4E83-82E1-879FC27AE5D2}" dt="2023-11-12T16:33:38.021" v="3779" actId="1076"/>
          <ac:graphicFrameMkLst>
            <pc:docMk/>
            <pc:sldMk cId="669196179" sldId="424"/>
            <ac:graphicFrameMk id="23" creationId="{1AE6E484-0001-8455-B10C-0BFEF718EC6F}"/>
          </ac:graphicFrameMkLst>
        </pc:graphicFrameChg>
        <pc:picChg chg="add del mod">
          <ac:chgData name="Katherine Mesa" userId="dd7b0dd6-7f91-4ded-8476-0723d8004cb7" providerId="ADAL" clId="{8363306A-C557-4E83-82E1-879FC27AE5D2}" dt="2023-11-12T16:21:44.334" v="3542" actId="478"/>
          <ac:picMkLst>
            <pc:docMk/>
            <pc:sldMk cId="669196179" sldId="424"/>
            <ac:picMk id="2" creationId="{8385BD63-25C4-B8B6-0528-F11E45ACBE97}"/>
          </ac:picMkLst>
        </pc:picChg>
        <pc:picChg chg="add del mod">
          <ac:chgData name="Katherine Mesa" userId="dd7b0dd6-7f91-4ded-8476-0723d8004cb7" providerId="ADAL" clId="{8363306A-C557-4E83-82E1-879FC27AE5D2}" dt="2023-11-12T16:21:43.877" v="3541" actId="478"/>
          <ac:picMkLst>
            <pc:docMk/>
            <pc:sldMk cId="669196179" sldId="424"/>
            <ac:picMk id="4" creationId="{47915E07-7FF6-50E5-D883-E634207D5737}"/>
          </ac:picMkLst>
        </pc:picChg>
        <pc:picChg chg="add del mod">
          <ac:chgData name="Katherine Mesa" userId="dd7b0dd6-7f91-4ded-8476-0723d8004cb7" providerId="ADAL" clId="{8363306A-C557-4E83-82E1-879FC27AE5D2}" dt="2023-11-12T16:21:43.342" v="3540" actId="478"/>
          <ac:picMkLst>
            <pc:docMk/>
            <pc:sldMk cId="669196179" sldId="424"/>
            <ac:picMk id="7" creationId="{6581CFB1-AE87-4691-E944-2E0558F474BA}"/>
          </ac:picMkLst>
        </pc:picChg>
        <pc:picChg chg="add del">
          <ac:chgData name="Katherine Mesa" userId="dd7b0dd6-7f91-4ded-8476-0723d8004cb7" providerId="ADAL" clId="{8363306A-C557-4E83-82E1-879FC27AE5D2}" dt="2023-11-12T16:23:39.023" v="3587"/>
          <ac:picMkLst>
            <pc:docMk/>
            <pc:sldMk cId="669196179" sldId="424"/>
            <ac:picMk id="14" creationId="{4DFA10E7-6F7C-D33E-5349-18CD38E20582}"/>
          </ac:picMkLst>
        </pc:picChg>
      </pc:sldChg>
      <pc:sldChg chg="addSp delSp modSp add mod">
        <pc:chgData name="Katherine Mesa" userId="dd7b0dd6-7f91-4ded-8476-0723d8004cb7" providerId="ADAL" clId="{8363306A-C557-4E83-82E1-879FC27AE5D2}" dt="2023-11-12T15:57:40.031" v="3198"/>
        <pc:sldMkLst>
          <pc:docMk/>
          <pc:sldMk cId="3420399023" sldId="425"/>
        </pc:sldMkLst>
        <pc:spChg chg="mod">
          <ac:chgData name="Katherine Mesa" userId="dd7b0dd6-7f91-4ded-8476-0723d8004cb7" providerId="ADAL" clId="{8363306A-C557-4E83-82E1-879FC27AE5D2}" dt="2023-11-12T15:54:37.802" v="3161" actId="14100"/>
          <ac:spMkLst>
            <pc:docMk/>
            <pc:sldMk cId="3420399023" sldId="425"/>
            <ac:spMk id="3" creationId="{40F9270D-FCA8-67BA-FD3F-8C3FABCE6B9F}"/>
          </ac:spMkLst>
        </pc:spChg>
        <pc:spChg chg="add mod">
          <ac:chgData name="Katherine Mesa" userId="dd7b0dd6-7f91-4ded-8476-0723d8004cb7" providerId="ADAL" clId="{8363306A-C557-4E83-82E1-879FC27AE5D2}" dt="2023-11-12T15:54:20.496" v="3157"/>
          <ac:spMkLst>
            <pc:docMk/>
            <pc:sldMk cId="3420399023" sldId="425"/>
            <ac:spMk id="7" creationId="{32CF66D6-2CFC-1925-717B-66E0BA926D28}"/>
          </ac:spMkLst>
        </pc:spChg>
        <pc:spChg chg="add mod">
          <ac:chgData name="Katherine Mesa" userId="dd7b0dd6-7f91-4ded-8476-0723d8004cb7" providerId="ADAL" clId="{8363306A-C557-4E83-82E1-879FC27AE5D2}" dt="2023-11-12T15:54:59.281" v="3165" actId="1076"/>
          <ac:spMkLst>
            <pc:docMk/>
            <pc:sldMk cId="3420399023" sldId="425"/>
            <ac:spMk id="8" creationId="{166A8C0B-7FC1-A721-3595-2DEE7C5FBB6A}"/>
          </ac:spMkLst>
        </pc:spChg>
        <pc:spChg chg="add mod">
          <ac:chgData name="Katherine Mesa" userId="dd7b0dd6-7f91-4ded-8476-0723d8004cb7" providerId="ADAL" clId="{8363306A-C557-4E83-82E1-879FC27AE5D2}" dt="2023-11-12T15:57:40.031" v="3198"/>
          <ac:spMkLst>
            <pc:docMk/>
            <pc:sldMk cId="3420399023" sldId="425"/>
            <ac:spMk id="10" creationId="{20646855-0A31-A1AA-8467-EB4222F9F5E5}"/>
          </ac:spMkLst>
        </pc:spChg>
        <pc:spChg chg="del">
          <ac:chgData name="Katherine Mesa" userId="dd7b0dd6-7f91-4ded-8476-0723d8004cb7" providerId="ADAL" clId="{8363306A-C557-4E83-82E1-879FC27AE5D2}" dt="2023-11-12T15:57:39.557" v="3197" actId="478"/>
          <ac:spMkLst>
            <pc:docMk/>
            <pc:sldMk cId="3420399023" sldId="425"/>
            <ac:spMk id="29" creationId="{B78BFDFA-0161-B684-2306-8844BA082902}"/>
          </ac:spMkLst>
        </pc:spChg>
        <pc:picChg chg="add mod">
          <ac:chgData name="Katherine Mesa" userId="dd7b0dd6-7f91-4ded-8476-0723d8004cb7" providerId="ADAL" clId="{8363306A-C557-4E83-82E1-879FC27AE5D2}" dt="2023-11-12T15:54:16.430" v="3156"/>
          <ac:picMkLst>
            <pc:docMk/>
            <pc:sldMk cId="3420399023" sldId="425"/>
            <ac:picMk id="5" creationId="{CB88608E-89FF-2101-8170-72C875950D27}"/>
          </ac:picMkLst>
        </pc:picChg>
        <pc:cxnChg chg="add mod">
          <ac:chgData name="Katherine Mesa" userId="dd7b0dd6-7f91-4ded-8476-0723d8004cb7" providerId="ADAL" clId="{8363306A-C557-4E83-82E1-879FC27AE5D2}" dt="2023-11-12T15:54:56.709" v="3164" actId="1076"/>
          <ac:cxnSpMkLst>
            <pc:docMk/>
            <pc:sldMk cId="3420399023" sldId="425"/>
            <ac:cxnSpMk id="9" creationId="{AD9A77EC-E6EF-CDEB-13E2-15BF18272111}"/>
          </ac:cxnSpMkLst>
        </pc:cxnChg>
      </pc:sldChg>
      <pc:sldChg chg="addSp delSp modSp add del mod">
        <pc:chgData name="Katherine Mesa" userId="dd7b0dd6-7f91-4ded-8476-0723d8004cb7" providerId="ADAL" clId="{8363306A-C557-4E83-82E1-879FC27AE5D2}" dt="2023-11-12T16:30:07.359" v="3699" actId="2696"/>
        <pc:sldMkLst>
          <pc:docMk/>
          <pc:sldMk cId="3184050889" sldId="426"/>
        </pc:sldMkLst>
        <pc:spChg chg="mod">
          <ac:chgData name="Katherine Mesa" userId="dd7b0dd6-7f91-4ded-8476-0723d8004cb7" providerId="ADAL" clId="{8363306A-C557-4E83-82E1-879FC27AE5D2}" dt="2023-11-12T16:20:09.935" v="3511" actId="20577"/>
          <ac:spMkLst>
            <pc:docMk/>
            <pc:sldMk cId="3184050889" sldId="426"/>
            <ac:spMk id="5" creationId="{C7E91482-6119-D665-1B34-DC438710EBB5}"/>
          </ac:spMkLst>
        </pc:spChg>
        <pc:picChg chg="mod">
          <ac:chgData name="Katherine Mesa" userId="dd7b0dd6-7f91-4ded-8476-0723d8004cb7" providerId="ADAL" clId="{8363306A-C557-4E83-82E1-879FC27AE5D2}" dt="2023-11-12T16:20:45.571" v="3516" actId="1076"/>
          <ac:picMkLst>
            <pc:docMk/>
            <pc:sldMk cId="3184050889" sldId="426"/>
            <ac:picMk id="2" creationId="{0412A07E-C5CC-13D6-D783-2BBC45E19C37}"/>
          </ac:picMkLst>
        </pc:picChg>
        <pc:picChg chg="mod">
          <ac:chgData name="Katherine Mesa" userId="dd7b0dd6-7f91-4ded-8476-0723d8004cb7" providerId="ADAL" clId="{8363306A-C557-4E83-82E1-879FC27AE5D2}" dt="2023-11-12T16:20:18.665" v="3513" actId="1076"/>
          <ac:picMkLst>
            <pc:docMk/>
            <pc:sldMk cId="3184050889" sldId="426"/>
            <ac:picMk id="4" creationId="{385C559D-8717-B1FA-5711-24201CF79F6B}"/>
          </ac:picMkLst>
        </pc:picChg>
        <pc:picChg chg="del">
          <ac:chgData name="Katherine Mesa" userId="dd7b0dd6-7f91-4ded-8476-0723d8004cb7" providerId="ADAL" clId="{8363306A-C557-4E83-82E1-879FC27AE5D2}" dt="2023-11-12T16:21:01.584" v="3522" actId="478"/>
          <ac:picMkLst>
            <pc:docMk/>
            <pc:sldMk cId="3184050889" sldId="426"/>
            <ac:picMk id="7" creationId="{7997C67A-82D2-0824-DC5F-0DD429B4859B}"/>
          </ac:picMkLst>
        </pc:picChg>
        <pc:picChg chg="del mod">
          <ac:chgData name="Katherine Mesa" userId="dd7b0dd6-7f91-4ded-8476-0723d8004cb7" providerId="ADAL" clId="{8363306A-C557-4E83-82E1-879FC27AE5D2}" dt="2023-11-12T16:21:00.827" v="3521" actId="478"/>
          <ac:picMkLst>
            <pc:docMk/>
            <pc:sldMk cId="3184050889" sldId="426"/>
            <ac:picMk id="9" creationId="{7B1DB6BA-F14C-0DD1-FC22-286A798B260C}"/>
          </ac:picMkLst>
        </pc:picChg>
        <pc:picChg chg="mod">
          <ac:chgData name="Katherine Mesa" userId="dd7b0dd6-7f91-4ded-8476-0723d8004cb7" providerId="ADAL" clId="{8363306A-C557-4E83-82E1-879FC27AE5D2}" dt="2023-11-12T16:21:04.031" v="3523" actId="1076"/>
          <ac:picMkLst>
            <pc:docMk/>
            <pc:sldMk cId="3184050889" sldId="426"/>
            <ac:picMk id="10" creationId="{558A9BAE-759A-5BA8-5394-E7C1563D2657}"/>
          </ac:picMkLst>
        </pc:picChg>
        <pc:picChg chg="mod">
          <ac:chgData name="Katherine Mesa" userId="dd7b0dd6-7f91-4ded-8476-0723d8004cb7" providerId="ADAL" clId="{8363306A-C557-4E83-82E1-879FC27AE5D2}" dt="2023-11-12T16:21:05.892" v="3524" actId="1076"/>
          <ac:picMkLst>
            <pc:docMk/>
            <pc:sldMk cId="3184050889" sldId="426"/>
            <ac:picMk id="12" creationId="{9AB3EE1D-44B9-7496-0226-46796636995C}"/>
          </ac:picMkLst>
        </pc:picChg>
        <pc:picChg chg="add del mod">
          <ac:chgData name="Katherine Mesa" userId="dd7b0dd6-7f91-4ded-8476-0723d8004cb7" providerId="ADAL" clId="{8363306A-C557-4E83-82E1-879FC27AE5D2}" dt="2023-11-12T16:21:09.141" v="3526"/>
          <ac:picMkLst>
            <pc:docMk/>
            <pc:sldMk cId="3184050889" sldId="426"/>
            <ac:picMk id="13" creationId="{C5E175E8-13F2-CB75-75F7-EAAC9923DACE}"/>
          </ac:picMkLst>
        </pc:picChg>
      </pc:sldChg>
      <pc:sldChg chg="delSp modSp add del mod">
        <pc:chgData name="Katherine Mesa" userId="dd7b0dd6-7f91-4ded-8476-0723d8004cb7" providerId="ADAL" clId="{8363306A-C557-4E83-82E1-879FC27AE5D2}" dt="2023-11-12T16:31:22.171" v="3725" actId="2696"/>
        <pc:sldMkLst>
          <pc:docMk/>
          <pc:sldMk cId="210881392" sldId="427"/>
        </pc:sldMkLst>
        <pc:spChg chg="mod">
          <ac:chgData name="Katherine Mesa" userId="dd7b0dd6-7f91-4ded-8476-0723d8004cb7" providerId="ADAL" clId="{8363306A-C557-4E83-82E1-879FC27AE5D2}" dt="2023-11-12T16:21:17.986" v="3533" actId="20577"/>
          <ac:spMkLst>
            <pc:docMk/>
            <pc:sldMk cId="210881392" sldId="427"/>
            <ac:spMk id="5" creationId="{C7E91482-6119-D665-1B34-DC438710EBB5}"/>
          </ac:spMkLst>
        </pc:spChg>
        <pc:picChg chg="del">
          <ac:chgData name="Katherine Mesa" userId="dd7b0dd6-7f91-4ded-8476-0723d8004cb7" providerId="ADAL" clId="{8363306A-C557-4E83-82E1-879FC27AE5D2}" dt="2023-11-12T16:21:30.530" v="3538" actId="478"/>
          <ac:picMkLst>
            <pc:docMk/>
            <pc:sldMk cId="210881392" sldId="427"/>
            <ac:picMk id="2" creationId="{0412A07E-C5CC-13D6-D783-2BBC45E19C37}"/>
          </ac:picMkLst>
        </pc:picChg>
        <pc:picChg chg="del">
          <ac:chgData name="Katherine Mesa" userId="dd7b0dd6-7f91-4ded-8476-0723d8004cb7" providerId="ADAL" clId="{8363306A-C557-4E83-82E1-879FC27AE5D2}" dt="2023-11-12T16:21:22.839" v="3534" actId="478"/>
          <ac:picMkLst>
            <pc:docMk/>
            <pc:sldMk cId="210881392" sldId="427"/>
            <ac:picMk id="4" creationId="{385C559D-8717-B1FA-5711-24201CF79F6B}"/>
          </ac:picMkLst>
        </pc:picChg>
        <pc:picChg chg="del">
          <ac:chgData name="Katherine Mesa" userId="dd7b0dd6-7f91-4ded-8476-0723d8004cb7" providerId="ADAL" clId="{8363306A-C557-4E83-82E1-879FC27AE5D2}" dt="2023-11-12T16:21:30.177" v="3537" actId="478"/>
          <ac:picMkLst>
            <pc:docMk/>
            <pc:sldMk cId="210881392" sldId="427"/>
            <ac:picMk id="8" creationId="{05D5A744-F327-CB2B-FAF0-0379BD2F12B9}"/>
          </ac:picMkLst>
        </pc:picChg>
        <pc:picChg chg="mod">
          <ac:chgData name="Katherine Mesa" userId="dd7b0dd6-7f91-4ded-8476-0723d8004cb7" providerId="ADAL" clId="{8363306A-C557-4E83-82E1-879FC27AE5D2}" dt="2023-11-12T16:21:31.838" v="3539" actId="1076"/>
          <ac:picMkLst>
            <pc:docMk/>
            <pc:sldMk cId="210881392" sldId="427"/>
            <ac:picMk id="10" creationId="{558A9BAE-759A-5BA8-5394-E7C1563D2657}"/>
          </ac:picMkLst>
        </pc:picChg>
        <pc:picChg chg="mod">
          <ac:chgData name="Katherine Mesa" userId="dd7b0dd6-7f91-4ded-8476-0723d8004cb7" providerId="ADAL" clId="{8363306A-C557-4E83-82E1-879FC27AE5D2}" dt="2023-11-12T16:21:29.023" v="3536" actId="1076"/>
          <ac:picMkLst>
            <pc:docMk/>
            <pc:sldMk cId="210881392" sldId="427"/>
            <ac:picMk id="11" creationId="{B039AB9F-26F4-1DDB-7854-A4AE6397CCA0}"/>
          </ac:picMkLst>
        </pc:picChg>
        <pc:picChg chg="mod">
          <ac:chgData name="Katherine Mesa" userId="dd7b0dd6-7f91-4ded-8476-0723d8004cb7" providerId="ADAL" clId="{8363306A-C557-4E83-82E1-879FC27AE5D2}" dt="2023-11-12T16:21:25.759" v="3535" actId="1076"/>
          <ac:picMkLst>
            <pc:docMk/>
            <pc:sldMk cId="210881392" sldId="427"/>
            <ac:picMk id="12" creationId="{9AB3EE1D-44B9-7496-0226-46796636995C}"/>
          </ac:picMkLst>
        </pc:picChg>
      </pc:sldChg>
      <pc:sldChg chg="addSp delSp modSp add mod">
        <pc:chgData name="Katherine Mesa" userId="dd7b0dd6-7f91-4ded-8476-0723d8004cb7" providerId="ADAL" clId="{8363306A-C557-4E83-82E1-879FC27AE5D2}" dt="2023-11-12T21:16:45.744" v="4175"/>
        <pc:sldMkLst>
          <pc:docMk/>
          <pc:sldMk cId="3703042262" sldId="428"/>
        </pc:sldMkLst>
        <pc:spChg chg="add del mod">
          <ac:chgData name="Katherine Mesa" userId="dd7b0dd6-7f91-4ded-8476-0723d8004cb7" providerId="ADAL" clId="{8363306A-C557-4E83-82E1-879FC27AE5D2}" dt="2023-11-12T21:16:45.427" v="4174" actId="478"/>
          <ac:spMkLst>
            <pc:docMk/>
            <pc:sldMk cId="3703042262" sldId="428"/>
            <ac:spMk id="2" creationId="{C840285A-0B77-EA71-B905-581B8E536A39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5" creationId="{3DC29AEA-1E13-1CD1-85AC-1F5E08648AED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7" creationId="{AE1C8E18-C250-C955-EC11-C0ADEFBB261F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8" creationId="{DDEA6A27-DC46-7609-E774-5793047177D1}"/>
          </ac:spMkLst>
        </pc:spChg>
        <pc:spChg chg="add del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9" creationId="{A871BA4A-C6FF-EC8D-8245-D92F2FB5C382}"/>
          </ac:spMkLst>
        </pc:spChg>
        <pc:spChg chg="add del mod">
          <ac:chgData name="Katherine Mesa" userId="dd7b0dd6-7f91-4ded-8476-0723d8004cb7" providerId="ADAL" clId="{8363306A-C557-4E83-82E1-879FC27AE5D2}" dt="2023-11-12T16:38:20.492" v="3873"/>
          <ac:spMkLst>
            <pc:docMk/>
            <pc:sldMk cId="3703042262" sldId="428"/>
            <ac:spMk id="10" creationId="{6B35B75A-09C7-7DBD-A406-B8790275EF7A}"/>
          </ac:spMkLst>
        </pc:spChg>
        <pc:spChg chg="add mod">
          <ac:chgData name="Katherine Mesa" userId="dd7b0dd6-7f91-4ded-8476-0723d8004cb7" providerId="ADAL" clId="{8363306A-C557-4E83-82E1-879FC27AE5D2}" dt="2023-11-12T21:14:53.466" v="4158" actId="1076"/>
          <ac:spMkLst>
            <pc:docMk/>
            <pc:sldMk cId="3703042262" sldId="428"/>
            <ac:spMk id="10" creationId="{8740D30E-14E8-1103-0CD1-D7C9AFD7568F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11" creationId="{EA7ED7E2-72B6-2D70-8811-0A0F892C8C7A}"/>
          </ac:spMkLst>
        </pc:spChg>
        <pc:spChg chg="mod">
          <ac:chgData name="Katherine Mesa" userId="dd7b0dd6-7f91-4ded-8476-0723d8004cb7" providerId="ADAL" clId="{8363306A-C557-4E83-82E1-879FC27AE5D2}" dt="2023-11-12T16:40:30.238" v="3997" actId="1076"/>
          <ac:spMkLst>
            <pc:docMk/>
            <pc:sldMk cId="3703042262" sldId="428"/>
            <ac:spMk id="12" creationId="{745013DC-F7AD-10D5-1172-897F3B3456B4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13" creationId="{D37FBF0D-BAF2-D29F-DBD3-C11AA3EAEF93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14" creationId="{F3B44C9F-D072-9CF0-43E9-74AF41903F57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15" creationId="{A4C7270D-4A8B-1208-1239-34EA3F6ADDF8}"/>
          </ac:spMkLst>
        </pc:spChg>
        <pc:spChg chg="add mod ord">
          <ac:chgData name="Katherine Mesa" userId="dd7b0dd6-7f91-4ded-8476-0723d8004cb7" providerId="ADAL" clId="{8363306A-C557-4E83-82E1-879FC27AE5D2}" dt="2023-11-12T16:40:14.654" v="3994" actId="1076"/>
          <ac:spMkLst>
            <pc:docMk/>
            <pc:sldMk cId="3703042262" sldId="428"/>
            <ac:spMk id="16" creationId="{6ED24A19-F55F-8E6D-401C-014471BA732E}"/>
          </ac:spMkLst>
        </pc:spChg>
        <pc:spChg chg="add del mod">
          <ac:chgData name="Katherine Mesa" userId="dd7b0dd6-7f91-4ded-8476-0723d8004cb7" providerId="ADAL" clId="{8363306A-C557-4E83-82E1-879FC27AE5D2}" dt="2023-11-12T21:16:43.677" v="4173"/>
          <ac:spMkLst>
            <pc:docMk/>
            <pc:sldMk cId="3703042262" sldId="428"/>
            <ac:spMk id="17" creationId="{E38E9897-4804-A58D-160E-25EC20A7B6AB}"/>
          </ac:spMkLst>
        </pc:spChg>
        <pc:spChg chg="add mod">
          <ac:chgData name="Katherine Mesa" userId="dd7b0dd6-7f91-4ded-8476-0723d8004cb7" providerId="ADAL" clId="{8363306A-C557-4E83-82E1-879FC27AE5D2}" dt="2023-11-12T21:16:45.744" v="4175"/>
          <ac:spMkLst>
            <pc:docMk/>
            <pc:sldMk cId="3703042262" sldId="428"/>
            <ac:spMk id="18" creationId="{975125AB-8FAF-3158-4D8B-35995C902C38}"/>
          </ac:spMkLst>
        </pc:spChg>
        <pc:spChg chg="add del mod">
          <ac:chgData name="Katherine Mesa" userId="dd7b0dd6-7f91-4ded-8476-0723d8004cb7" providerId="ADAL" clId="{8363306A-C557-4E83-82E1-879FC27AE5D2}" dt="2023-11-12T21:14:49.366" v="4156" actId="478"/>
          <ac:spMkLst>
            <pc:docMk/>
            <pc:sldMk cId="3703042262" sldId="428"/>
            <ac:spMk id="19" creationId="{4F3066E1-3149-5D04-43F1-9C1542CBFC7B}"/>
          </ac:spMkLst>
        </pc:spChg>
        <pc:graphicFrameChg chg="del">
          <ac:chgData name="Katherine Mesa" userId="dd7b0dd6-7f91-4ded-8476-0723d8004cb7" providerId="ADAL" clId="{8363306A-C557-4E83-82E1-879FC27AE5D2}" dt="2023-11-12T16:24:39.135" v="3617" actId="478"/>
          <ac:graphicFrameMkLst>
            <pc:docMk/>
            <pc:sldMk cId="3703042262" sldId="428"/>
            <ac:graphicFrameMk id="17" creationId="{3F97EFFB-6232-B232-D798-034F47335070}"/>
          </ac:graphicFrameMkLst>
        </pc:graphicFrameChg>
        <pc:picChg chg="add mod">
          <ac:chgData name="Katherine Mesa" userId="dd7b0dd6-7f91-4ded-8476-0723d8004cb7" providerId="ADAL" clId="{8363306A-C557-4E83-82E1-879FC27AE5D2}" dt="2023-11-12T21:14:50.709" v="4157" actId="1076"/>
          <ac:picMkLst>
            <pc:docMk/>
            <pc:sldMk cId="3703042262" sldId="428"/>
            <ac:picMk id="4" creationId="{3C061CC9-2E0B-A85C-DD9F-FE5D66F40060}"/>
          </ac:picMkLst>
        </pc:picChg>
      </pc:sldChg>
      <pc:sldChg chg="addSp delSp modSp add mod modTransition">
        <pc:chgData name="Katherine Mesa" userId="dd7b0dd6-7f91-4ded-8476-0723d8004cb7" providerId="ADAL" clId="{8363306A-C557-4E83-82E1-879FC27AE5D2}" dt="2023-11-12T21:22:02.291" v="4180" actId="108"/>
        <pc:sldMkLst>
          <pc:docMk/>
          <pc:sldMk cId="1296261822" sldId="429"/>
        </pc:sldMkLst>
        <pc:spChg chg="add mod">
          <ac:chgData name="Katherine Mesa" userId="dd7b0dd6-7f91-4ded-8476-0723d8004cb7" providerId="ADAL" clId="{8363306A-C557-4E83-82E1-879FC27AE5D2}" dt="2023-11-12T21:09:37.863" v="4068" actId="1076"/>
          <ac:spMkLst>
            <pc:docMk/>
            <pc:sldMk cId="1296261822" sldId="429"/>
            <ac:spMk id="2" creationId="{EC10B5D2-EEC8-02BE-C459-E0E8908504E8}"/>
          </ac:spMkLst>
        </pc:spChg>
        <pc:spChg chg="mod">
          <ac:chgData name="Katherine Mesa" userId="dd7b0dd6-7f91-4ded-8476-0723d8004cb7" providerId="ADAL" clId="{8363306A-C557-4E83-82E1-879FC27AE5D2}" dt="2023-11-12T16:29:31.880" v="3697" actId="5793"/>
          <ac:spMkLst>
            <pc:docMk/>
            <pc:sldMk cId="1296261822" sldId="429"/>
            <ac:spMk id="5" creationId="{C7E91482-6119-D665-1B34-DC438710EBB5}"/>
          </ac:spMkLst>
        </pc:spChg>
        <pc:spChg chg="add mod">
          <ac:chgData name="Katherine Mesa" userId="dd7b0dd6-7f91-4ded-8476-0723d8004cb7" providerId="ADAL" clId="{8363306A-C557-4E83-82E1-879FC27AE5D2}" dt="2023-11-12T21:11:44.094" v="4103" actId="1076"/>
          <ac:spMkLst>
            <pc:docMk/>
            <pc:sldMk cId="1296261822" sldId="429"/>
            <ac:spMk id="7" creationId="{D1899A6B-19C4-8647-8D46-8104FB58219D}"/>
          </ac:spMkLst>
        </pc:spChg>
        <pc:spChg chg="add del mod">
          <ac:chgData name="Katherine Mesa" userId="dd7b0dd6-7f91-4ded-8476-0723d8004cb7" providerId="ADAL" clId="{8363306A-C557-4E83-82E1-879FC27AE5D2}" dt="2023-11-12T21:12:20.777" v="4114"/>
          <ac:spMkLst>
            <pc:docMk/>
            <pc:sldMk cId="1296261822" sldId="429"/>
            <ac:spMk id="9" creationId="{4526C7C7-C865-0A97-4467-D039B234CB7D}"/>
          </ac:spMkLst>
        </pc:spChg>
        <pc:spChg chg="mod">
          <ac:chgData name="Katherine Mesa" userId="dd7b0dd6-7f91-4ded-8476-0723d8004cb7" providerId="ADAL" clId="{8363306A-C557-4E83-82E1-879FC27AE5D2}" dt="2023-11-12T16:44:00.050" v="4027" actId="1076"/>
          <ac:spMkLst>
            <pc:docMk/>
            <pc:sldMk cId="1296261822" sldId="429"/>
            <ac:spMk id="13" creationId="{04A29945-6AFF-C29A-ADDF-FCF818B34737}"/>
          </ac:spMkLst>
        </pc:spChg>
        <pc:spChg chg="mod">
          <ac:chgData name="Katherine Mesa" userId="dd7b0dd6-7f91-4ded-8476-0723d8004cb7" providerId="ADAL" clId="{8363306A-C557-4E83-82E1-879FC27AE5D2}" dt="2023-11-12T16:44:00.050" v="4027" actId="1076"/>
          <ac:spMkLst>
            <pc:docMk/>
            <pc:sldMk cId="1296261822" sldId="429"/>
            <ac:spMk id="14" creationId="{83454EF7-4DD9-8252-6F3B-144FA0D0A717}"/>
          </ac:spMkLst>
        </pc:spChg>
        <pc:spChg chg="mod">
          <ac:chgData name="Katherine Mesa" userId="dd7b0dd6-7f91-4ded-8476-0723d8004cb7" providerId="ADAL" clId="{8363306A-C557-4E83-82E1-879FC27AE5D2}" dt="2023-11-12T16:44:00.050" v="4027" actId="1076"/>
          <ac:spMkLst>
            <pc:docMk/>
            <pc:sldMk cId="1296261822" sldId="429"/>
            <ac:spMk id="15" creationId="{626C99EB-6926-3477-B0B2-6BFEC01FCDFF}"/>
          </ac:spMkLst>
        </pc:spChg>
        <pc:spChg chg="mod">
          <ac:chgData name="Katherine Mesa" userId="dd7b0dd6-7f91-4ded-8476-0723d8004cb7" providerId="ADAL" clId="{8363306A-C557-4E83-82E1-879FC27AE5D2}" dt="2023-11-12T16:44:00.050" v="4027" actId="1076"/>
          <ac:spMkLst>
            <pc:docMk/>
            <pc:sldMk cId="1296261822" sldId="429"/>
            <ac:spMk id="16" creationId="{536B8D28-0835-CE2B-1C19-7F914EC0B558}"/>
          </ac:spMkLst>
        </pc:spChg>
        <pc:spChg chg="del">
          <ac:chgData name="Katherine Mesa" userId="dd7b0dd6-7f91-4ded-8476-0723d8004cb7" providerId="ADAL" clId="{8363306A-C557-4E83-82E1-879FC27AE5D2}" dt="2023-11-12T16:28:55.822" v="3682" actId="478"/>
          <ac:spMkLst>
            <pc:docMk/>
            <pc:sldMk cId="1296261822" sldId="429"/>
            <ac:spMk id="17" creationId="{BEA3AA2A-5798-8292-2205-8233EC6F8E7B}"/>
          </ac:spMkLst>
        </pc:spChg>
        <pc:spChg chg="add mod">
          <ac:chgData name="Katherine Mesa" userId="dd7b0dd6-7f91-4ded-8476-0723d8004cb7" providerId="ADAL" clId="{8363306A-C557-4E83-82E1-879FC27AE5D2}" dt="2023-11-12T21:12:31.469" v="4117" actId="1076"/>
          <ac:spMkLst>
            <pc:docMk/>
            <pc:sldMk cId="1296261822" sldId="429"/>
            <ac:spMk id="17" creationId="{CBDE330E-3470-DE30-8AAD-CF57EF5E1BAD}"/>
          </ac:spMkLst>
        </pc:spChg>
        <pc:spChg chg="add mod">
          <ac:chgData name="Katherine Mesa" userId="dd7b0dd6-7f91-4ded-8476-0723d8004cb7" providerId="ADAL" clId="{8363306A-C557-4E83-82E1-879FC27AE5D2}" dt="2023-11-12T21:13:12.856" v="4129" actId="1076"/>
          <ac:spMkLst>
            <pc:docMk/>
            <pc:sldMk cId="1296261822" sldId="429"/>
            <ac:spMk id="18" creationId="{C5CE880D-C619-1914-1AE1-F7CD5776A8B0}"/>
          </ac:spMkLst>
        </pc:spChg>
        <pc:spChg chg="del">
          <ac:chgData name="Katherine Mesa" userId="dd7b0dd6-7f91-4ded-8476-0723d8004cb7" providerId="ADAL" clId="{8363306A-C557-4E83-82E1-879FC27AE5D2}" dt="2023-11-12T16:28:55.331" v="3681" actId="478"/>
          <ac:spMkLst>
            <pc:docMk/>
            <pc:sldMk cId="1296261822" sldId="429"/>
            <ac:spMk id="18" creationId="{E2C1F759-8814-20B8-184C-2A9E3E25083B}"/>
          </ac:spMkLst>
        </pc:spChg>
        <pc:spChg chg="mod">
          <ac:chgData name="Katherine Mesa" userId="dd7b0dd6-7f91-4ded-8476-0723d8004cb7" providerId="ADAL" clId="{8363306A-C557-4E83-82E1-879FC27AE5D2}" dt="2023-11-12T21:22:02.291" v="4180" actId="108"/>
          <ac:spMkLst>
            <pc:docMk/>
            <pc:sldMk cId="1296261822" sldId="429"/>
            <ac:spMk id="19" creationId="{42168394-3B1A-BC84-4D57-ADC70FECF24B}"/>
          </ac:spMkLst>
        </pc:spChg>
        <pc:spChg chg="add mod">
          <ac:chgData name="Katherine Mesa" userId="dd7b0dd6-7f91-4ded-8476-0723d8004cb7" providerId="ADAL" clId="{8363306A-C557-4E83-82E1-879FC27AE5D2}" dt="2023-11-12T21:13:51.848" v="4142" actId="1076"/>
          <ac:spMkLst>
            <pc:docMk/>
            <pc:sldMk cId="1296261822" sldId="429"/>
            <ac:spMk id="20" creationId="{0402510C-2682-6E32-731A-CE5A051B2A96}"/>
          </ac:spMkLst>
        </pc:spChg>
        <pc:spChg chg="del">
          <ac:chgData name="Katherine Mesa" userId="dd7b0dd6-7f91-4ded-8476-0723d8004cb7" providerId="ADAL" clId="{8363306A-C557-4E83-82E1-879FC27AE5D2}" dt="2023-11-12T16:28:58.329" v="3684" actId="478"/>
          <ac:spMkLst>
            <pc:docMk/>
            <pc:sldMk cId="1296261822" sldId="429"/>
            <ac:spMk id="20" creationId="{6C877374-5985-D111-97E1-AE1156CFB249}"/>
          </ac:spMkLst>
        </pc:spChg>
        <pc:spChg chg="add mod">
          <ac:chgData name="Katherine Mesa" userId="dd7b0dd6-7f91-4ded-8476-0723d8004cb7" providerId="ADAL" clId="{8363306A-C557-4E83-82E1-879FC27AE5D2}" dt="2023-11-12T16:31:36.188" v="3728"/>
          <ac:spMkLst>
            <pc:docMk/>
            <pc:sldMk cId="1296261822" sldId="429"/>
            <ac:spMk id="21" creationId="{6C59DDB3-9072-D29A-CA79-2DB9C59BBFD0}"/>
          </ac:spMkLst>
        </pc:spChg>
        <pc:picChg chg="del">
          <ac:chgData name="Katherine Mesa" userId="dd7b0dd6-7f91-4ded-8476-0723d8004cb7" providerId="ADAL" clId="{8363306A-C557-4E83-82E1-879FC27AE5D2}" dt="2023-11-12T16:28:34.345" v="3677" actId="478"/>
          <ac:picMkLst>
            <pc:docMk/>
            <pc:sldMk cId="1296261822" sldId="429"/>
            <ac:picMk id="2" creationId="{0412A07E-C5CC-13D6-D783-2BBC45E19C37}"/>
          </ac:picMkLst>
        </pc:picChg>
        <pc:picChg chg="mod">
          <ac:chgData name="Katherine Mesa" userId="dd7b0dd6-7f91-4ded-8476-0723d8004cb7" providerId="ADAL" clId="{8363306A-C557-4E83-82E1-879FC27AE5D2}" dt="2023-11-12T21:11:40.158" v="4101" actId="1076"/>
          <ac:picMkLst>
            <pc:docMk/>
            <pc:sldMk cId="1296261822" sldId="429"/>
            <ac:picMk id="4" creationId="{385C559D-8717-B1FA-5711-24201CF79F6B}"/>
          </ac:picMkLst>
        </pc:picChg>
        <pc:picChg chg="del">
          <ac:chgData name="Katherine Mesa" userId="dd7b0dd6-7f91-4ded-8476-0723d8004cb7" providerId="ADAL" clId="{8363306A-C557-4E83-82E1-879FC27AE5D2}" dt="2023-11-12T16:28:53.589" v="3680" actId="478"/>
          <ac:picMkLst>
            <pc:docMk/>
            <pc:sldMk cId="1296261822" sldId="429"/>
            <ac:picMk id="7" creationId="{7997C67A-82D2-0824-DC5F-0DD429B4859B}"/>
          </ac:picMkLst>
        </pc:picChg>
        <pc:picChg chg="mod">
          <ac:chgData name="Katherine Mesa" userId="dd7b0dd6-7f91-4ded-8476-0723d8004cb7" providerId="ADAL" clId="{8363306A-C557-4E83-82E1-879FC27AE5D2}" dt="2023-11-12T21:11:46.595" v="4104" actId="1076"/>
          <ac:picMkLst>
            <pc:docMk/>
            <pc:sldMk cId="1296261822" sldId="429"/>
            <ac:picMk id="8" creationId="{05D5A744-F327-CB2B-FAF0-0379BD2F12B9}"/>
          </ac:picMkLst>
        </pc:picChg>
        <pc:picChg chg="del">
          <ac:chgData name="Katherine Mesa" userId="dd7b0dd6-7f91-4ded-8476-0723d8004cb7" providerId="ADAL" clId="{8363306A-C557-4E83-82E1-879FC27AE5D2}" dt="2023-11-12T16:28:52.594" v="3679" actId="478"/>
          <ac:picMkLst>
            <pc:docMk/>
            <pc:sldMk cId="1296261822" sldId="429"/>
            <ac:picMk id="9" creationId="{7B1DB6BA-F14C-0DD1-FC22-286A798B260C}"/>
          </ac:picMkLst>
        </pc:picChg>
        <pc:picChg chg="mod">
          <ac:chgData name="Katherine Mesa" userId="dd7b0dd6-7f91-4ded-8476-0723d8004cb7" providerId="ADAL" clId="{8363306A-C557-4E83-82E1-879FC27AE5D2}" dt="2023-11-12T21:11:48.719" v="4105" actId="1076"/>
          <ac:picMkLst>
            <pc:docMk/>
            <pc:sldMk cId="1296261822" sldId="429"/>
            <ac:picMk id="10" creationId="{558A9BAE-759A-5BA8-5394-E7C1563D2657}"/>
          </ac:picMkLst>
        </pc:picChg>
        <pc:picChg chg="mod">
          <ac:chgData name="Katherine Mesa" userId="dd7b0dd6-7f91-4ded-8476-0723d8004cb7" providerId="ADAL" clId="{8363306A-C557-4E83-82E1-879FC27AE5D2}" dt="2023-11-12T21:11:50.253" v="4106" actId="1076"/>
          <ac:picMkLst>
            <pc:docMk/>
            <pc:sldMk cId="1296261822" sldId="429"/>
            <ac:picMk id="11" creationId="{B039AB9F-26F4-1DDB-7854-A4AE6397CCA0}"/>
          </ac:picMkLst>
        </pc:picChg>
        <pc:picChg chg="mod">
          <ac:chgData name="Katherine Mesa" userId="dd7b0dd6-7f91-4ded-8476-0723d8004cb7" providerId="ADAL" clId="{8363306A-C557-4E83-82E1-879FC27AE5D2}" dt="2023-11-12T21:11:51.889" v="4107" actId="1076"/>
          <ac:picMkLst>
            <pc:docMk/>
            <pc:sldMk cId="1296261822" sldId="429"/>
            <ac:picMk id="12" creationId="{9AB3EE1D-44B9-7496-0226-46796636995C}"/>
          </ac:picMkLst>
        </pc:picChg>
      </pc:sldChg>
      <pc:sldChg chg="addSp delSp modSp add mod modTransition">
        <pc:chgData name="Katherine Mesa" userId="dd7b0dd6-7f91-4ded-8476-0723d8004cb7" providerId="ADAL" clId="{8363306A-C557-4E83-82E1-879FC27AE5D2}" dt="2023-11-12T21:21:46.992" v="4179" actId="1076"/>
        <pc:sldMkLst>
          <pc:docMk/>
          <pc:sldMk cId="109815487" sldId="430"/>
        </pc:sldMkLst>
        <pc:spChg chg="add mod">
          <ac:chgData name="Katherine Mesa" userId="dd7b0dd6-7f91-4ded-8476-0723d8004cb7" providerId="ADAL" clId="{8363306A-C557-4E83-82E1-879FC27AE5D2}" dt="2023-11-12T16:31:37.031" v="3729"/>
          <ac:spMkLst>
            <pc:docMk/>
            <pc:sldMk cId="109815487" sldId="430"/>
            <ac:spMk id="2" creationId="{03035EC9-895C-5F4E-EBFA-9C5E06685DD8}"/>
          </ac:spMkLst>
        </pc:spChg>
        <pc:spChg chg="add mod">
          <ac:chgData name="Katherine Mesa" userId="dd7b0dd6-7f91-4ded-8476-0723d8004cb7" providerId="ADAL" clId="{8363306A-C557-4E83-82E1-879FC27AE5D2}" dt="2023-11-12T21:14:19.519" v="4149" actId="1076"/>
          <ac:spMkLst>
            <pc:docMk/>
            <pc:sldMk cId="109815487" sldId="430"/>
            <ac:spMk id="4" creationId="{87CA5876-D01B-A609-B591-84504E29496D}"/>
          </ac:spMkLst>
        </pc:spChg>
        <pc:spChg chg="mod">
          <ac:chgData name="Katherine Mesa" userId="dd7b0dd6-7f91-4ded-8476-0723d8004cb7" providerId="ADAL" clId="{8363306A-C557-4E83-82E1-879FC27AE5D2}" dt="2023-11-12T16:30:12.640" v="3708" actId="20577"/>
          <ac:spMkLst>
            <pc:docMk/>
            <pc:sldMk cId="109815487" sldId="430"/>
            <ac:spMk id="5" creationId="{C7E91482-6119-D665-1B34-DC438710EBB5}"/>
          </ac:spMkLst>
        </pc:spChg>
        <pc:spChg chg="add mod">
          <ac:chgData name="Katherine Mesa" userId="dd7b0dd6-7f91-4ded-8476-0723d8004cb7" providerId="ADAL" clId="{8363306A-C557-4E83-82E1-879FC27AE5D2}" dt="2023-11-12T21:14:29.851" v="4153" actId="1076"/>
          <ac:spMkLst>
            <pc:docMk/>
            <pc:sldMk cId="109815487" sldId="430"/>
            <ac:spMk id="7" creationId="{398C9E39-DEE3-FE56-DE37-3FA536C69FC5}"/>
          </ac:spMkLst>
        </pc:spChg>
        <pc:spChg chg="add mod">
          <ac:chgData name="Katherine Mesa" userId="dd7b0dd6-7f91-4ded-8476-0723d8004cb7" providerId="ADAL" clId="{8363306A-C557-4E83-82E1-879FC27AE5D2}" dt="2023-11-12T21:21:46.992" v="4179" actId="1076"/>
          <ac:spMkLst>
            <pc:docMk/>
            <pc:sldMk cId="109815487" sldId="430"/>
            <ac:spMk id="8" creationId="{D24FA36F-95C0-4D26-0D18-90F274564207}"/>
          </ac:spMkLst>
        </pc:spChg>
        <pc:spChg chg="mod">
          <ac:chgData name="Katherine Mesa" userId="dd7b0dd6-7f91-4ded-8476-0723d8004cb7" providerId="ADAL" clId="{8363306A-C557-4E83-82E1-879FC27AE5D2}" dt="2023-11-12T21:14:15.431" v="4148" actId="1076"/>
          <ac:spMkLst>
            <pc:docMk/>
            <pc:sldMk cId="109815487" sldId="430"/>
            <ac:spMk id="13" creationId="{04A29945-6AFF-C29A-ADDF-FCF818B34737}"/>
          </ac:spMkLst>
        </pc:spChg>
        <pc:spChg chg="mod">
          <ac:chgData name="Katherine Mesa" userId="dd7b0dd6-7f91-4ded-8476-0723d8004cb7" providerId="ADAL" clId="{8363306A-C557-4E83-82E1-879FC27AE5D2}" dt="2023-11-12T21:14:15.431" v="4148" actId="1076"/>
          <ac:spMkLst>
            <pc:docMk/>
            <pc:sldMk cId="109815487" sldId="430"/>
            <ac:spMk id="14" creationId="{83454EF7-4DD9-8252-6F3B-144FA0D0A717}"/>
          </ac:spMkLst>
        </pc:spChg>
        <pc:spChg chg="del">
          <ac:chgData name="Katherine Mesa" userId="dd7b0dd6-7f91-4ded-8476-0723d8004cb7" providerId="ADAL" clId="{8363306A-C557-4E83-82E1-879FC27AE5D2}" dt="2023-11-12T16:30:27.511" v="3712" actId="478"/>
          <ac:spMkLst>
            <pc:docMk/>
            <pc:sldMk cId="109815487" sldId="430"/>
            <ac:spMk id="15" creationId="{626C99EB-6926-3477-B0B2-6BFEC01FCDFF}"/>
          </ac:spMkLst>
        </pc:spChg>
        <pc:spChg chg="mod">
          <ac:chgData name="Katherine Mesa" userId="dd7b0dd6-7f91-4ded-8476-0723d8004cb7" providerId="ADAL" clId="{8363306A-C557-4E83-82E1-879FC27AE5D2}" dt="2023-11-12T21:14:24.589" v="4151" actId="1076"/>
          <ac:spMkLst>
            <pc:docMk/>
            <pc:sldMk cId="109815487" sldId="430"/>
            <ac:spMk id="16" creationId="{536B8D28-0835-CE2B-1C19-7F914EC0B558}"/>
          </ac:spMkLst>
        </pc:spChg>
        <pc:spChg chg="del">
          <ac:chgData name="Katherine Mesa" userId="dd7b0dd6-7f91-4ded-8476-0723d8004cb7" providerId="ADAL" clId="{8363306A-C557-4E83-82E1-879FC27AE5D2}" dt="2023-11-12T16:30:20.173" v="3711" actId="478"/>
          <ac:spMkLst>
            <pc:docMk/>
            <pc:sldMk cId="109815487" sldId="430"/>
            <ac:spMk id="19" creationId="{42168394-3B1A-BC84-4D57-ADC70FECF24B}"/>
          </ac:spMkLst>
        </pc:spChg>
        <pc:picChg chg="del">
          <ac:chgData name="Katherine Mesa" userId="dd7b0dd6-7f91-4ded-8476-0723d8004cb7" providerId="ADAL" clId="{8363306A-C557-4E83-82E1-879FC27AE5D2}" dt="2023-11-12T16:30:16.613" v="3709" actId="478"/>
          <ac:picMkLst>
            <pc:docMk/>
            <pc:sldMk cId="109815487" sldId="430"/>
            <ac:picMk id="4" creationId="{385C559D-8717-B1FA-5711-24201CF79F6B}"/>
          </ac:picMkLst>
        </pc:picChg>
        <pc:picChg chg="del">
          <ac:chgData name="Katherine Mesa" userId="dd7b0dd6-7f91-4ded-8476-0723d8004cb7" providerId="ADAL" clId="{8363306A-C557-4E83-82E1-879FC27AE5D2}" dt="2023-11-12T16:30:28.470" v="3713" actId="478"/>
          <ac:picMkLst>
            <pc:docMk/>
            <pc:sldMk cId="109815487" sldId="430"/>
            <ac:picMk id="8" creationId="{05D5A744-F327-CB2B-FAF0-0379BD2F12B9}"/>
          </ac:picMkLst>
        </pc:picChg>
        <pc:picChg chg="mod">
          <ac:chgData name="Katherine Mesa" userId="dd7b0dd6-7f91-4ded-8476-0723d8004cb7" providerId="ADAL" clId="{8363306A-C557-4E83-82E1-879FC27AE5D2}" dt="2023-11-12T21:14:25.871" v="4152" actId="1076"/>
          <ac:picMkLst>
            <pc:docMk/>
            <pc:sldMk cId="109815487" sldId="430"/>
            <ac:picMk id="10" creationId="{558A9BAE-759A-5BA8-5394-E7C1563D2657}"/>
          </ac:picMkLst>
        </pc:picChg>
        <pc:picChg chg="mod">
          <ac:chgData name="Katherine Mesa" userId="dd7b0dd6-7f91-4ded-8476-0723d8004cb7" providerId="ADAL" clId="{8363306A-C557-4E83-82E1-879FC27AE5D2}" dt="2023-11-12T21:21:44.145" v="4178" actId="1076"/>
          <ac:picMkLst>
            <pc:docMk/>
            <pc:sldMk cId="109815487" sldId="430"/>
            <ac:picMk id="11" creationId="{B039AB9F-26F4-1DDB-7854-A4AE6397CCA0}"/>
          </ac:picMkLst>
        </pc:picChg>
        <pc:picChg chg="mod">
          <ac:chgData name="Katherine Mesa" userId="dd7b0dd6-7f91-4ded-8476-0723d8004cb7" providerId="ADAL" clId="{8363306A-C557-4E83-82E1-879FC27AE5D2}" dt="2023-11-12T21:14:15.431" v="4148" actId="1076"/>
          <ac:picMkLst>
            <pc:docMk/>
            <pc:sldMk cId="109815487" sldId="430"/>
            <ac:picMk id="12" creationId="{9AB3EE1D-44B9-7496-0226-46796636995C}"/>
          </ac:picMkLst>
        </pc:picChg>
      </pc:sldChg>
      <pc:sldChg chg="new del">
        <pc:chgData name="Katherine Mesa" userId="dd7b0dd6-7f91-4ded-8476-0723d8004cb7" providerId="ADAL" clId="{8363306A-C557-4E83-82E1-879FC27AE5D2}" dt="2023-11-12T16:45:04.043" v="4039" actId="2696"/>
        <pc:sldMkLst>
          <pc:docMk/>
          <pc:sldMk cId="3698079685" sldId="431"/>
        </pc:sldMkLst>
      </pc:sldChg>
      <pc:sldChg chg="new del">
        <pc:chgData name="Katherine Mesa" userId="dd7b0dd6-7f91-4ded-8476-0723d8004cb7" providerId="ADAL" clId="{8363306A-C557-4E83-82E1-879FC27AE5D2}" dt="2023-11-12T21:15:59.685" v="4162" actId="2696"/>
        <pc:sldMkLst>
          <pc:docMk/>
          <pc:sldMk cId="1076149554" sldId="433"/>
        </pc:sldMkLst>
      </pc:sldChg>
      <pc:sldChg chg="addSp modSp add mod modShow">
        <pc:chgData name="Katherine Mesa" userId="dd7b0dd6-7f91-4ded-8476-0723d8004cb7" providerId="ADAL" clId="{8363306A-C557-4E83-82E1-879FC27AE5D2}" dt="2023-11-12T21:16:38.180" v="4168"/>
        <pc:sldMkLst>
          <pc:docMk/>
          <pc:sldMk cId="2419643972" sldId="434"/>
        </pc:sldMkLst>
        <pc:spChg chg="mod">
          <ac:chgData name="Katherine Mesa" userId="dd7b0dd6-7f91-4ded-8476-0723d8004cb7" providerId="ADAL" clId="{8363306A-C557-4E83-82E1-879FC27AE5D2}" dt="2023-11-12T21:16:10.922" v="4164" actId="1076"/>
          <ac:spMkLst>
            <pc:docMk/>
            <pc:sldMk cId="2419643972" sldId="434"/>
            <ac:spMk id="4" creationId="{709DBE31-EF10-CFAD-5972-E5C9FB868EF8}"/>
          </ac:spMkLst>
        </pc:spChg>
        <pc:spChg chg="add mod">
          <ac:chgData name="Katherine Mesa" userId="dd7b0dd6-7f91-4ded-8476-0723d8004cb7" providerId="ADAL" clId="{8363306A-C557-4E83-82E1-879FC27AE5D2}" dt="2023-11-12T21:16:38.180" v="4168"/>
          <ac:spMkLst>
            <pc:docMk/>
            <pc:sldMk cId="2419643972" sldId="434"/>
            <ac:spMk id="7" creationId="{C01E4C64-C99B-E386-35B3-5FAB78D2BE70}"/>
          </ac:spMkLst>
        </pc:spChg>
        <pc:picChg chg="mod">
          <ac:chgData name="Katherine Mesa" userId="dd7b0dd6-7f91-4ded-8476-0723d8004cb7" providerId="ADAL" clId="{8363306A-C557-4E83-82E1-879FC27AE5D2}" dt="2023-11-12T21:16:29.606" v="4167" actId="208"/>
          <ac:picMkLst>
            <pc:docMk/>
            <pc:sldMk cId="2419643972" sldId="434"/>
            <ac:picMk id="5" creationId="{E33D48A5-B22F-D34A-E2EC-D3B84A9F912B}"/>
          </ac:picMkLst>
        </pc:picChg>
        <pc:picChg chg="mod">
          <ac:chgData name="Katherine Mesa" userId="dd7b0dd6-7f91-4ded-8476-0723d8004cb7" providerId="ADAL" clId="{8363306A-C557-4E83-82E1-879FC27AE5D2}" dt="2023-11-12T21:16:29.606" v="4167" actId="208"/>
          <ac:picMkLst>
            <pc:docMk/>
            <pc:sldMk cId="2419643972" sldId="434"/>
            <ac:picMk id="6" creationId="{4C82FD9B-F7B7-7E1D-5DC3-CB7C22713CB1}"/>
          </ac:picMkLst>
        </pc:picChg>
      </pc:sldChg>
      <pc:sldChg chg="addSp modSp add mod modShow">
        <pc:chgData name="Katherine Mesa" userId="dd7b0dd6-7f91-4ded-8476-0723d8004cb7" providerId="ADAL" clId="{8363306A-C557-4E83-82E1-879FC27AE5D2}" dt="2023-11-12T21:16:39.762" v="4169"/>
        <pc:sldMkLst>
          <pc:docMk/>
          <pc:sldMk cId="3909746019" sldId="435"/>
        </pc:sldMkLst>
        <pc:spChg chg="mod">
          <ac:chgData name="Katherine Mesa" userId="dd7b0dd6-7f91-4ded-8476-0723d8004cb7" providerId="ADAL" clId="{8363306A-C557-4E83-82E1-879FC27AE5D2}" dt="2023-11-12T21:16:14.665" v="4165" actId="1076"/>
          <ac:spMkLst>
            <pc:docMk/>
            <pc:sldMk cId="3909746019" sldId="435"/>
            <ac:spMk id="4" creationId="{709DBE31-EF10-CFAD-5972-E5C9FB868EF8}"/>
          </ac:spMkLst>
        </pc:spChg>
        <pc:spChg chg="add mod">
          <ac:chgData name="Katherine Mesa" userId="dd7b0dd6-7f91-4ded-8476-0723d8004cb7" providerId="ADAL" clId="{8363306A-C557-4E83-82E1-879FC27AE5D2}" dt="2023-11-12T21:16:39.762" v="4169"/>
          <ac:spMkLst>
            <pc:docMk/>
            <pc:sldMk cId="3909746019" sldId="435"/>
            <ac:spMk id="5" creationId="{46B7C4C3-E9F1-D47E-71B5-99B27EA6D609}"/>
          </ac:spMkLst>
        </pc:spChg>
      </pc:sldChg>
      <pc:sldChg chg="add del">
        <pc:chgData name="Katherine Mesa" userId="dd7b0dd6-7f91-4ded-8476-0723d8004cb7" providerId="ADAL" clId="{8363306A-C557-4E83-82E1-879FC27AE5D2}" dt="2023-11-12T21:15:59.685" v="4162" actId="2696"/>
        <pc:sldMkLst>
          <pc:docMk/>
          <pc:sldMk cId="1658039959" sldId="436"/>
        </pc:sldMkLst>
      </pc:sldChg>
    </pc:docChg>
  </pc:docChgLst>
  <pc:docChgLst>
    <pc:chgData name="Luke Leibkuchler" userId="S::lgl20@fsu.edu::a7c1e1ef-f9d4-4dc7-8550-c2468dc434b6" providerId="AD" clId="Web-{43D01BBB-B786-4E9C-8621-9D66BB3D8479}"/>
    <pc:docChg chg="modSld">
      <pc:chgData name="Luke Leibkuchler" userId="S::lgl20@fsu.edu::a7c1e1ef-f9d4-4dc7-8550-c2468dc434b6" providerId="AD" clId="Web-{43D01BBB-B786-4E9C-8621-9D66BB3D8479}" dt="2023-10-12T21:24:09.513" v="6" actId="1076"/>
      <pc:docMkLst>
        <pc:docMk/>
      </pc:docMkLst>
      <pc:sldChg chg="modSp">
        <pc:chgData name="Luke Leibkuchler" userId="S::lgl20@fsu.edu::a7c1e1ef-f9d4-4dc7-8550-c2468dc434b6" providerId="AD" clId="Web-{43D01BBB-B786-4E9C-8621-9D66BB3D8479}" dt="2023-10-12T21:24:09.513" v="6" actId="1076"/>
        <pc:sldMkLst>
          <pc:docMk/>
          <pc:sldMk cId="3424062367" sldId="311"/>
        </pc:sldMkLst>
        <pc:spChg chg="mod">
          <ac:chgData name="Luke Leibkuchler" userId="S::lgl20@fsu.edu::a7c1e1ef-f9d4-4dc7-8550-c2468dc434b6" providerId="AD" clId="Web-{43D01BBB-B786-4E9C-8621-9D66BB3D8479}" dt="2023-10-12T21:24:09.513" v="6" actId="1076"/>
          <ac:spMkLst>
            <pc:docMk/>
            <pc:sldMk cId="3424062367" sldId="311"/>
            <ac:spMk id="21" creationId="{76AD82CC-2554-D23D-1BF2-7E2A968B62F7}"/>
          </ac:spMkLst>
        </pc:spChg>
        <pc:spChg chg="mod">
          <ac:chgData name="Luke Leibkuchler" userId="S::lgl20@fsu.edu::a7c1e1ef-f9d4-4dc7-8550-c2468dc434b6" providerId="AD" clId="Web-{43D01BBB-B786-4E9C-8621-9D66BB3D8479}" dt="2023-10-12T21:24:01.106" v="5" actId="1076"/>
          <ac:spMkLst>
            <pc:docMk/>
            <pc:sldMk cId="3424062367" sldId="311"/>
            <ac:spMk id="22" creationId="{B1D96010-3A43-2A45-D34F-35C072F81101}"/>
          </ac:spMkLst>
        </pc:spChg>
      </pc:sldChg>
    </pc:docChg>
  </pc:docChgLst>
  <pc:docChgLst>
    <pc:chgData name="Kevin Hernandez Lichtl" userId="S::kjh19a@fsu.edu::1972ab5e-5eb3-44d7-8806-f0fa61fe4a33" providerId="AD" clId="Web-{DD29E983-3EE7-4182-A608-CC2736337917}"/>
    <pc:docChg chg="addSld delSld modSld sldOrd modSection">
      <pc:chgData name="Kevin Hernandez Lichtl" userId="S::kjh19a@fsu.edu::1972ab5e-5eb3-44d7-8806-f0fa61fe4a33" providerId="AD" clId="Web-{DD29E983-3EE7-4182-A608-CC2736337917}" dt="2023-10-17T16:00:46.225" v="1123"/>
      <pc:docMkLst>
        <pc:docMk/>
      </pc:docMkLst>
      <pc:sldChg chg="addSp delSp">
        <pc:chgData name="Kevin Hernandez Lichtl" userId="S::kjh19a@fsu.edu::1972ab5e-5eb3-44d7-8806-f0fa61fe4a33" providerId="AD" clId="Web-{DD29E983-3EE7-4182-A608-CC2736337917}" dt="2023-10-17T16:00:36.318" v="1121"/>
        <pc:sldMkLst>
          <pc:docMk/>
          <pc:sldMk cId="71360699" sldId="295"/>
        </pc:sldMkLst>
        <pc:spChg chg="add del">
          <ac:chgData name="Kevin Hernandez Lichtl" userId="S::kjh19a@fsu.edu::1972ab5e-5eb3-44d7-8806-f0fa61fe4a33" providerId="AD" clId="Web-{DD29E983-3EE7-4182-A608-CC2736337917}" dt="2023-10-17T16:00:36.318" v="1121"/>
          <ac:spMkLst>
            <pc:docMk/>
            <pc:sldMk cId="71360699" sldId="295"/>
            <ac:spMk id="2" creationId="{6A4ED8F4-E037-4BE5-8B66-3EF420CC6C3F}"/>
          </ac:spMkLst>
        </pc:spChg>
      </pc:sldChg>
      <pc:sldChg chg="add del ord">
        <pc:chgData name="Kevin Hernandez Lichtl" userId="S::kjh19a@fsu.edu::1972ab5e-5eb3-44d7-8806-f0fa61fe4a33" providerId="AD" clId="Web-{DD29E983-3EE7-4182-A608-CC2736337917}" dt="2023-10-17T15:53:57.644" v="1064"/>
        <pc:sldMkLst>
          <pc:docMk/>
          <pc:sldMk cId="2442078745" sldId="322"/>
        </pc:sldMkLst>
      </pc:sldChg>
      <pc:sldChg chg="del">
        <pc:chgData name="Kevin Hernandez Lichtl" userId="S::kjh19a@fsu.edu::1972ab5e-5eb3-44d7-8806-f0fa61fe4a33" providerId="AD" clId="Web-{DD29E983-3EE7-4182-A608-CC2736337917}" dt="2023-10-17T15:40:02.559" v="879"/>
        <pc:sldMkLst>
          <pc:docMk/>
          <pc:sldMk cId="3558932195" sldId="323"/>
        </pc:sldMkLst>
      </pc:sldChg>
      <pc:sldChg chg="modSp del">
        <pc:chgData name="Kevin Hernandez Lichtl" userId="S::kjh19a@fsu.edu::1972ab5e-5eb3-44d7-8806-f0fa61fe4a33" providerId="AD" clId="Web-{DD29E983-3EE7-4182-A608-CC2736337917}" dt="2023-10-17T15:50:57.620" v="1008"/>
        <pc:sldMkLst>
          <pc:docMk/>
          <pc:sldMk cId="2902880295" sldId="324"/>
        </pc:sldMkLst>
        <pc:spChg chg="mod">
          <ac:chgData name="Kevin Hernandez Lichtl" userId="S::kjh19a@fsu.edu::1972ab5e-5eb3-44d7-8806-f0fa61fe4a33" providerId="AD" clId="Web-{DD29E983-3EE7-4182-A608-CC2736337917}" dt="2023-10-17T15:33:01.258" v="825" actId="20577"/>
          <ac:spMkLst>
            <pc:docMk/>
            <pc:sldMk cId="2902880295" sldId="324"/>
            <ac:spMk id="9" creationId="{2673E1A6-34A6-994D-E6C7-677D26A10B52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4:05.480" v="840" actId="1076"/>
          <ac:spMkLst>
            <pc:docMk/>
            <pc:sldMk cId="2902880295" sldId="324"/>
            <ac:spMk id="12" creationId="{98A5F3F8-52DD-0999-A6C2-2A6783B66194}"/>
          </ac:spMkLst>
        </pc:spChg>
      </pc:sldChg>
      <pc:sldChg chg="modSp del">
        <pc:chgData name="Kevin Hernandez Lichtl" userId="S::kjh19a@fsu.edu::1972ab5e-5eb3-44d7-8806-f0fa61fe4a33" providerId="AD" clId="Web-{DD29E983-3EE7-4182-A608-CC2736337917}" dt="2023-10-17T15:50:54.401" v="1006"/>
        <pc:sldMkLst>
          <pc:docMk/>
          <pc:sldMk cId="4209868759" sldId="325"/>
        </pc:sldMkLst>
        <pc:spChg chg="mod">
          <ac:chgData name="Kevin Hernandez Lichtl" userId="S::kjh19a@fsu.edu::1972ab5e-5eb3-44d7-8806-f0fa61fe4a33" providerId="AD" clId="Web-{DD29E983-3EE7-4182-A608-CC2736337917}" dt="2023-10-17T15:33:08.384" v="831" actId="20577"/>
          <ac:spMkLst>
            <pc:docMk/>
            <pc:sldMk cId="4209868759" sldId="325"/>
            <ac:spMk id="11" creationId="{4DD8ED7D-0244-AE97-DB5C-BC187B9656A8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3:13.275" v="836" actId="20577"/>
          <ac:spMkLst>
            <pc:docMk/>
            <pc:sldMk cId="4209868759" sldId="325"/>
            <ac:spMk id="12" creationId="{7E9605F3-69C1-5862-6F39-AD1D09A40D4B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4:37.606" v="842" actId="1076"/>
          <ac:spMkLst>
            <pc:docMk/>
            <pc:sldMk cId="4209868759" sldId="325"/>
            <ac:spMk id="13" creationId="{EC825EC9-890B-0FF5-1DE5-EFCF2A112D12}"/>
          </ac:spMkLst>
        </pc:spChg>
      </pc:sldChg>
      <pc:sldChg chg="modSp del">
        <pc:chgData name="Kevin Hernandez Lichtl" userId="S::kjh19a@fsu.edu::1972ab5e-5eb3-44d7-8806-f0fa61fe4a33" providerId="AD" clId="Web-{DD29E983-3EE7-4182-A608-CC2736337917}" dt="2023-10-17T15:50:52.823" v="1005"/>
        <pc:sldMkLst>
          <pc:docMk/>
          <pc:sldMk cId="3723630163" sldId="326"/>
        </pc:sldMkLst>
        <pc:spChg chg="mod">
          <ac:chgData name="Kevin Hernandez Lichtl" userId="S::kjh19a@fsu.edu::1972ab5e-5eb3-44d7-8806-f0fa61fe4a33" providerId="AD" clId="Web-{DD29E983-3EE7-4182-A608-CC2736337917}" dt="2023-10-17T15:34:45.232" v="848" actId="20577"/>
          <ac:spMkLst>
            <pc:docMk/>
            <pc:sldMk cId="3723630163" sldId="326"/>
            <ac:spMk id="8" creationId="{F66C6995-489E-25BD-3ECE-692FFBB61D82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5:03.248" v="857" actId="1076"/>
          <ac:spMkLst>
            <pc:docMk/>
            <pc:sldMk cId="3723630163" sldId="326"/>
            <ac:spMk id="9" creationId="{F0B6B725-C57D-B3CB-E2C2-E87046BC27AE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4:55.295" v="856" actId="1076"/>
          <ac:spMkLst>
            <pc:docMk/>
            <pc:sldMk cId="3723630163" sldId="326"/>
            <ac:spMk id="11" creationId="{E80EA367-BCC5-F1E3-6C76-CBADC770B7CC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4:53.107" v="855" actId="1076"/>
          <ac:spMkLst>
            <pc:docMk/>
            <pc:sldMk cId="3723630163" sldId="326"/>
            <ac:spMk id="12" creationId="{CEBB7222-5A23-679B-2593-DFA7CF028BDA}"/>
          </ac:spMkLst>
        </pc:spChg>
      </pc:sldChg>
      <pc:sldChg chg="addSp delSp modSp del">
        <pc:chgData name="Kevin Hernandez Lichtl" userId="S::kjh19a@fsu.edu::1972ab5e-5eb3-44d7-8806-f0fa61fe4a33" providerId="AD" clId="Web-{DD29E983-3EE7-4182-A608-CC2736337917}" dt="2023-10-17T15:52:16.170" v="1027"/>
        <pc:sldMkLst>
          <pc:docMk/>
          <pc:sldMk cId="841151159" sldId="327"/>
        </pc:sldMkLst>
        <pc:spChg chg="add del">
          <ac:chgData name="Kevin Hernandez Lichtl" userId="S::kjh19a@fsu.edu::1972ab5e-5eb3-44d7-8806-f0fa61fe4a33" providerId="AD" clId="Web-{DD29E983-3EE7-4182-A608-CC2736337917}" dt="2023-10-17T15:41:03.843" v="896"/>
          <ac:spMkLst>
            <pc:docMk/>
            <pc:sldMk cId="841151159" sldId="327"/>
            <ac:spMk id="2" creationId="{744B8971-EC7C-0F3F-A448-81C673ADBDA6}"/>
          </ac:spMkLst>
        </pc:spChg>
        <pc:spChg chg="ord">
          <ac:chgData name="Kevin Hernandez Lichtl" userId="S::kjh19a@fsu.edu::1972ab5e-5eb3-44d7-8806-f0fa61fe4a33" providerId="AD" clId="Web-{DD29E983-3EE7-4182-A608-CC2736337917}" dt="2023-10-17T15:46:57.422" v="977"/>
          <ac:spMkLst>
            <pc:docMk/>
            <pc:sldMk cId="841151159" sldId="327"/>
            <ac:spMk id="4" creationId="{66024C4B-6CC7-073B-524D-96EB90A21A90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5:41.856" v="960" actId="1076"/>
          <ac:spMkLst>
            <pc:docMk/>
            <pc:sldMk cId="841151159" sldId="327"/>
            <ac:spMk id="7" creationId="{2522E428-C4A9-933C-B530-0B9940A44AEE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1:16.078" v="904" actId="20577"/>
          <ac:spMkLst>
            <pc:docMk/>
            <pc:sldMk cId="841151159" sldId="327"/>
            <ac:spMk id="8" creationId="{7AF8FB2B-5AE7-D57B-DFD3-6F6FCACAD4AF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9:30.554" v="993" actId="14100"/>
          <ac:spMkLst>
            <pc:docMk/>
            <pc:sldMk cId="841151159" sldId="327"/>
            <ac:spMk id="9" creationId="{609937E1-141D-F6C3-1C9E-B329063C59A1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9:08.506" v="992" actId="14100"/>
          <ac:spMkLst>
            <pc:docMk/>
            <pc:sldMk cId="841151159" sldId="327"/>
            <ac:spMk id="11" creationId="{C8172ECF-99B6-F1F6-11A8-D75ABB6416D6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9:40.913" v="994" actId="1076"/>
          <ac:spMkLst>
            <pc:docMk/>
            <pc:sldMk cId="841151159" sldId="327"/>
            <ac:spMk id="12" creationId="{1785B989-5DD7-2BF2-3ADC-72E7549C1B79}"/>
          </ac:spMkLst>
        </pc:spChg>
        <pc:spChg chg="mod">
          <ac:chgData name="Kevin Hernandez Lichtl" userId="S::kjh19a@fsu.edu::1972ab5e-5eb3-44d7-8806-f0fa61fe4a33" providerId="AD" clId="Web-{DD29E983-3EE7-4182-A608-CC2736337917}" dt="2023-10-17T15:51:39.200" v="1018" actId="20577"/>
          <ac:spMkLst>
            <pc:docMk/>
            <pc:sldMk cId="841151159" sldId="327"/>
            <ac:spMk id="13" creationId="{1BA6AB8E-3799-640F-A115-00CDCCB71FA8}"/>
          </ac:spMkLst>
        </pc:spChg>
        <pc:spChg chg="add del">
          <ac:chgData name="Kevin Hernandez Lichtl" userId="S::kjh19a@fsu.edu::1972ab5e-5eb3-44d7-8806-f0fa61fe4a33" providerId="AD" clId="Web-{DD29E983-3EE7-4182-A608-CC2736337917}" dt="2023-10-17T15:41:00.468" v="894"/>
          <ac:spMkLst>
            <pc:docMk/>
            <pc:sldMk cId="841151159" sldId="327"/>
            <ac:spMk id="14" creationId="{744B8971-EC7C-0F3F-A448-81C673ADBDA6}"/>
          </ac:spMkLst>
        </pc:spChg>
        <pc:spChg chg="add del mod ord">
          <ac:chgData name="Kevin Hernandez Lichtl" userId="S::kjh19a@fsu.edu::1972ab5e-5eb3-44d7-8806-f0fa61fe4a33" providerId="AD" clId="Web-{DD29E983-3EE7-4182-A608-CC2736337917}" dt="2023-10-17T15:45:27.621" v="958"/>
          <ac:spMkLst>
            <pc:docMk/>
            <pc:sldMk cId="841151159" sldId="327"/>
            <ac:spMk id="15" creationId="{B9AA8A96-34DD-A901-1288-9BD60A5D1EF2}"/>
          </ac:spMkLst>
        </pc:spChg>
        <pc:spChg chg="add mod ord">
          <ac:chgData name="Kevin Hernandez Lichtl" userId="S::kjh19a@fsu.edu::1972ab5e-5eb3-44d7-8806-f0fa61fe4a33" providerId="AD" clId="Web-{DD29E983-3EE7-4182-A608-CC2736337917}" dt="2023-10-17T15:47:23.141" v="979" actId="1076"/>
          <ac:spMkLst>
            <pc:docMk/>
            <pc:sldMk cId="841151159" sldId="327"/>
            <ac:spMk id="16" creationId="{5B807858-AEDF-589F-9A4C-4461AED1A839}"/>
          </ac:spMkLst>
        </pc:spChg>
        <pc:spChg chg="ord">
          <ac:chgData name="Kevin Hernandez Lichtl" userId="S::kjh19a@fsu.edu::1972ab5e-5eb3-44d7-8806-f0fa61fe4a33" providerId="AD" clId="Web-{DD29E983-3EE7-4182-A608-CC2736337917}" dt="2023-10-17T15:41:45.376" v="914"/>
          <ac:spMkLst>
            <pc:docMk/>
            <pc:sldMk cId="841151159" sldId="327"/>
            <ac:spMk id="17" creationId="{45D39298-C45A-9DCD-C4D6-8B9727B85621}"/>
          </ac:spMkLst>
        </pc:spChg>
        <pc:spChg chg="ord">
          <ac:chgData name="Kevin Hernandez Lichtl" userId="S::kjh19a@fsu.edu::1972ab5e-5eb3-44d7-8806-f0fa61fe4a33" providerId="AD" clId="Web-{DD29E983-3EE7-4182-A608-CC2736337917}" dt="2023-10-17T15:41:51.236" v="915"/>
          <ac:spMkLst>
            <pc:docMk/>
            <pc:sldMk cId="841151159" sldId="327"/>
            <ac:spMk id="18" creationId="{25511BA2-EC8D-7871-05DC-AA66168C026C}"/>
          </ac:spMkLst>
        </pc:spChg>
        <pc:spChg chg="ord">
          <ac:chgData name="Kevin Hernandez Lichtl" userId="S::kjh19a@fsu.edu::1972ab5e-5eb3-44d7-8806-f0fa61fe4a33" providerId="AD" clId="Web-{DD29E983-3EE7-4182-A608-CC2736337917}" dt="2023-10-17T15:41:53.611" v="916"/>
          <ac:spMkLst>
            <pc:docMk/>
            <pc:sldMk cId="841151159" sldId="327"/>
            <ac:spMk id="19" creationId="{329731C4-7561-6129-E8B3-A7CFF19C4321}"/>
          </ac:spMkLst>
        </pc:spChg>
        <pc:spChg chg="mod ord">
          <ac:chgData name="Kevin Hernandez Lichtl" userId="S::kjh19a@fsu.edu::1972ab5e-5eb3-44d7-8806-f0fa61fe4a33" providerId="AD" clId="Web-{DD29E983-3EE7-4182-A608-CC2736337917}" dt="2023-10-17T15:47:49.815" v="985" actId="14100"/>
          <ac:spMkLst>
            <pc:docMk/>
            <pc:sldMk cId="841151159" sldId="327"/>
            <ac:spMk id="20" creationId="{95CF62D3-30B0-328E-5493-F168FB4D6584}"/>
          </ac:spMkLst>
        </pc:spChg>
        <pc:spChg chg="del">
          <ac:chgData name="Kevin Hernandez Lichtl" userId="S::kjh19a@fsu.edu::1972ab5e-5eb3-44d7-8806-f0fa61fe4a33" providerId="AD" clId="Web-{DD29E983-3EE7-4182-A608-CC2736337917}" dt="2023-10-17T15:45:22.308" v="954"/>
          <ac:spMkLst>
            <pc:docMk/>
            <pc:sldMk cId="841151159" sldId="327"/>
            <ac:spMk id="21" creationId="{8396C4DD-39F7-DB50-AE39-C16ED654C693}"/>
          </ac:spMkLst>
        </pc:spChg>
        <pc:spChg chg="del">
          <ac:chgData name="Kevin Hernandez Lichtl" userId="S::kjh19a@fsu.edu::1972ab5e-5eb3-44d7-8806-f0fa61fe4a33" providerId="AD" clId="Web-{DD29E983-3EE7-4182-A608-CC2736337917}" dt="2023-10-17T15:45:23.027" v="955"/>
          <ac:spMkLst>
            <pc:docMk/>
            <pc:sldMk cId="841151159" sldId="327"/>
            <ac:spMk id="22" creationId="{6AD65137-80C1-067F-CE30-C00E075D331A}"/>
          </ac:spMkLst>
        </pc:spChg>
        <pc:spChg chg="del">
          <ac:chgData name="Kevin Hernandez Lichtl" userId="S::kjh19a@fsu.edu::1972ab5e-5eb3-44d7-8806-f0fa61fe4a33" providerId="AD" clId="Web-{DD29E983-3EE7-4182-A608-CC2736337917}" dt="2023-10-17T15:45:23.761" v="956"/>
          <ac:spMkLst>
            <pc:docMk/>
            <pc:sldMk cId="841151159" sldId="327"/>
            <ac:spMk id="23" creationId="{B07758CF-DB24-5F74-FC22-2C8BFE008372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45:29.230" v="959"/>
          <ac:spMkLst>
            <pc:docMk/>
            <pc:sldMk cId="841151159" sldId="327"/>
            <ac:spMk id="24" creationId="{CD85D1E8-1D7C-39FE-3905-6B1B0F8E6487}"/>
          </ac:spMkLst>
        </pc:spChg>
        <pc:spChg chg="add mod ord">
          <ac:chgData name="Kevin Hernandez Lichtl" userId="S::kjh19a@fsu.edu::1972ab5e-5eb3-44d7-8806-f0fa61fe4a33" providerId="AD" clId="Web-{DD29E983-3EE7-4182-A608-CC2736337917}" dt="2023-10-17T15:46:25.842" v="968"/>
          <ac:spMkLst>
            <pc:docMk/>
            <pc:sldMk cId="841151159" sldId="327"/>
            <ac:spMk id="25" creationId="{D7039484-03BF-7DAB-E098-D275CE46D4FA}"/>
          </ac:spMkLst>
        </pc:spChg>
        <pc:spChg chg="add mod ord">
          <ac:chgData name="Kevin Hernandez Lichtl" userId="S::kjh19a@fsu.edu::1972ab5e-5eb3-44d7-8806-f0fa61fe4a33" providerId="AD" clId="Web-{DD29E983-3EE7-4182-A608-CC2736337917}" dt="2023-10-17T15:47:39.595" v="982" actId="1076"/>
          <ac:spMkLst>
            <pc:docMk/>
            <pc:sldMk cId="841151159" sldId="327"/>
            <ac:spMk id="27" creationId="{2FE22DA3-05A0-55B2-C002-CB516313039B}"/>
          </ac:spMkLst>
        </pc:spChg>
        <pc:spChg chg="add mod ord">
          <ac:chgData name="Kevin Hernandez Lichtl" userId="S::kjh19a@fsu.edu::1972ab5e-5eb3-44d7-8806-f0fa61fe4a33" providerId="AD" clId="Web-{DD29E983-3EE7-4182-A608-CC2736337917}" dt="2023-10-17T15:49:54.602" v="995" actId="1076"/>
          <ac:spMkLst>
            <pc:docMk/>
            <pc:sldMk cId="841151159" sldId="327"/>
            <ac:spMk id="28" creationId="{BA0B8BB6-767A-FF95-9BCC-6B488945116D}"/>
          </ac:spMkLst>
        </pc:spChg>
        <pc:spChg chg="add mod ord">
          <ac:chgData name="Kevin Hernandez Lichtl" userId="S::kjh19a@fsu.edu::1972ab5e-5eb3-44d7-8806-f0fa61fe4a33" providerId="AD" clId="Web-{DD29E983-3EE7-4182-A608-CC2736337917}" dt="2023-10-17T15:51:32.059" v="1016" actId="1076"/>
          <ac:spMkLst>
            <pc:docMk/>
            <pc:sldMk cId="841151159" sldId="327"/>
            <ac:spMk id="29" creationId="{B3AED09F-ECCC-21C9-E022-F89454D73614}"/>
          </ac:spMkLst>
        </pc:spChg>
        <pc:spChg chg="add del mod">
          <ac:chgData name="Kevin Hernandez Lichtl" userId="S::kjh19a@fsu.edu::1972ab5e-5eb3-44d7-8806-f0fa61fe4a33" providerId="AD" clId="Web-{DD29E983-3EE7-4182-A608-CC2736337917}" dt="2023-10-17T15:51:26.934" v="1015"/>
          <ac:spMkLst>
            <pc:docMk/>
            <pc:sldMk cId="841151159" sldId="327"/>
            <ac:spMk id="31" creationId="{F350B61F-4954-CBE3-3F3F-5EE7035D0422}"/>
          </ac:spMkLst>
        </pc:spChg>
      </pc:sldChg>
      <pc:sldChg chg="modNotes">
        <pc:chgData name="Kevin Hernandez Lichtl" userId="S::kjh19a@fsu.edu::1972ab5e-5eb3-44d7-8806-f0fa61fe4a33" providerId="AD" clId="Web-{DD29E983-3EE7-4182-A608-CC2736337917}" dt="2023-10-17T15:59:41.816" v="1111"/>
        <pc:sldMkLst>
          <pc:docMk/>
          <pc:sldMk cId="2445383051" sldId="335"/>
        </pc:sldMkLst>
      </pc:sldChg>
      <pc:sldChg chg="addSp delSp modSp">
        <pc:chgData name="Kevin Hernandez Lichtl" userId="S::kjh19a@fsu.edu::1972ab5e-5eb3-44d7-8806-f0fa61fe4a33" providerId="AD" clId="Web-{DD29E983-3EE7-4182-A608-CC2736337917}" dt="2023-10-17T16:00:46.225" v="1123"/>
        <pc:sldMkLst>
          <pc:docMk/>
          <pc:sldMk cId="3257235967" sldId="341"/>
        </pc:sldMkLst>
        <pc:spChg chg="add">
          <ac:chgData name="Kevin Hernandez Lichtl" userId="S::kjh19a@fsu.edu::1972ab5e-5eb3-44d7-8806-f0fa61fe4a33" providerId="AD" clId="Web-{DD29E983-3EE7-4182-A608-CC2736337917}" dt="2023-10-17T16:00:46.225" v="1123"/>
          <ac:spMkLst>
            <pc:docMk/>
            <pc:sldMk cId="3257235967" sldId="341"/>
            <ac:spMk id="7" creationId="{FEAE55E6-1006-C61B-B39C-B8942C43264D}"/>
          </ac:spMkLst>
        </pc:spChg>
        <pc:spChg chg="mod">
          <ac:chgData name="Kevin Hernandez Lichtl" userId="S::kjh19a@fsu.edu::1972ab5e-5eb3-44d7-8806-f0fa61fe4a33" providerId="AD" clId="Web-{DD29E983-3EE7-4182-A608-CC2736337917}" dt="2023-10-17T15:29:42.093" v="783" actId="20577"/>
          <ac:spMkLst>
            <pc:docMk/>
            <pc:sldMk cId="3257235967" sldId="341"/>
            <ac:spMk id="23" creationId="{B82F5727-6239-86F7-DF1A-FC0436750EFA}"/>
          </ac:spMkLst>
        </pc:spChg>
        <pc:picChg chg="add mod">
          <ac:chgData name="Kevin Hernandez Lichtl" userId="S::kjh19a@fsu.edu::1972ab5e-5eb3-44d7-8806-f0fa61fe4a33" providerId="AD" clId="Web-{DD29E983-3EE7-4182-A608-CC2736337917}" dt="2023-10-17T15:29:52.609" v="785" actId="1076"/>
          <ac:picMkLst>
            <pc:docMk/>
            <pc:sldMk cId="3257235967" sldId="341"/>
            <ac:picMk id="2" creationId="{7552A265-5CCF-B133-1502-C2D2ACB774C1}"/>
          </ac:picMkLst>
        </pc:picChg>
        <pc:picChg chg="del">
          <ac:chgData name="Kevin Hernandez Lichtl" userId="S::kjh19a@fsu.edu::1972ab5e-5eb3-44d7-8806-f0fa61fe4a33" providerId="AD" clId="Web-{DD29E983-3EE7-4182-A608-CC2736337917}" dt="2023-10-17T15:00:15.841" v="576"/>
          <ac:picMkLst>
            <pc:docMk/>
            <pc:sldMk cId="3257235967" sldId="341"/>
            <ac:picMk id="3" creationId="{A122CDEB-AABA-FE1D-FF73-06D6CB941479}"/>
          </ac:picMkLst>
        </pc:picChg>
      </pc:sldChg>
      <pc:sldChg chg="addSp delSp modSp modNotes">
        <pc:chgData name="Kevin Hernandez Lichtl" userId="S::kjh19a@fsu.edu::1972ab5e-5eb3-44d7-8806-f0fa61fe4a33" providerId="AD" clId="Web-{DD29E983-3EE7-4182-A608-CC2736337917}" dt="2023-10-17T16:00:40.334" v="1122"/>
        <pc:sldMkLst>
          <pc:docMk/>
          <pc:sldMk cId="2185294993" sldId="353"/>
        </pc:sldMkLst>
        <pc:spChg chg="add del mod">
          <ac:chgData name="Kevin Hernandez Lichtl" userId="S::kjh19a@fsu.edu::1972ab5e-5eb3-44d7-8806-f0fa61fe4a33" providerId="AD" clId="Web-{DD29E983-3EE7-4182-A608-CC2736337917}" dt="2023-10-17T16:00:13.583" v="1115"/>
          <ac:spMkLst>
            <pc:docMk/>
            <pc:sldMk cId="2185294993" sldId="353"/>
            <ac:spMk id="7" creationId="{FB8A6F0E-BA09-A755-5AC9-E2E4BDBE9F0F}"/>
          </ac:spMkLst>
        </pc:spChg>
        <pc:spChg chg="add del mod">
          <ac:chgData name="Kevin Hernandez Lichtl" userId="S::kjh19a@fsu.edu::1972ab5e-5eb3-44d7-8806-f0fa61fe4a33" providerId="AD" clId="Web-{DD29E983-3EE7-4182-A608-CC2736337917}" dt="2023-10-17T16:00:25.365" v="1119"/>
          <ac:spMkLst>
            <pc:docMk/>
            <pc:sldMk cId="2185294993" sldId="353"/>
            <ac:spMk id="8" creationId="{C6DA23DF-B5F6-4D0D-4DDD-25F92C1BF207}"/>
          </ac:spMkLst>
        </pc:spChg>
        <pc:spChg chg="add">
          <ac:chgData name="Kevin Hernandez Lichtl" userId="S::kjh19a@fsu.edu::1972ab5e-5eb3-44d7-8806-f0fa61fe4a33" providerId="AD" clId="Web-{DD29E983-3EE7-4182-A608-CC2736337917}" dt="2023-10-17T16:00:40.334" v="1122"/>
          <ac:spMkLst>
            <pc:docMk/>
            <pc:sldMk cId="2185294993" sldId="353"/>
            <ac:spMk id="10" creationId="{B48C542E-4C5F-E65F-1324-BAC3A9B0B635}"/>
          </ac:spMkLst>
        </pc:spChg>
        <pc:spChg chg="mod">
          <ac:chgData name="Kevin Hernandez Lichtl" userId="S::kjh19a@fsu.edu::1972ab5e-5eb3-44d7-8806-f0fa61fe4a33" providerId="AD" clId="Web-{DD29E983-3EE7-4182-A608-CC2736337917}" dt="2023-10-17T15:58:12.843" v="1099" actId="20577"/>
          <ac:spMkLst>
            <pc:docMk/>
            <pc:sldMk cId="2185294993" sldId="353"/>
            <ac:spMk id="16" creationId="{C3A17039-AF99-6120-9E9A-3EF5B0D2944B}"/>
          </ac:spMkLst>
        </pc:spChg>
        <pc:picChg chg="add del mod">
          <ac:chgData name="Kevin Hernandez Lichtl" userId="S::kjh19a@fsu.edu::1972ab5e-5eb3-44d7-8806-f0fa61fe4a33" providerId="AD" clId="Web-{DD29E983-3EE7-4182-A608-CC2736337917}" dt="2023-10-17T14:42:36.402" v="2"/>
          <ac:picMkLst>
            <pc:docMk/>
            <pc:sldMk cId="2185294993" sldId="353"/>
            <ac:picMk id="2" creationId="{4CDBF571-7B7B-FEBD-03BD-684424F72FC1}"/>
          </ac:picMkLst>
        </pc:picChg>
        <pc:picChg chg="add del mod">
          <ac:chgData name="Kevin Hernandez Lichtl" userId="S::kjh19a@fsu.edu::1972ab5e-5eb3-44d7-8806-f0fa61fe4a33" providerId="AD" clId="Web-{DD29E983-3EE7-4182-A608-CC2736337917}" dt="2023-10-17T14:43:11.857" v="4"/>
          <ac:picMkLst>
            <pc:docMk/>
            <pc:sldMk cId="2185294993" sldId="353"/>
            <ac:picMk id="3" creationId="{3F272CD4-0701-F540-A9F4-BD8700F96E32}"/>
          </ac:picMkLst>
        </pc:picChg>
        <pc:picChg chg="add mod modCrop">
          <ac:chgData name="Kevin Hernandez Lichtl" userId="S::kjh19a@fsu.edu::1972ab5e-5eb3-44d7-8806-f0fa61fe4a33" providerId="AD" clId="Web-{DD29E983-3EE7-4182-A608-CC2736337917}" dt="2023-10-17T15:56:03.400" v="1071" actId="1076"/>
          <ac:picMkLst>
            <pc:docMk/>
            <pc:sldMk cId="2185294993" sldId="353"/>
            <ac:picMk id="4" creationId="{C452975C-E3D1-6E54-90D4-C0540F63F49B}"/>
          </ac:picMkLst>
        </pc:picChg>
        <pc:picChg chg="del">
          <ac:chgData name="Kevin Hernandez Lichtl" userId="S::kjh19a@fsu.edu::1972ab5e-5eb3-44d7-8806-f0fa61fe4a33" providerId="AD" clId="Web-{DD29E983-3EE7-4182-A608-CC2736337917}" dt="2023-10-17T14:42:32.542" v="0"/>
          <ac:picMkLst>
            <pc:docMk/>
            <pc:sldMk cId="2185294993" sldId="353"/>
            <ac:picMk id="1030" creationId="{1CE0BA76-6C53-6428-A043-8F1CE2D66A26}"/>
          </ac:picMkLst>
        </pc:picChg>
      </pc:sldChg>
      <pc:sldChg chg="addSp modSp add del replId">
        <pc:chgData name="Kevin Hernandez Lichtl" userId="S::kjh19a@fsu.edu::1972ab5e-5eb3-44d7-8806-f0fa61fe4a33" providerId="AD" clId="Web-{DD29E983-3EE7-4182-A608-CC2736337917}" dt="2023-10-17T15:39:05.963" v="876"/>
        <pc:sldMkLst>
          <pc:docMk/>
          <pc:sldMk cId="1778502116" sldId="354"/>
        </pc:sldMkLst>
        <pc:spChg chg="add mod ord">
          <ac:chgData name="Kevin Hernandez Lichtl" userId="S::kjh19a@fsu.edu::1972ab5e-5eb3-44d7-8806-f0fa61fe4a33" providerId="AD" clId="Web-{DD29E983-3EE7-4182-A608-CC2736337917}" dt="2023-10-17T15:37:30.396" v="863"/>
          <ac:spMkLst>
            <pc:docMk/>
            <pc:sldMk cId="1778502116" sldId="354"/>
            <ac:spMk id="8" creationId="{0C063D7E-F01F-DCEB-EB13-6AD1E88AD148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7:15.301" v="860" actId="1076"/>
          <ac:spMkLst>
            <pc:docMk/>
            <pc:sldMk cId="1778502116" sldId="354"/>
            <ac:spMk id="21" creationId="{8396C4DD-39F7-DB50-AE39-C16ED654C693}"/>
          </ac:spMkLst>
        </pc:spChg>
      </pc:sldChg>
      <pc:sldChg chg="addSp delSp modSp add replId">
        <pc:chgData name="Kevin Hernandez Lichtl" userId="S::kjh19a@fsu.edu::1972ab5e-5eb3-44d7-8806-f0fa61fe4a33" providerId="AD" clId="Web-{DD29E983-3EE7-4182-A608-CC2736337917}" dt="2023-10-17T15:53:51.394" v="1062" actId="1076"/>
        <pc:sldMkLst>
          <pc:docMk/>
          <pc:sldMk cId="2448439293" sldId="354"/>
        </pc:sldMkLst>
        <pc:spChg chg="add mod">
          <ac:chgData name="Kevin Hernandez Lichtl" userId="S::kjh19a@fsu.edu::1972ab5e-5eb3-44d7-8806-f0fa61fe4a33" providerId="AD" clId="Web-{DD29E983-3EE7-4182-A608-CC2736337917}" dt="2023-10-17T15:53:41.315" v="1059" actId="1076"/>
          <ac:spMkLst>
            <pc:docMk/>
            <pc:sldMk cId="2448439293" sldId="354"/>
            <ac:spMk id="2" creationId="{4BD1391C-E129-57E3-2031-0A99E937FD71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53:03.095" v="1045"/>
          <ac:spMkLst>
            <pc:docMk/>
            <pc:sldMk cId="2448439293" sldId="354"/>
            <ac:spMk id="8" creationId="{7AF8FB2B-5AE7-D57B-DFD3-6F6FCACAD4AF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52:55.907" v="1042"/>
          <ac:spMkLst>
            <pc:docMk/>
            <pc:sldMk cId="2448439293" sldId="354"/>
            <ac:spMk id="9" creationId="{609937E1-141D-F6C3-1C9E-B329063C59A1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52:41.219" v="1038"/>
          <ac:spMkLst>
            <pc:docMk/>
            <pc:sldMk cId="2448439293" sldId="354"/>
            <ac:spMk id="11" creationId="{C8172ECF-99B6-F1F6-11A8-D75ABB6416D6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52:32.953" v="1034"/>
          <ac:spMkLst>
            <pc:docMk/>
            <pc:sldMk cId="2448439293" sldId="354"/>
            <ac:spMk id="12" creationId="{1785B989-5DD7-2BF2-3ADC-72E7549C1B79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52:24.890" v="1030"/>
          <ac:spMkLst>
            <pc:docMk/>
            <pc:sldMk cId="2448439293" sldId="354"/>
            <ac:spMk id="13" creationId="{1BA6AB8E-3799-640F-A115-00CDCCB71FA8}"/>
          </ac:spMkLst>
        </pc:spChg>
        <pc:spChg chg="add mod">
          <ac:chgData name="Kevin Hernandez Lichtl" userId="S::kjh19a@fsu.edu::1972ab5e-5eb3-44d7-8806-f0fa61fe4a33" providerId="AD" clId="Web-{DD29E983-3EE7-4182-A608-CC2736337917}" dt="2023-10-17T15:53:44.362" v="1060" actId="1076"/>
          <ac:spMkLst>
            <pc:docMk/>
            <pc:sldMk cId="2448439293" sldId="354"/>
            <ac:spMk id="14" creationId="{BD1DFB63-67E2-F54D-9845-8BB923241447}"/>
          </ac:spMkLst>
        </pc:spChg>
        <pc:spChg chg="add mod">
          <ac:chgData name="Kevin Hernandez Lichtl" userId="S::kjh19a@fsu.edu::1972ab5e-5eb3-44d7-8806-f0fa61fe4a33" providerId="AD" clId="Web-{DD29E983-3EE7-4182-A608-CC2736337917}" dt="2023-10-17T15:53:47.065" v="1061" actId="1076"/>
          <ac:spMkLst>
            <pc:docMk/>
            <pc:sldMk cId="2448439293" sldId="354"/>
            <ac:spMk id="15" creationId="{BBC679B0-FDD2-3A22-13B6-921D833C7734}"/>
          </ac:spMkLst>
        </pc:spChg>
        <pc:spChg chg="ord">
          <ac:chgData name="Kevin Hernandez Lichtl" userId="S::kjh19a@fsu.edu::1972ab5e-5eb3-44d7-8806-f0fa61fe4a33" providerId="AD" clId="Web-{DD29E983-3EE7-4182-A608-CC2736337917}" dt="2023-10-17T15:53:38.643" v="1058"/>
          <ac:spMkLst>
            <pc:docMk/>
            <pc:sldMk cId="2448439293" sldId="354"/>
            <ac:spMk id="18" creationId="{25511BA2-EC8D-7871-05DC-AA66168C026C}"/>
          </ac:spMkLst>
        </pc:spChg>
        <pc:spChg chg="ord">
          <ac:chgData name="Kevin Hernandez Lichtl" userId="S::kjh19a@fsu.edu::1972ab5e-5eb3-44d7-8806-f0fa61fe4a33" providerId="AD" clId="Web-{DD29E983-3EE7-4182-A608-CC2736337917}" dt="2023-10-17T15:53:35.487" v="1057"/>
          <ac:spMkLst>
            <pc:docMk/>
            <pc:sldMk cId="2448439293" sldId="354"/>
            <ac:spMk id="19" creationId="{329731C4-7561-6129-E8B3-A7CFF19C4321}"/>
          </ac:spMkLst>
        </pc:spChg>
        <pc:spChg chg="ord">
          <ac:chgData name="Kevin Hernandez Lichtl" userId="S::kjh19a@fsu.edu::1972ab5e-5eb3-44d7-8806-f0fa61fe4a33" providerId="AD" clId="Web-{DD29E983-3EE7-4182-A608-CC2736337917}" dt="2023-10-17T15:53:32.315" v="1056"/>
          <ac:spMkLst>
            <pc:docMk/>
            <pc:sldMk cId="2448439293" sldId="354"/>
            <ac:spMk id="20" creationId="{95CF62D3-30B0-328E-5493-F168FB4D6584}"/>
          </ac:spMkLst>
        </pc:spChg>
        <pc:spChg chg="add mod">
          <ac:chgData name="Kevin Hernandez Lichtl" userId="S::kjh19a@fsu.edu::1972ab5e-5eb3-44d7-8806-f0fa61fe4a33" providerId="AD" clId="Web-{DD29E983-3EE7-4182-A608-CC2736337917}" dt="2023-10-17T15:53:51.394" v="1062" actId="1076"/>
          <ac:spMkLst>
            <pc:docMk/>
            <pc:sldMk cId="2448439293" sldId="354"/>
            <ac:spMk id="21" creationId="{F699AF00-EF5E-47F7-19F9-7D88008A509F}"/>
          </ac:spMkLst>
        </pc:spChg>
        <pc:spChg chg="ord">
          <ac:chgData name="Kevin Hernandez Lichtl" userId="S::kjh19a@fsu.edu::1972ab5e-5eb3-44d7-8806-f0fa61fe4a33" providerId="AD" clId="Web-{DD29E983-3EE7-4182-A608-CC2736337917}" dt="2023-10-17T15:53:29.439" v="1055"/>
          <ac:spMkLst>
            <pc:docMk/>
            <pc:sldMk cId="2448439293" sldId="354"/>
            <ac:spMk id="26" creationId="{D2A28CF2-E716-0807-1EB5-EC22CAA6879E}"/>
          </ac:spMkLst>
        </pc:spChg>
        <pc:spChg chg="mod ord">
          <ac:chgData name="Kevin Hernandez Lichtl" userId="S::kjh19a@fsu.edu::1972ab5e-5eb3-44d7-8806-f0fa61fe4a33" providerId="AD" clId="Web-{DD29E983-3EE7-4182-A608-CC2736337917}" dt="2023-10-17T15:52:49.063" v="1040" actId="1076"/>
          <ac:spMkLst>
            <pc:docMk/>
            <pc:sldMk cId="2448439293" sldId="354"/>
            <ac:spMk id="29" creationId="{B3AED09F-ECCC-21C9-E022-F89454D73614}"/>
          </ac:spMkLst>
        </pc:spChg>
      </pc:sldChg>
      <pc:sldChg chg="modSp add del replId">
        <pc:chgData name="Kevin Hernandez Lichtl" userId="S::kjh19a@fsu.edu::1972ab5e-5eb3-44d7-8806-f0fa61fe4a33" providerId="AD" clId="Web-{DD29E983-3EE7-4182-A608-CC2736337917}" dt="2023-10-17T15:50:55.979" v="1007"/>
        <pc:sldMkLst>
          <pc:docMk/>
          <pc:sldMk cId="3292070760" sldId="355"/>
        </pc:sldMkLst>
        <pc:spChg chg="ord">
          <ac:chgData name="Kevin Hernandez Lichtl" userId="S::kjh19a@fsu.edu::1972ab5e-5eb3-44d7-8806-f0fa61fe4a33" providerId="AD" clId="Web-{DD29E983-3EE7-4182-A608-CC2736337917}" dt="2023-10-17T15:38:48.134" v="875"/>
          <ac:spMkLst>
            <pc:docMk/>
            <pc:sldMk cId="3292070760" sldId="355"/>
            <ac:spMk id="4" creationId="{66024C4B-6CC7-073B-524D-96EB90A21A90}"/>
          </ac:spMkLst>
        </pc:spChg>
        <pc:spChg chg="mod ord">
          <ac:chgData name="Kevin Hernandez Lichtl" userId="S::kjh19a@fsu.edu::1972ab5e-5eb3-44d7-8806-f0fa61fe4a33" providerId="AD" clId="Web-{DD29E983-3EE7-4182-A608-CC2736337917}" dt="2023-10-17T15:39:21.994" v="878" actId="1076"/>
          <ac:spMkLst>
            <pc:docMk/>
            <pc:sldMk cId="3292070760" sldId="355"/>
            <ac:spMk id="7" creationId="{2522E428-C4A9-933C-B530-0B9940A44AEE}"/>
          </ac:spMkLst>
        </pc:spChg>
        <pc:spChg chg="ord">
          <ac:chgData name="Kevin Hernandez Lichtl" userId="S::kjh19a@fsu.edu::1972ab5e-5eb3-44d7-8806-f0fa61fe4a33" providerId="AD" clId="Web-{DD29E983-3EE7-4182-A608-CC2736337917}" dt="2023-10-17T15:38:10.679" v="870"/>
          <ac:spMkLst>
            <pc:docMk/>
            <pc:sldMk cId="3292070760" sldId="355"/>
            <ac:spMk id="17" creationId="{45D39298-C45A-9DCD-C4D6-8B9727B85621}"/>
          </ac:spMkLst>
        </pc:spChg>
        <pc:spChg chg="ord">
          <ac:chgData name="Kevin Hernandez Lichtl" userId="S::kjh19a@fsu.edu::1972ab5e-5eb3-44d7-8806-f0fa61fe4a33" providerId="AD" clId="Web-{DD29E983-3EE7-4182-A608-CC2736337917}" dt="2023-10-17T15:38:14.695" v="871"/>
          <ac:spMkLst>
            <pc:docMk/>
            <pc:sldMk cId="3292070760" sldId="355"/>
            <ac:spMk id="18" creationId="{25511BA2-EC8D-7871-05DC-AA66168C026C}"/>
          </ac:spMkLst>
        </pc:spChg>
        <pc:spChg chg="ord">
          <ac:chgData name="Kevin Hernandez Lichtl" userId="S::kjh19a@fsu.edu::1972ab5e-5eb3-44d7-8806-f0fa61fe4a33" providerId="AD" clId="Web-{DD29E983-3EE7-4182-A608-CC2736337917}" dt="2023-10-17T15:38:19.898" v="872"/>
          <ac:spMkLst>
            <pc:docMk/>
            <pc:sldMk cId="3292070760" sldId="355"/>
            <ac:spMk id="19" creationId="{329731C4-7561-6129-E8B3-A7CFF19C4321}"/>
          </ac:spMkLst>
        </pc:spChg>
        <pc:spChg chg="ord">
          <ac:chgData name="Kevin Hernandez Lichtl" userId="S::kjh19a@fsu.edu::1972ab5e-5eb3-44d7-8806-f0fa61fe4a33" providerId="AD" clId="Web-{DD29E983-3EE7-4182-A608-CC2736337917}" dt="2023-10-17T15:38:26.570" v="873"/>
          <ac:spMkLst>
            <pc:docMk/>
            <pc:sldMk cId="3292070760" sldId="355"/>
            <ac:spMk id="20" creationId="{95CF62D3-30B0-328E-5493-F168FB4D6584}"/>
          </ac:spMkLst>
        </pc:spChg>
      </pc:sldChg>
      <pc:sldChg chg="add replId">
        <pc:chgData name="Kevin Hernandez Lichtl" userId="S::kjh19a@fsu.edu::1972ab5e-5eb3-44d7-8806-f0fa61fe4a33" providerId="AD" clId="Web-{DD29E983-3EE7-4182-A608-CC2736337917}" dt="2023-10-17T15:52:15.514" v="1026"/>
        <pc:sldMkLst>
          <pc:docMk/>
          <pc:sldMk cId="3879933328" sldId="355"/>
        </pc:sldMkLst>
      </pc:sldChg>
      <pc:sldChg chg="add replId">
        <pc:chgData name="Kevin Hernandez Lichtl" userId="S::kjh19a@fsu.edu::1972ab5e-5eb3-44d7-8806-f0fa61fe4a33" providerId="AD" clId="Web-{DD29E983-3EE7-4182-A608-CC2736337917}" dt="2023-10-17T15:52:27.812" v="1031"/>
        <pc:sldMkLst>
          <pc:docMk/>
          <pc:sldMk cId="3022598443" sldId="356"/>
        </pc:sldMkLst>
      </pc:sldChg>
      <pc:sldChg chg="add del replId">
        <pc:chgData name="Kevin Hernandez Lichtl" userId="S::kjh19a@fsu.edu::1972ab5e-5eb3-44d7-8806-f0fa61fe4a33" providerId="AD" clId="Web-{DD29E983-3EE7-4182-A608-CC2736337917}" dt="2023-10-17T15:50:59.339" v="1009"/>
        <pc:sldMkLst>
          <pc:docMk/>
          <pc:sldMk cId="4000372982" sldId="356"/>
        </pc:sldMkLst>
      </pc:sldChg>
      <pc:sldChg chg="delSp modSp add del ord replId">
        <pc:chgData name="Kevin Hernandez Lichtl" userId="S::kjh19a@fsu.edu::1972ab5e-5eb3-44d7-8806-f0fa61fe4a33" providerId="AD" clId="Web-{DD29E983-3EE7-4182-A608-CC2736337917}" dt="2023-10-17T15:44:35.181" v="947"/>
        <pc:sldMkLst>
          <pc:docMk/>
          <pc:sldMk cId="1196935471" sldId="357"/>
        </pc:sldMkLst>
        <pc:spChg chg="del mod">
          <ac:chgData name="Kevin Hernandez Lichtl" userId="S::kjh19a@fsu.edu::1972ab5e-5eb3-44d7-8806-f0fa61fe4a33" providerId="AD" clId="Web-{DD29E983-3EE7-4182-A608-CC2736337917}" dt="2023-10-17T15:43:50.960" v="943"/>
          <ac:spMkLst>
            <pc:docMk/>
            <pc:sldMk cId="1196935471" sldId="357"/>
            <ac:spMk id="9" creationId="{609937E1-141D-F6C3-1C9E-B329063C59A1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43:29.021" v="938"/>
          <ac:spMkLst>
            <pc:docMk/>
            <pc:sldMk cId="1196935471" sldId="357"/>
            <ac:spMk id="11" creationId="{C8172ECF-99B6-F1F6-11A8-D75ABB6416D6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43:07.833" v="934"/>
          <ac:spMkLst>
            <pc:docMk/>
            <pc:sldMk cId="1196935471" sldId="357"/>
            <ac:spMk id="12" creationId="{1785B989-5DD7-2BF2-3ADC-72E7549C1B79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42:48.410" v="930"/>
          <ac:spMkLst>
            <pc:docMk/>
            <pc:sldMk cId="1196935471" sldId="357"/>
            <ac:spMk id="13" creationId="{1BA6AB8E-3799-640F-A115-00CDCCB71FA8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3:46.491" v="941" actId="1076"/>
          <ac:spMkLst>
            <pc:docMk/>
            <pc:sldMk cId="1196935471" sldId="357"/>
            <ac:spMk id="24" creationId="{CD85D1E8-1D7C-39FE-3905-6B1B0F8E6487}"/>
          </ac:spMkLst>
        </pc:spChg>
      </pc:sldChg>
      <pc:sldChg chg="add del replId">
        <pc:chgData name="Kevin Hernandez Lichtl" userId="S::kjh19a@fsu.edu::1972ab5e-5eb3-44d7-8806-f0fa61fe4a33" providerId="AD" clId="Web-{DD29E983-3EE7-4182-A608-CC2736337917}" dt="2023-10-17T15:41:35.313" v="912"/>
        <pc:sldMkLst>
          <pc:docMk/>
          <pc:sldMk cId="2023728545" sldId="357"/>
        </pc:sldMkLst>
      </pc:sldChg>
      <pc:sldChg chg="add replId">
        <pc:chgData name="Kevin Hernandez Lichtl" userId="S::kjh19a@fsu.edu::1972ab5e-5eb3-44d7-8806-f0fa61fe4a33" providerId="AD" clId="Web-{DD29E983-3EE7-4182-A608-CC2736337917}" dt="2023-10-17T15:52:35.718" v="1035"/>
        <pc:sldMkLst>
          <pc:docMk/>
          <pc:sldMk cId="2484103373" sldId="357"/>
        </pc:sldMkLst>
      </pc:sldChg>
      <pc:sldChg chg="modSp add del replId">
        <pc:chgData name="Kevin Hernandez Lichtl" userId="S::kjh19a@fsu.edu::1972ab5e-5eb3-44d7-8806-f0fa61fe4a33" providerId="AD" clId="Web-{DD29E983-3EE7-4182-A608-CC2736337917}" dt="2023-10-17T15:45:13.542" v="953"/>
        <pc:sldMkLst>
          <pc:docMk/>
          <pc:sldMk cId="4099891143" sldId="357"/>
        </pc:sldMkLst>
        <pc:spChg chg="mod">
          <ac:chgData name="Kevin Hernandez Lichtl" userId="S::kjh19a@fsu.edu::1972ab5e-5eb3-44d7-8806-f0fa61fe4a33" providerId="AD" clId="Web-{DD29E983-3EE7-4182-A608-CC2736337917}" dt="2023-10-17T15:45:02.432" v="951" actId="1076"/>
          <ac:spMkLst>
            <pc:docMk/>
            <pc:sldMk cId="4099891143" sldId="357"/>
            <ac:spMk id="15" creationId="{B9AA8A96-34DD-A901-1288-9BD60A5D1EF2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5:04.151" v="952" actId="1076"/>
          <ac:spMkLst>
            <pc:docMk/>
            <pc:sldMk cId="4099891143" sldId="357"/>
            <ac:spMk id="24" creationId="{CD85D1E8-1D7C-39FE-3905-6B1B0F8E6487}"/>
          </ac:spMkLst>
        </pc:spChg>
      </pc:sldChg>
      <pc:sldChg chg="add replId">
        <pc:chgData name="Kevin Hernandez Lichtl" userId="S::kjh19a@fsu.edu::1972ab5e-5eb3-44d7-8806-f0fa61fe4a33" providerId="AD" clId="Web-{DD29E983-3EE7-4182-A608-CC2736337917}" dt="2023-10-17T15:52:44.500" v="1039"/>
        <pc:sldMkLst>
          <pc:docMk/>
          <pc:sldMk cId="3897976456" sldId="358"/>
        </pc:sldMkLst>
      </pc:sldChg>
      <pc:sldChg chg="add del replId">
        <pc:chgData name="Kevin Hernandez Lichtl" userId="S::kjh19a@fsu.edu::1972ab5e-5eb3-44d7-8806-f0fa61fe4a33" providerId="AD" clId="Web-{DD29E983-3EE7-4182-A608-CC2736337917}" dt="2023-10-17T15:44:29.024" v="944"/>
        <pc:sldMkLst>
          <pc:docMk/>
          <pc:sldMk cId="4032783159" sldId="358"/>
        </pc:sldMkLst>
      </pc:sldChg>
      <pc:sldChg chg="add del replId">
        <pc:chgData name="Kevin Hernandez Lichtl" userId="S::kjh19a@fsu.edu::1972ab5e-5eb3-44d7-8806-f0fa61fe4a33" providerId="AD" clId="Web-{DD29E983-3EE7-4182-A608-CC2736337917}" dt="2023-10-17T15:44:30.993" v="945"/>
        <pc:sldMkLst>
          <pc:docMk/>
          <pc:sldMk cId="287473635" sldId="359"/>
        </pc:sldMkLst>
      </pc:sldChg>
      <pc:sldChg chg="add replId">
        <pc:chgData name="Kevin Hernandez Lichtl" userId="S::kjh19a@fsu.edu::1972ab5e-5eb3-44d7-8806-f0fa61fe4a33" providerId="AD" clId="Web-{DD29E983-3EE7-4182-A608-CC2736337917}" dt="2023-10-17T15:52:56.360" v="1043"/>
        <pc:sldMkLst>
          <pc:docMk/>
          <pc:sldMk cId="949281909" sldId="359"/>
        </pc:sldMkLst>
      </pc:sldChg>
      <pc:sldChg chg="add del replId">
        <pc:chgData name="Kevin Hernandez Lichtl" userId="S::kjh19a@fsu.edu::1972ab5e-5eb3-44d7-8806-f0fa61fe4a33" providerId="AD" clId="Web-{DD29E983-3EE7-4182-A608-CC2736337917}" dt="2023-10-17T15:44:33.899" v="946"/>
        <pc:sldMkLst>
          <pc:docMk/>
          <pc:sldMk cId="155574223" sldId="360"/>
        </pc:sldMkLst>
      </pc:sldChg>
    </pc:docChg>
  </pc:docChgLst>
  <pc:docChgLst>
    <pc:chgData name="Megan Reid" userId="S::mar19v@fsu.edu::8e9849a8-3331-402a-9ebc-9f5e10c47593" providerId="AD" clId="Web-{4C7C6D96-2C79-5316-06E9-E1554ACAD9EC}"/>
    <pc:docChg chg="modSld">
      <pc:chgData name="Megan Reid" userId="S::mar19v@fsu.edu::8e9849a8-3331-402a-9ebc-9f5e10c47593" providerId="AD" clId="Web-{4C7C6D96-2C79-5316-06E9-E1554ACAD9EC}" dt="2024-01-29T21:48:18.331" v="91"/>
      <pc:docMkLst>
        <pc:docMk/>
      </pc:docMkLst>
      <pc:sldChg chg="addSp delSp">
        <pc:chgData name="Megan Reid" userId="S::mar19v@fsu.edu::8e9849a8-3331-402a-9ebc-9f5e10c47593" providerId="AD" clId="Web-{4C7C6D96-2C79-5316-06E9-E1554ACAD9EC}" dt="2024-01-29T21:48:18.331" v="91"/>
        <pc:sldMkLst>
          <pc:docMk/>
          <pc:sldMk cId="34578572" sldId="317"/>
        </pc:sldMkLst>
        <pc:spChg chg="del">
          <ac:chgData name="Megan Reid" userId="S::mar19v@fsu.edu::8e9849a8-3331-402a-9ebc-9f5e10c47593" providerId="AD" clId="Web-{4C7C6D96-2C79-5316-06E9-E1554ACAD9EC}" dt="2024-01-29T21:48:14.518" v="90"/>
          <ac:spMkLst>
            <pc:docMk/>
            <pc:sldMk cId="34578572" sldId="317"/>
            <ac:spMk id="4" creationId="{B81C15E2-D8EF-1A93-949B-5295FE46DE88}"/>
          </ac:spMkLst>
        </pc:spChg>
        <pc:spChg chg="add">
          <ac:chgData name="Megan Reid" userId="S::mar19v@fsu.edu::8e9849a8-3331-402a-9ebc-9f5e10c47593" providerId="AD" clId="Web-{4C7C6D96-2C79-5316-06E9-E1554ACAD9EC}" dt="2024-01-29T21:48:18.331" v="91"/>
          <ac:spMkLst>
            <pc:docMk/>
            <pc:sldMk cId="34578572" sldId="317"/>
            <ac:spMk id="16" creationId="{3B15DEB8-6531-0F61-B72D-15EBE1659869}"/>
          </ac:spMkLst>
        </pc:spChg>
      </pc:sldChg>
      <pc:sldChg chg="modSp">
        <pc:chgData name="Megan Reid" userId="S::mar19v@fsu.edu::8e9849a8-3331-402a-9ebc-9f5e10c47593" providerId="AD" clId="Web-{4C7C6D96-2C79-5316-06E9-E1554ACAD9EC}" dt="2024-01-29T21:37:22.650" v="27" actId="20577"/>
        <pc:sldMkLst>
          <pc:docMk/>
          <pc:sldMk cId="2394902596" sldId="437"/>
        </pc:sldMkLst>
        <pc:spChg chg="mod">
          <ac:chgData name="Megan Reid" userId="S::mar19v@fsu.edu::8e9849a8-3331-402a-9ebc-9f5e10c47593" providerId="AD" clId="Web-{4C7C6D96-2C79-5316-06E9-E1554ACAD9EC}" dt="2024-01-29T21:37:22.650" v="27" actId="20577"/>
          <ac:spMkLst>
            <pc:docMk/>
            <pc:sldMk cId="2394902596" sldId="437"/>
            <ac:spMk id="2" creationId="{E3016BE8-CF8C-FB3A-813E-DFEF5BB0EB6B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38:43.246" v="35"/>
        <pc:sldMkLst>
          <pc:docMk/>
          <pc:sldMk cId="1194452716" sldId="439"/>
        </pc:sldMkLst>
        <pc:spChg chg="del">
          <ac:chgData name="Megan Reid" userId="S::mar19v@fsu.edu::8e9849a8-3331-402a-9ebc-9f5e10c47593" providerId="AD" clId="Web-{4C7C6D96-2C79-5316-06E9-E1554ACAD9EC}" dt="2024-01-29T21:38:39.762" v="34"/>
          <ac:spMkLst>
            <pc:docMk/>
            <pc:sldMk cId="1194452716" sldId="439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38:43.246" v="35"/>
          <ac:spMkLst>
            <pc:docMk/>
            <pc:sldMk cId="1194452716" sldId="439"/>
            <ac:spMk id="4" creationId="{CF284BB7-4D86-6AA4-9C3B-ECCFAE0B1D02}"/>
          </ac:spMkLst>
        </pc:spChg>
      </pc:sldChg>
      <pc:sldChg chg="addSp delSp modSp">
        <pc:chgData name="Megan Reid" userId="S::mar19v@fsu.edu::8e9849a8-3331-402a-9ebc-9f5e10c47593" providerId="AD" clId="Web-{4C7C6D96-2C79-5316-06E9-E1554ACAD9EC}" dt="2024-01-29T21:38:59.763" v="38" actId="1076"/>
        <pc:sldMkLst>
          <pc:docMk/>
          <pc:sldMk cId="3776393248" sldId="441"/>
        </pc:sldMkLst>
        <pc:spChg chg="del">
          <ac:chgData name="Megan Reid" userId="S::mar19v@fsu.edu::8e9849a8-3331-402a-9ebc-9f5e10c47593" providerId="AD" clId="Web-{4C7C6D96-2C79-5316-06E9-E1554ACAD9EC}" dt="2024-01-29T21:38:51.606" v="36"/>
          <ac:spMkLst>
            <pc:docMk/>
            <pc:sldMk cId="3776393248" sldId="441"/>
            <ac:spMk id="2" creationId="{E3016BE8-CF8C-FB3A-813E-DFEF5BB0EB6B}"/>
          </ac:spMkLst>
        </pc:spChg>
        <pc:spChg chg="add mod">
          <ac:chgData name="Megan Reid" userId="S::mar19v@fsu.edu::8e9849a8-3331-402a-9ebc-9f5e10c47593" providerId="AD" clId="Web-{4C7C6D96-2C79-5316-06E9-E1554ACAD9EC}" dt="2024-01-29T21:38:59.763" v="38" actId="1076"/>
          <ac:spMkLst>
            <pc:docMk/>
            <pc:sldMk cId="3776393248" sldId="441"/>
            <ac:spMk id="4" creationId="{A3DD6114-1C5E-8F86-5E76-5E12C2D09475}"/>
          </ac:spMkLst>
        </pc:spChg>
      </pc:sldChg>
      <pc:sldChg chg="addSp delSp modSp">
        <pc:chgData name="Megan Reid" userId="S::mar19v@fsu.edu::8e9849a8-3331-402a-9ebc-9f5e10c47593" providerId="AD" clId="Web-{4C7C6D96-2C79-5316-06E9-E1554ACAD9EC}" dt="2024-01-29T21:44:59.480" v="77"/>
        <pc:sldMkLst>
          <pc:docMk/>
          <pc:sldMk cId="1660954742" sldId="443"/>
        </pc:sldMkLst>
        <pc:spChg chg="del mod">
          <ac:chgData name="Megan Reid" userId="S::mar19v@fsu.edu::8e9849a8-3331-402a-9ebc-9f5e10c47593" providerId="AD" clId="Web-{4C7C6D96-2C79-5316-06E9-E1554ACAD9EC}" dt="2024-01-29T21:44:56.558" v="76"/>
          <ac:spMkLst>
            <pc:docMk/>
            <pc:sldMk cId="1660954742" sldId="443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4:59.480" v="77"/>
          <ac:spMkLst>
            <pc:docMk/>
            <pc:sldMk cId="1660954742" sldId="443"/>
            <ac:spMk id="19" creationId="{618D7AC3-23C3-8F1A-1174-50B790DC9C57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5:25.887" v="81"/>
        <pc:sldMkLst>
          <pc:docMk/>
          <pc:sldMk cId="2160868352" sldId="444"/>
        </pc:sldMkLst>
        <pc:spChg chg="del">
          <ac:chgData name="Megan Reid" userId="S::mar19v@fsu.edu::8e9849a8-3331-402a-9ebc-9f5e10c47593" providerId="AD" clId="Web-{4C7C6D96-2C79-5316-06E9-E1554ACAD9EC}" dt="2024-01-29T21:45:22.215" v="80"/>
          <ac:spMkLst>
            <pc:docMk/>
            <pc:sldMk cId="2160868352" sldId="444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5:25.887" v="81"/>
          <ac:spMkLst>
            <pc:docMk/>
            <pc:sldMk cId="2160868352" sldId="444"/>
            <ac:spMk id="7" creationId="{F6F6B70E-B875-48A2-5379-EC670AACD3DA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38:23.511" v="33"/>
        <pc:sldMkLst>
          <pc:docMk/>
          <pc:sldMk cId="483010177" sldId="446"/>
        </pc:sldMkLst>
        <pc:spChg chg="del">
          <ac:chgData name="Megan Reid" userId="S::mar19v@fsu.edu::8e9849a8-3331-402a-9ebc-9f5e10c47593" providerId="AD" clId="Web-{4C7C6D96-2C79-5316-06E9-E1554ACAD9EC}" dt="2024-01-29T21:38:19.730" v="32"/>
          <ac:spMkLst>
            <pc:docMk/>
            <pc:sldMk cId="483010177" sldId="446"/>
            <ac:spMk id="2" creationId="{E3016BE8-CF8C-FB3A-813E-DFEF5BB0EB6B}"/>
          </ac:spMkLst>
        </pc:spChg>
        <pc:spChg chg="add del">
          <ac:chgData name="Megan Reid" userId="S::mar19v@fsu.edu::8e9849a8-3331-402a-9ebc-9f5e10c47593" providerId="AD" clId="Web-{4C7C6D96-2C79-5316-06E9-E1554ACAD9EC}" dt="2024-01-29T21:38:14.964" v="31"/>
          <ac:spMkLst>
            <pc:docMk/>
            <pc:sldMk cId="483010177" sldId="446"/>
            <ac:spMk id="4" creationId="{FF143810-08DF-AB3D-B04F-2A6BBA3141DC}"/>
          </ac:spMkLst>
        </pc:spChg>
        <pc:spChg chg="add">
          <ac:chgData name="Megan Reid" userId="S::mar19v@fsu.edu::8e9849a8-3331-402a-9ebc-9f5e10c47593" providerId="AD" clId="Web-{4C7C6D96-2C79-5316-06E9-E1554ACAD9EC}" dt="2024-01-29T21:38:23.511" v="33"/>
          <ac:spMkLst>
            <pc:docMk/>
            <pc:sldMk cId="483010177" sldId="446"/>
            <ac:spMk id="8" creationId="{A77FDA38-167B-491A-AC14-4D1838CD7199}"/>
          </ac:spMkLst>
        </pc:spChg>
      </pc:sldChg>
      <pc:sldChg chg="addSp">
        <pc:chgData name="Megan Reid" userId="S::mar19v@fsu.edu::8e9849a8-3331-402a-9ebc-9f5e10c47593" providerId="AD" clId="Web-{4C7C6D96-2C79-5316-06E9-E1554ACAD9EC}" dt="2024-01-29T21:37:53.432" v="29"/>
        <pc:sldMkLst>
          <pc:docMk/>
          <pc:sldMk cId="3301837951" sldId="451"/>
        </pc:sldMkLst>
        <pc:spChg chg="add">
          <ac:chgData name="Megan Reid" userId="S::mar19v@fsu.edu::8e9849a8-3331-402a-9ebc-9f5e10c47593" providerId="AD" clId="Web-{4C7C6D96-2C79-5316-06E9-E1554ACAD9EC}" dt="2024-01-29T21:37:53.432" v="29"/>
          <ac:spMkLst>
            <pc:docMk/>
            <pc:sldMk cId="3301837951" sldId="451"/>
            <ac:spMk id="5" creationId="{5B60651C-1AF4-0854-8FE0-F6A2717D6038}"/>
          </ac:spMkLst>
        </pc:spChg>
      </pc:sldChg>
      <pc:sldChg chg="addSp">
        <pc:chgData name="Megan Reid" userId="S::mar19v@fsu.edu::8e9849a8-3331-402a-9ebc-9f5e10c47593" providerId="AD" clId="Web-{4C7C6D96-2C79-5316-06E9-E1554ACAD9EC}" dt="2024-01-29T21:37:47.291" v="28"/>
        <pc:sldMkLst>
          <pc:docMk/>
          <pc:sldMk cId="922138942" sldId="452"/>
        </pc:sldMkLst>
        <pc:spChg chg="add">
          <ac:chgData name="Megan Reid" userId="S::mar19v@fsu.edu::8e9849a8-3331-402a-9ebc-9f5e10c47593" providerId="AD" clId="Web-{4C7C6D96-2C79-5316-06E9-E1554ACAD9EC}" dt="2024-01-29T21:37:47.291" v="28"/>
          <ac:spMkLst>
            <pc:docMk/>
            <pc:sldMk cId="922138942" sldId="452"/>
            <ac:spMk id="5" creationId="{AE954C2A-3C51-5BF7-98D9-652507EE1E35}"/>
          </ac:spMkLst>
        </pc:spChg>
      </pc:sldChg>
      <pc:sldChg chg="addSp modSp">
        <pc:chgData name="Megan Reid" userId="S::mar19v@fsu.edu::8e9849a8-3331-402a-9ebc-9f5e10c47593" providerId="AD" clId="Web-{4C7C6D96-2C79-5316-06E9-E1554ACAD9EC}" dt="2024-01-29T21:30:59.682" v="17" actId="20577"/>
        <pc:sldMkLst>
          <pc:docMk/>
          <pc:sldMk cId="642333829" sldId="455"/>
        </pc:sldMkLst>
        <pc:spChg chg="add mod">
          <ac:chgData name="Megan Reid" userId="S::mar19v@fsu.edu::8e9849a8-3331-402a-9ebc-9f5e10c47593" providerId="AD" clId="Web-{4C7C6D96-2C79-5316-06E9-E1554ACAD9EC}" dt="2024-01-29T21:30:59.682" v="17" actId="20577"/>
          <ac:spMkLst>
            <pc:docMk/>
            <pc:sldMk cId="642333829" sldId="455"/>
            <ac:spMk id="2" creationId="{3F78AEE2-BB72-A56D-D88C-C4FF8B968FA3}"/>
          </ac:spMkLst>
        </pc:spChg>
      </pc:sldChg>
      <pc:sldChg chg="addSp delSp modSp">
        <pc:chgData name="Megan Reid" userId="S::mar19v@fsu.edu::8e9849a8-3331-402a-9ebc-9f5e10c47593" providerId="AD" clId="Web-{4C7C6D96-2C79-5316-06E9-E1554ACAD9EC}" dt="2024-01-29T21:43:34.258" v="69"/>
        <pc:sldMkLst>
          <pc:docMk/>
          <pc:sldMk cId="3149079221" sldId="457"/>
        </pc:sldMkLst>
        <pc:spChg chg="del mod">
          <ac:chgData name="Megan Reid" userId="S::mar19v@fsu.edu::8e9849a8-3331-402a-9ebc-9f5e10c47593" providerId="AD" clId="Web-{4C7C6D96-2C79-5316-06E9-E1554ACAD9EC}" dt="2024-01-29T21:43:30.492" v="68"/>
          <ac:spMkLst>
            <pc:docMk/>
            <pc:sldMk cId="3149079221" sldId="457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3:34.258" v="69"/>
          <ac:spMkLst>
            <pc:docMk/>
            <pc:sldMk cId="3149079221" sldId="457"/>
            <ac:spMk id="15" creationId="{D3D5131F-B9CA-F75B-6F14-B9CE61B7158E}"/>
          </ac:spMkLst>
        </pc:spChg>
      </pc:sldChg>
      <pc:sldChg chg="addSp delSp modSp">
        <pc:chgData name="Megan Reid" userId="S::mar19v@fsu.edu::8e9849a8-3331-402a-9ebc-9f5e10c47593" providerId="AD" clId="Web-{4C7C6D96-2C79-5316-06E9-E1554ACAD9EC}" dt="2024-01-29T21:44:41.854" v="74"/>
        <pc:sldMkLst>
          <pc:docMk/>
          <pc:sldMk cId="2147099899" sldId="459"/>
        </pc:sldMkLst>
        <pc:spChg chg="del mod">
          <ac:chgData name="Megan Reid" userId="S::mar19v@fsu.edu::8e9849a8-3331-402a-9ebc-9f5e10c47593" providerId="AD" clId="Web-{4C7C6D96-2C79-5316-06E9-E1554ACAD9EC}" dt="2024-01-29T21:44:38.072" v="73"/>
          <ac:spMkLst>
            <pc:docMk/>
            <pc:sldMk cId="2147099899" sldId="459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4:41.854" v="74"/>
          <ac:spMkLst>
            <pc:docMk/>
            <pc:sldMk cId="2147099899" sldId="459"/>
            <ac:spMk id="22" creationId="{036C2795-FA7E-9EC7-1CFA-ABA667D48A84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4:03.415" v="71"/>
        <pc:sldMkLst>
          <pc:docMk/>
          <pc:sldMk cId="493134340" sldId="460"/>
        </pc:sldMkLst>
        <pc:spChg chg="del">
          <ac:chgData name="Megan Reid" userId="S::mar19v@fsu.edu::8e9849a8-3331-402a-9ebc-9f5e10c47593" providerId="AD" clId="Web-{4C7C6D96-2C79-5316-06E9-E1554ACAD9EC}" dt="2024-01-29T21:43:46.477" v="70"/>
          <ac:spMkLst>
            <pc:docMk/>
            <pc:sldMk cId="493134340" sldId="460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4:03.415" v="71"/>
          <ac:spMkLst>
            <pc:docMk/>
            <pc:sldMk cId="493134340" sldId="460"/>
            <ac:spMk id="15" creationId="{3BC5D406-0646-A0F1-3D73-41D2108B4848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39:08.388" v="40"/>
        <pc:sldMkLst>
          <pc:docMk/>
          <pc:sldMk cId="906243850" sldId="461"/>
        </pc:sldMkLst>
        <pc:spChg chg="del">
          <ac:chgData name="Megan Reid" userId="S::mar19v@fsu.edu::8e9849a8-3331-402a-9ebc-9f5e10c47593" providerId="AD" clId="Web-{4C7C6D96-2C79-5316-06E9-E1554ACAD9EC}" dt="2024-01-29T21:39:04.732" v="39"/>
          <ac:spMkLst>
            <pc:docMk/>
            <pc:sldMk cId="906243850" sldId="461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39:08.388" v="40"/>
          <ac:spMkLst>
            <pc:docMk/>
            <pc:sldMk cId="906243850" sldId="461"/>
            <ac:spMk id="8" creationId="{AE5450DF-2ACF-449E-2198-8E191317795D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0:31.782" v="47"/>
        <pc:sldMkLst>
          <pc:docMk/>
          <pc:sldMk cId="3018957981" sldId="464"/>
        </pc:sldMkLst>
        <pc:spChg chg="del">
          <ac:chgData name="Megan Reid" userId="S::mar19v@fsu.edu::8e9849a8-3331-402a-9ebc-9f5e10c47593" providerId="AD" clId="Web-{4C7C6D96-2C79-5316-06E9-E1554ACAD9EC}" dt="2024-01-29T21:40:24.875" v="46"/>
          <ac:spMkLst>
            <pc:docMk/>
            <pc:sldMk cId="3018957981" sldId="464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0:31.782" v="47"/>
          <ac:spMkLst>
            <pc:docMk/>
            <pc:sldMk cId="3018957981" sldId="464"/>
            <ac:spMk id="7" creationId="{70D00771-8E4A-B33B-C23B-A49CC92FE809}"/>
          </ac:spMkLst>
        </pc:spChg>
      </pc:sldChg>
      <pc:sldChg chg="addSp delSp modSp">
        <pc:chgData name="Megan Reid" userId="S::mar19v@fsu.edu::8e9849a8-3331-402a-9ebc-9f5e10c47593" providerId="AD" clId="Web-{4C7C6D96-2C79-5316-06E9-E1554ACAD9EC}" dt="2024-01-29T21:39:35.186" v="43"/>
        <pc:sldMkLst>
          <pc:docMk/>
          <pc:sldMk cId="2891844815" sldId="466"/>
        </pc:sldMkLst>
        <pc:spChg chg="del mod">
          <ac:chgData name="Megan Reid" userId="S::mar19v@fsu.edu::8e9849a8-3331-402a-9ebc-9f5e10c47593" providerId="AD" clId="Web-{4C7C6D96-2C79-5316-06E9-E1554ACAD9EC}" dt="2024-01-29T21:39:32.373" v="42"/>
          <ac:spMkLst>
            <pc:docMk/>
            <pc:sldMk cId="2891844815" sldId="466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39:35.186" v="43"/>
          <ac:spMkLst>
            <pc:docMk/>
            <pc:sldMk cId="2891844815" sldId="466"/>
            <ac:spMk id="38" creationId="{55EE3727-9D9A-7E43-3864-1A6880535B50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0:02.843" v="45"/>
        <pc:sldMkLst>
          <pc:docMk/>
          <pc:sldMk cId="1025123846" sldId="467"/>
        </pc:sldMkLst>
        <pc:spChg chg="del">
          <ac:chgData name="Megan Reid" userId="S::mar19v@fsu.edu::8e9849a8-3331-402a-9ebc-9f5e10c47593" providerId="AD" clId="Web-{4C7C6D96-2C79-5316-06E9-E1554ACAD9EC}" dt="2024-01-29T21:39:58.796" v="44"/>
          <ac:spMkLst>
            <pc:docMk/>
            <pc:sldMk cId="1025123846" sldId="467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0:02.843" v="45"/>
          <ac:spMkLst>
            <pc:docMk/>
            <pc:sldMk cId="1025123846" sldId="467"/>
            <ac:spMk id="4" creationId="{A2FF65D7-D09B-41D9-0706-A7A170F9FC47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3:18.648" v="66"/>
        <pc:sldMkLst>
          <pc:docMk/>
          <pc:sldMk cId="582122556" sldId="470"/>
        </pc:sldMkLst>
        <pc:spChg chg="del">
          <ac:chgData name="Megan Reid" userId="S::mar19v@fsu.edu::8e9849a8-3331-402a-9ebc-9f5e10c47593" providerId="AD" clId="Web-{4C7C6D96-2C79-5316-06E9-E1554ACAD9EC}" dt="2024-01-29T21:43:14.929" v="65"/>
          <ac:spMkLst>
            <pc:docMk/>
            <pc:sldMk cId="582122556" sldId="470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3:18.648" v="66"/>
          <ac:spMkLst>
            <pc:docMk/>
            <pc:sldMk cId="582122556" sldId="470"/>
            <ac:spMk id="13" creationId="{8574B1C1-E642-5157-107D-0B2CDA5AFD86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1:39.800" v="53"/>
        <pc:sldMkLst>
          <pc:docMk/>
          <pc:sldMk cId="3530075448" sldId="472"/>
        </pc:sldMkLst>
        <pc:spChg chg="del">
          <ac:chgData name="Megan Reid" userId="S::mar19v@fsu.edu::8e9849a8-3331-402a-9ebc-9f5e10c47593" providerId="AD" clId="Web-{4C7C6D96-2C79-5316-06E9-E1554ACAD9EC}" dt="2024-01-29T21:41:39.425" v="52"/>
          <ac:spMkLst>
            <pc:docMk/>
            <pc:sldMk cId="3530075448" sldId="472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1:39.800" v="53"/>
          <ac:spMkLst>
            <pc:docMk/>
            <pc:sldMk cId="3530075448" sldId="472"/>
            <ac:spMk id="10" creationId="{83D08061-C2D3-5580-E55A-872574912D40}"/>
          </ac:spMkLst>
        </pc:spChg>
      </pc:sldChg>
      <pc:sldChg chg="addSp delSp modSp">
        <pc:chgData name="Megan Reid" userId="S::mar19v@fsu.edu::8e9849a8-3331-402a-9ebc-9f5e10c47593" providerId="AD" clId="Web-{4C7C6D96-2C79-5316-06E9-E1554ACAD9EC}" dt="2024-01-29T21:42:24.067" v="59"/>
        <pc:sldMkLst>
          <pc:docMk/>
          <pc:sldMk cId="1337393363" sldId="473"/>
        </pc:sldMkLst>
        <pc:spChg chg="del mod">
          <ac:chgData name="Megan Reid" userId="S::mar19v@fsu.edu::8e9849a8-3331-402a-9ebc-9f5e10c47593" providerId="AD" clId="Web-{4C7C6D96-2C79-5316-06E9-E1554ACAD9EC}" dt="2024-01-29T21:42:21.520" v="58"/>
          <ac:spMkLst>
            <pc:docMk/>
            <pc:sldMk cId="1337393363" sldId="473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2:24.067" v="59"/>
          <ac:spMkLst>
            <pc:docMk/>
            <pc:sldMk cId="1337393363" sldId="473"/>
            <ac:spMk id="7" creationId="{BA0D037E-53D7-4EF6-8ECC-2533CDE10C17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3:02.163" v="64"/>
        <pc:sldMkLst>
          <pc:docMk/>
          <pc:sldMk cId="3258873340" sldId="474"/>
        </pc:sldMkLst>
        <pc:spChg chg="del">
          <ac:chgData name="Megan Reid" userId="S::mar19v@fsu.edu::8e9849a8-3331-402a-9ebc-9f5e10c47593" providerId="AD" clId="Web-{4C7C6D96-2C79-5316-06E9-E1554ACAD9EC}" dt="2024-01-29T21:42:53.397" v="63"/>
          <ac:spMkLst>
            <pc:docMk/>
            <pc:sldMk cId="3258873340" sldId="474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3:02.163" v="64"/>
          <ac:spMkLst>
            <pc:docMk/>
            <pc:sldMk cId="3258873340" sldId="474"/>
            <ac:spMk id="41" creationId="{F58FBE6B-39FB-43E1-F13D-9070A5E12285}"/>
          </ac:spMkLst>
        </pc:spChg>
      </pc:sldChg>
      <pc:sldChg chg="addSp delSp modSp">
        <pc:chgData name="Megan Reid" userId="S::mar19v@fsu.edu::8e9849a8-3331-402a-9ebc-9f5e10c47593" providerId="AD" clId="Web-{4C7C6D96-2C79-5316-06E9-E1554ACAD9EC}" dt="2024-01-29T21:42:39.927" v="62"/>
        <pc:sldMkLst>
          <pc:docMk/>
          <pc:sldMk cId="3327612219" sldId="475"/>
        </pc:sldMkLst>
        <pc:spChg chg="del mod">
          <ac:chgData name="Megan Reid" userId="S::mar19v@fsu.edu::8e9849a8-3331-402a-9ebc-9f5e10c47593" providerId="AD" clId="Web-{4C7C6D96-2C79-5316-06E9-E1554ACAD9EC}" dt="2024-01-29T21:42:35.568" v="61"/>
          <ac:spMkLst>
            <pc:docMk/>
            <pc:sldMk cId="3327612219" sldId="475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2:39.927" v="62"/>
          <ac:spMkLst>
            <pc:docMk/>
            <pc:sldMk cId="3327612219" sldId="475"/>
            <ac:spMk id="9" creationId="{57DFE780-206B-A09B-D2CC-30392E4AF911}"/>
          </ac:spMkLst>
        </pc:spChg>
      </pc:sldChg>
      <pc:sldChg chg="addSp delSp modSp">
        <pc:chgData name="Megan Reid" userId="S::mar19v@fsu.edu::8e9849a8-3331-402a-9ebc-9f5e10c47593" providerId="AD" clId="Web-{4C7C6D96-2C79-5316-06E9-E1554ACAD9EC}" dt="2024-01-29T21:41:59.488" v="56"/>
        <pc:sldMkLst>
          <pc:docMk/>
          <pc:sldMk cId="241728111" sldId="476"/>
        </pc:sldMkLst>
        <pc:spChg chg="del mod">
          <ac:chgData name="Megan Reid" userId="S::mar19v@fsu.edu::8e9849a8-3331-402a-9ebc-9f5e10c47593" providerId="AD" clId="Web-{4C7C6D96-2C79-5316-06E9-E1554ACAD9EC}" dt="2024-01-29T21:41:53.222" v="55"/>
          <ac:spMkLst>
            <pc:docMk/>
            <pc:sldMk cId="241728111" sldId="476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1:59.488" v="56"/>
          <ac:spMkLst>
            <pc:docMk/>
            <pc:sldMk cId="241728111" sldId="476"/>
            <ac:spMk id="10" creationId="{66B927D4-BF3F-08D2-98B5-4CC56C72E986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0:46.782" v="49"/>
        <pc:sldMkLst>
          <pc:docMk/>
          <pc:sldMk cId="4205708839" sldId="477"/>
        </pc:sldMkLst>
        <pc:spChg chg="del">
          <ac:chgData name="Megan Reid" userId="S::mar19v@fsu.edu::8e9849a8-3331-402a-9ebc-9f5e10c47593" providerId="AD" clId="Web-{4C7C6D96-2C79-5316-06E9-E1554ACAD9EC}" dt="2024-01-29T21:40:43.298" v="48"/>
          <ac:spMkLst>
            <pc:docMk/>
            <pc:sldMk cId="4205708839" sldId="477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0:46.782" v="49"/>
          <ac:spMkLst>
            <pc:docMk/>
            <pc:sldMk cId="4205708839" sldId="477"/>
            <ac:spMk id="9" creationId="{CE11B3B9-4B3B-9E56-5463-C5E5D6A3D770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1:19.299" v="51"/>
        <pc:sldMkLst>
          <pc:docMk/>
          <pc:sldMk cId="3835841806" sldId="478"/>
        </pc:sldMkLst>
        <pc:spChg chg="del">
          <ac:chgData name="Megan Reid" userId="S::mar19v@fsu.edu::8e9849a8-3331-402a-9ebc-9f5e10c47593" providerId="AD" clId="Web-{4C7C6D96-2C79-5316-06E9-E1554ACAD9EC}" dt="2024-01-29T21:41:15.330" v="50"/>
          <ac:spMkLst>
            <pc:docMk/>
            <pc:sldMk cId="3835841806" sldId="478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1:19.299" v="51"/>
          <ac:spMkLst>
            <pc:docMk/>
            <pc:sldMk cId="3835841806" sldId="478"/>
            <ac:spMk id="10" creationId="{C8E21A18-6990-0BF5-6EA4-C59C2636746D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5:14.277" v="79"/>
        <pc:sldMkLst>
          <pc:docMk/>
          <pc:sldMk cId="1109395397" sldId="479"/>
        </pc:sldMkLst>
        <pc:spChg chg="del">
          <ac:chgData name="Megan Reid" userId="S::mar19v@fsu.edu::8e9849a8-3331-402a-9ebc-9f5e10c47593" providerId="AD" clId="Web-{4C7C6D96-2C79-5316-06E9-E1554ACAD9EC}" dt="2024-01-29T21:45:10.433" v="78"/>
          <ac:spMkLst>
            <pc:docMk/>
            <pc:sldMk cId="1109395397" sldId="479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5:14.277" v="79"/>
          <ac:spMkLst>
            <pc:docMk/>
            <pc:sldMk cId="1109395397" sldId="479"/>
            <ac:spMk id="4" creationId="{B5417DA4-01D7-38B7-D62E-582AFB270E8A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5:41.075" v="83"/>
        <pc:sldMkLst>
          <pc:docMk/>
          <pc:sldMk cId="2015398613" sldId="480"/>
        </pc:sldMkLst>
        <pc:spChg chg="del">
          <ac:chgData name="Megan Reid" userId="S::mar19v@fsu.edu::8e9849a8-3331-402a-9ebc-9f5e10c47593" providerId="AD" clId="Web-{4C7C6D96-2C79-5316-06E9-E1554ACAD9EC}" dt="2024-01-29T21:45:37.575" v="82"/>
          <ac:spMkLst>
            <pc:docMk/>
            <pc:sldMk cId="2015398613" sldId="480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5:41.075" v="83"/>
          <ac:spMkLst>
            <pc:docMk/>
            <pc:sldMk cId="2015398613" sldId="480"/>
            <ac:spMk id="4" creationId="{CC9C070D-A73A-E069-351C-FCB1D93798DB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5:58.685" v="85"/>
        <pc:sldMkLst>
          <pc:docMk/>
          <pc:sldMk cId="3105445135" sldId="481"/>
        </pc:sldMkLst>
        <pc:spChg chg="del">
          <ac:chgData name="Megan Reid" userId="S::mar19v@fsu.edu::8e9849a8-3331-402a-9ebc-9f5e10c47593" providerId="AD" clId="Web-{4C7C6D96-2C79-5316-06E9-E1554ACAD9EC}" dt="2024-01-29T21:45:54.997" v="84"/>
          <ac:spMkLst>
            <pc:docMk/>
            <pc:sldMk cId="3105445135" sldId="481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5:58.685" v="85"/>
          <ac:spMkLst>
            <pc:docMk/>
            <pc:sldMk cId="3105445135" sldId="481"/>
            <ac:spMk id="4" creationId="{C8FFCD5C-9218-E9E8-037C-AF1E24471BB5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6:29.920" v="87"/>
        <pc:sldMkLst>
          <pc:docMk/>
          <pc:sldMk cId="1481758776" sldId="482"/>
        </pc:sldMkLst>
        <pc:spChg chg="del">
          <ac:chgData name="Megan Reid" userId="S::mar19v@fsu.edu::8e9849a8-3331-402a-9ebc-9f5e10c47593" providerId="AD" clId="Web-{4C7C6D96-2C79-5316-06E9-E1554ACAD9EC}" dt="2024-01-29T21:46:26.014" v="86"/>
          <ac:spMkLst>
            <pc:docMk/>
            <pc:sldMk cId="1481758776" sldId="482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6:29.920" v="87"/>
          <ac:spMkLst>
            <pc:docMk/>
            <pc:sldMk cId="1481758776" sldId="482"/>
            <ac:spMk id="8" creationId="{E9BF6D15-537C-AC1B-7CD7-39E9F849CE86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6:53.093" v="89"/>
        <pc:sldMkLst>
          <pc:docMk/>
          <pc:sldMk cId="568036930" sldId="483"/>
        </pc:sldMkLst>
        <pc:spChg chg="del">
          <ac:chgData name="Megan Reid" userId="S::mar19v@fsu.edu::8e9849a8-3331-402a-9ebc-9f5e10c47593" providerId="AD" clId="Web-{4C7C6D96-2C79-5316-06E9-E1554ACAD9EC}" dt="2024-01-29T21:46:48.296" v="88"/>
          <ac:spMkLst>
            <pc:docMk/>
            <pc:sldMk cId="568036930" sldId="483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6:53.093" v="89"/>
          <ac:spMkLst>
            <pc:docMk/>
            <pc:sldMk cId="568036930" sldId="483"/>
            <ac:spMk id="9" creationId="{E4AE3704-A7CC-DCDB-63AA-978AA04C56E1}"/>
          </ac:spMkLst>
        </pc:spChg>
      </pc:sldChg>
    </pc:docChg>
  </pc:docChgLst>
  <pc:docChgLst>
    <pc:chgData name="Kevin Hernandez Lichtl" userId="S::kjh19a@fsu.edu::1972ab5e-5eb3-44d7-8806-f0fa61fe4a33" providerId="AD" clId="Web-{F5E707A0-ACAF-4DED-A4BF-CDE97DB65FD9}"/>
    <pc:docChg chg="modSld">
      <pc:chgData name="Kevin Hernandez Lichtl" userId="S::kjh19a@fsu.edu::1972ab5e-5eb3-44d7-8806-f0fa61fe4a33" providerId="AD" clId="Web-{F5E707A0-ACAF-4DED-A4BF-CDE97DB65FD9}" dt="2023-10-17T16:05:31.095" v="75"/>
      <pc:docMkLst>
        <pc:docMk/>
      </pc:docMkLst>
      <pc:sldChg chg="modSp">
        <pc:chgData name="Kevin Hernandez Lichtl" userId="S::kjh19a@fsu.edu::1972ab5e-5eb3-44d7-8806-f0fa61fe4a33" providerId="AD" clId="Web-{F5E707A0-ACAF-4DED-A4BF-CDE97DB65FD9}" dt="2023-10-17T16:01:47.218" v="7" actId="14100"/>
        <pc:sldMkLst>
          <pc:docMk/>
          <pc:sldMk cId="2469680703" sldId="294"/>
        </pc:sldMkLst>
        <pc:spChg chg="mod">
          <ac:chgData name="Kevin Hernandez Lichtl" userId="S::kjh19a@fsu.edu::1972ab5e-5eb3-44d7-8806-f0fa61fe4a33" providerId="AD" clId="Web-{F5E707A0-ACAF-4DED-A4BF-CDE97DB65FD9}" dt="2023-10-17T16:01:47.218" v="7" actId="14100"/>
          <ac:spMkLst>
            <pc:docMk/>
            <pc:sldMk cId="2469680703" sldId="294"/>
            <ac:spMk id="8" creationId="{072CE4A5-C38E-E7F0-254A-F35FC5A69838}"/>
          </ac:spMkLst>
        </pc:spChg>
      </pc:sldChg>
      <pc:sldChg chg="modSp modNotes">
        <pc:chgData name="Kevin Hernandez Lichtl" userId="S::kjh19a@fsu.edu::1972ab5e-5eb3-44d7-8806-f0fa61fe4a33" providerId="AD" clId="Web-{F5E707A0-ACAF-4DED-A4BF-CDE97DB65FD9}" dt="2023-10-17T16:05:31.095" v="75"/>
        <pc:sldMkLst>
          <pc:docMk/>
          <pc:sldMk cId="3257235967" sldId="341"/>
        </pc:sldMkLst>
        <pc:spChg chg="mod">
          <ac:chgData name="Kevin Hernandez Lichtl" userId="S::kjh19a@fsu.edu::1972ab5e-5eb3-44d7-8806-f0fa61fe4a33" providerId="AD" clId="Web-{F5E707A0-ACAF-4DED-A4BF-CDE97DB65FD9}" dt="2023-10-17T16:05:13.204" v="63" actId="20577"/>
          <ac:spMkLst>
            <pc:docMk/>
            <pc:sldMk cId="3257235967" sldId="341"/>
            <ac:spMk id="23" creationId="{B82F5727-6239-86F7-DF1A-FC0436750EFA}"/>
          </ac:spMkLst>
        </pc:spChg>
      </pc:sldChg>
    </pc:docChg>
  </pc:docChgLst>
  <pc:docChgLst>
    <pc:chgData name="Luke Leibkuchler" userId="S::lgl20@fsu.edu::a7c1e1ef-f9d4-4dc7-8550-c2468dc434b6" providerId="AD" clId="Web-{D3E71859-F4AC-2D6A-363B-30F077F6BE7B}"/>
    <pc:docChg chg="modSld">
      <pc:chgData name="Luke Leibkuchler" userId="S::lgl20@fsu.edu::a7c1e1ef-f9d4-4dc7-8550-c2468dc434b6" providerId="AD" clId="Web-{D3E71859-F4AC-2D6A-363B-30F077F6BE7B}" dt="2024-01-24T01:41:00.846" v="17" actId="1076"/>
      <pc:docMkLst>
        <pc:docMk/>
      </pc:docMkLst>
      <pc:sldChg chg="modSp">
        <pc:chgData name="Luke Leibkuchler" userId="S::lgl20@fsu.edu::a7c1e1ef-f9d4-4dc7-8550-c2468dc434b6" providerId="AD" clId="Web-{D3E71859-F4AC-2D6A-363B-30F077F6BE7B}" dt="2024-01-24T01:41:00.846" v="17" actId="1076"/>
        <pc:sldMkLst>
          <pc:docMk/>
          <pc:sldMk cId="2691533670" sldId="440"/>
        </pc:sldMkLst>
        <pc:spChg chg="mod">
          <ac:chgData name="Luke Leibkuchler" userId="S::lgl20@fsu.edu::a7c1e1ef-f9d4-4dc7-8550-c2468dc434b6" providerId="AD" clId="Web-{D3E71859-F4AC-2D6A-363B-30F077F6BE7B}" dt="2024-01-24T01:41:00.846" v="17" actId="1076"/>
          <ac:spMkLst>
            <pc:docMk/>
            <pc:sldMk cId="2691533670" sldId="440"/>
            <ac:spMk id="49" creationId="{50E914DF-19AD-42F2-B1A1-B1B70CB1D176}"/>
          </ac:spMkLst>
        </pc:spChg>
      </pc:sldChg>
    </pc:docChg>
  </pc:docChgLst>
  <pc:docChgLst>
    <pc:chgData name="Katherine Mesa" userId="dd7b0dd6-7f91-4ded-8476-0723d8004cb7" providerId="ADAL" clId="{B21ED189-1FE1-4D83-956D-052B84386C0F}"/>
    <pc:docChg chg="undo redo custSel addSld delSld modSld sldOrd addSection modSection">
      <pc:chgData name="Katherine Mesa" userId="dd7b0dd6-7f91-4ded-8476-0723d8004cb7" providerId="ADAL" clId="{B21ED189-1FE1-4D83-956D-052B84386C0F}" dt="2023-10-17T13:10:58.610" v="7712" actId="1076"/>
      <pc:docMkLst>
        <pc:docMk/>
      </pc:docMkLst>
      <pc:sldChg chg="modSp mod">
        <pc:chgData name="Katherine Mesa" userId="dd7b0dd6-7f91-4ded-8476-0723d8004cb7" providerId="ADAL" clId="{B21ED189-1FE1-4D83-956D-052B84386C0F}" dt="2023-10-10T20:35:36.601" v="4" actId="20577"/>
        <pc:sldMkLst>
          <pc:docMk/>
          <pc:sldMk cId="2066863649" sldId="256"/>
        </pc:sldMkLst>
        <pc:spChg chg="mod">
          <ac:chgData name="Katherine Mesa" userId="dd7b0dd6-7f91-4ded-8476-0723d8004cb7" providerId="ADAL" clId="{B21ED189-1FE1-4D83-956D-052B84386C0F}" dt="2023-10-10T20:35:36.601" v="4" actId="20577"/>
          <ac:spMkLst>
            <pc:docMk/>
            <pc:sldMk cId="2066863649" sldId="256"/>
            <ac:spMk id="7" creationId="{783DA0E5-0D98-83CA-305E-E08A54C609D4}"/>
          </ac:spMkLst>
        </pc:spChg>
      </pc:sldChg>
      <pc:sldChg chg="ord">
        <pc:chgData name="Katherine Mesa" userId="dd7b0dd6-7f91-4ded-8476-0723d8004cb7" providerId="ADAL" clId="{B21ED189-1FE1-4D83-956D-052B84386C0F}" dt="2023-10-12T14:13:36.100" v="1778"/>
        <pc:sldMkLst>
          <pc:docMk/>
          <pc:sldMk cId="2208838817" sldId="262"/>
        </pc:sldMkLst>
      </pc:sldChg>
      <pc:sldChg chg="addSp delSp modSp del mod modTransition modShow modNotesTx">
        <pc:chgData name="Katherine Mesa" userId="dd7b0dd6-7f91-4ded-8476-0723d8004cb7" providerId="ADAL" clId="{B21ED189-1FE1-4D83-956D-052B84386C0F}" dt="2023-10-16T21:53:16.450" v="7141" actId="2696"/>
        <pc:sldMkLst>
          <pc:docMk/>
          <pc:sldMk cId="3808380903" sldId="268"/>
        </pc:sldMkLst>
        <pc:spChg chg="del mod">
          <ac:chgData name="Katherine Mesa" userId="dd7b0dd6-7f91-4ded-8476-0723d8004cb7" providerId="ADAL" clId="{B21ED189-1FE1-4D83-956D-052B84386C0F}" dt="2023-10-10T21:54:32.155" v="835"/>
          <ac:spMkLst>
            <pc:docMk/>
            <pc:sldMk cId="3808380903" sldId="268"/>
            <ac:spMk id="2" creationId="{37E999DB-3CCD-0CB0-8184-4C4BEC976B98}"/>
          </ac:spMkLst>
        </pc:spChg>
        <pc:spChg chg="del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3" creationId="{FFBA592E-4B2D-1D9C-EE9C-DDAD2D76CA1F}"/>
          </ac:spMkLst>
        </pc:spChg>
        <pc:spChg chg="mod">
          <ac:chgData name="Katherine Mesa" userId="dd7b0dd6-7f91-4ded-8476-0723d8004cb7" providerId="ADAL" clId="{B21ED189-1FE1-4D83-956D-052B84386C0F}" dt="2023-10-10T22:02:16.945" v="1041" actId="1076"/>
          <ac:spMkLst>
            <pc:docMk/>
            <pc:sldMk cId="3808380903" sldId="268"/>
            <ac:spMk id="4" creationId="{60F64C52-7494-F6A1-19D3-C4BD98FA2826}"/>
          </ac:spMkLst>
        </pc:spChg>
        <pc:spChg chg="del mod">
          <ac:chgData name="Katherine Mesa" userId="dd7b0dd6-7f91-4ded-8476-0723d8004cb7" providerId="ADAL" clId="{B21ED189-1FE1-4D83-956D-052B84386C0F}" dt="2023-10-10T21:57:45.648" v="868" actId="478"/>
          <ac:spMkLst>
            <pc:docMk/>
            <pc:sldMk cId="3808380903" sldId="268"/>
            <ac:spMk id="6" creationId="{7D73CB7D-4C82-8540-DADD-674EF2A4725E}"/>
          </ac:spMkLst>
        </pc:spChg>
        <pc:spChg chg="add mod">
          <ac:chgData name="Katherine Mesa" userId="dd7b0dd6-7f91-4ded-8476-0723d8004cb7" providerId="ADAL" clId="{B21ED189-1FE1-4D83-956D-052B84386C0F}" dt="2023-10-12T20:35:58.930" v="4015"/>
          <ac:spMkLst>
            <pc:docMk/>
            <pc:sldMk cId="3808380903" sldId="268"/>
            <ac:spMk id="6" creationId="{C28F8D78-2BCE-0CFE-8DC4-D2D2FE8C252F}"/>
          </ac:spMkLst>
        </pc:spChg>
        <pc:spChg chg="del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7" creationId="{3B33B195-BA25-87D6-6D5F-0905D3899532}"/>
          </ac:spMkLst>
        </pc:spChg>
        <pc:spChg chg="add del mod">
          <ac:chgData name="Katherine Mesa" userId="dd7b0dd6-7f91-4ded-8476-0723d8004cb7" providerId="ADAL" clId="{B21ED189-1FE1-4D83-956D-052B84386C0F}" dt="2023-10-10T21:54:40.650" v="837" actId="478"/>
          <ac:spMkLst>
            <pc:docMk/>
            <pc:sldMk cId="3808380903" sldId="268"/>
            <ac:spMk id="10" creationId="{68C05269-9333-2D33-D1E3-0BE42958B053}"/>
          </ac:spMkLst>
        </pc:spChg>
        <pc:spChg chg="add del mod">
          <ac:chgData name="Katherine Mesa" userId="dd7b0dd6-7f91-4ded-8476-0723d8004cb7" providerId="ADAL" clId="{B21ED189-1FE1-4D83-956D-052B84386C0F}" dt="2023-10-10T21:54:42.394" v="838" actId="478"/>
          <ac:spMkLst>
            <pc:docMk/>
            <pc:sldMk cId="3808380903" sldId="268"/>
            <ac:spMk id="12" creationId="{18A3C51A-6A00-3F89-00A5-C0A04126EB96}"/>
          </ac:spMkLst>
        </pc:spChg>
        <pc:spChg chg="add del mod ord">
          <ac:chgData name="Katherine Mesa" userId="dd7b0dd6-7f91-4ded-8476-0723d8004cb7" providerId="ADAL" clId="{B21ED189-1FE1-4D83-956D-052B84386C0F}" dt="2023-10-10T22:04:50.241" v="1075" actId="478"/>
          <ac:spMkLst>
            <pc:docMk/>
            <pc:sldMk cId="3808380903" sldId="268"/>
            <ac:spMk id="17" creationId="{6DE0565F-6686-0B56-1F66-EED353ACBBFF}"/>
          </ac:spMkLst>
        </pc:spChg>
        <pc:spChg chg="add del mod">
          <ac:chgData name="Katherine Mesa" userId="dd7b0dd6-7f91-4ded-8476-0723d8004cb7" providerId="ADAL" clId="{B21ED189-1FE1-4D83-956D-052B84386C0F}" dt="2023-10-10T21:58:08.442" v="874" actId="478"/>
          <ac:spMkLst>
            <pc:docMk/>
            <pc:sldMk cId="3808380903" sldId="268"/>
            <ac:spMk id="18" creationId="{31F3E758-0C00-8BD0-2EA6-D9A8BB5A594C}"/>
          </ac:spMkLst>
        </pc:spChg>
        <pc:spChg chg="add del mod">
          <ac:chgData name="Katherine Mesa" userId="dd7b0dd6-7f91-4ded-8476-0723d8004cb7" providerId="ADAL" clId="{B21ED189-1FE1-4D83-956D-052B84386C0F}" dt="2023-10-10T21:58:09.143" v="875" actId="478"/>
          <ac:spMkLst>
            <pc:docMk/>
            <pc:sldMk cId="3808380903" sldId="268"/>
            <ac:spMk id="19" creationId="{03AB98F7-3C91-449D-4AA5-6C148A5B1354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0" creationId="{E9366101-AE9B-57BF-15F5-982960F580B0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1" creationId="{6B08B7B9-E882-A0AD-1A20-382B6A5C4BFA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2" creationId="{A7FE6C08-1419-F3E5-9571-AE91CF34703F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3" creationId="{73C6D0D5-68CB-C528-A8A2-007A745E7BEA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4" creationId="{C027AD06-2590-100B-8F65-89BE59E56B79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5" creationId="{B522D664-5264-15E7-DA4C-41D048A1C17F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6" creationId="{8D1E1BFC-3DBE-601B-5AB6-50013749FDC4}"/>
          </ac:spMkLst>
        </pc:spChg>
        <pc:spChg chg="add del mod">
          <ac:chgData name="Katherine Mesa" userId="dd7b0dd6-7f91-4ded-8476-0723d8004cb7" providerId="ADAL" clId="{B21ED189-1FE1-4D83-956D-052B84386C0F}" dt="2023-10-10T22:04:40.934" v="1070"/>
          <ac:spMkLst>
            <pc:docMk/>
            <pc:sldMk cId="3808380903" sldId="268"/>
            <ac:spMk id="29" creationId="{91284D76-BFF6-3FD1-A618-3B5138CDA923}"/>
          </ac:spMkLst>
        </pc:spChg>
        <pc:picChg chg="add del mod">
          <ac:chgData name="Katherine Mesa" userId="dd7b0dd6-7f91-4ded-8476-0723d8004cb7" providerId="ADAL" clId="{B21ED189-1FE1-4D83-956D-052B84386C0F}" dt="2023-10-12T20:35:03.979" v="3990" actId="478"/>
          <ac:picMkLst>
            <pc:docMk/>
            <pc:sldMk cId="3808380903" sldId="268"/>
            <ac:picMk id="3" creationId="{A29407F9-07A8-8C98-E9D4-FB4F1F719BBD}"/>
          </ac:picMkLst>
        </pc:picChg>
        <pc:picChg chg="add del mod">
          <ac:chgData name="Katherine Mesa" userId="dd7b0dd6-7f91-4ded-8476-0723d8004cb7" providerId="ADAL" clId="{B21ED189-1FE1-4D83-956D-052B84386C0F}" dt="2023-10-15T21:26:14.421" v="4170" actId="478"/>
          <ac:picMkLst>
            <pc:docMk/>
            <pc:sldMk cId="3808380903" sldId="268"/>
            <ac:picMk id="5" creationId="{588E04E8-D488-D879-0F22-797B76CF2186}"/>
          </ac:picMkLst>
        </pc:picChg>
        <pc:picChg chg="add del mod">
          <ac:chgData name="Katherine Mesa" userId="dd7b0dd6-7f91-4ded-8476-0723d8004cb7" providerId="ADAL" clId="{B21ED189-1FE1-4D83-956D-052B84386C0F}" dt="2023-10-10T21:43:25.088" v="788" actId="478"/>
          <ac:picMkLst>
            <pc:docMk/>
            <pc:sldMk cId="3808380903" sldId="268"/>
            <ac:picMk id="5" creationId="{8C391E59-804D-3FBD-DEE9-31CAFF34D520}"/>
          </ac:picMkLst>
        </pc:picChg>
        <pc:picChg chg="add del mod ord">
          <ac:chgData name="Katherine Mesa" userId="dd7b0dd6-7f91-4ded-8476-0723d8004cb7" providerId="ADAL" clId="{B21ED189-1FE1-4D83-956D-052B84386C0F}" dt="2023-10-10T22:04:55.578" v="1076" actId="478"/>
          <ac:picMkLst>
            <pc:docMk/>
            <pc:sldMk cId="3808380903" sldId="268"/>
            <ac:picMk id="9" creationId="{583CFC89-E0FD-9592-3E5C-1032A326F760}"/>
          </ac:picMkLst>
        </pc:picChg>
        <pc:picChg chg="add del mod ord modCrop">
          <ac:chgData name="Katherine Mesa" userId="dd7b0dd6-7f91-4ded-8476-0723d8004cb7" providerId="ADAL" clId="{B21ED189-1FE1-4D83-956D-052B84386C0F}" dt="2023-10-10T21:48:44.638" v="815" actId="478"/>
          <ac:picMkLst>
            <pc:docMk/>
            <pc:sldMk cId="3808380903" sldId="268"/>
            <ac:picMk id="11" creationId="{6C3AD8A2-6D0B-E44E-69A1-0FBC6B65D10B}"/>
          </ac:picMkLst>
        </pc:picChg>
        <pc:picChg chg="add del mod ord">
          <ac:chgData name="Katherine Mesa" userId="dd7b0dd6-7f91-4ded-8476-0723d8004cb7" providerId="ADAL" clId="{B21ED189-1FE1-4D83-956D-052B84386C0F}" dt="2023-10-10T22:04:55.578" v="1076" actId="478"/>
          <ac:picMkLst>
            <pc:docMk/>
            <pc:sldMk cId="3808380903" sldId="268"/>
            <ac:picMk id="14" creationId="{0F656F4C-E669-ECA7-1A57-BF2DC0C832CD}"/>
          </ac:picMkLst>
        </pc:picChg>
        <pc:picChg chg="add del mod ord">
          <ac:chgData name="Katherine Mesa" userId="dd7b0dd6-7f91-4ded-8476-0723d8004cb7" providerId="ADAL" clId="{B21ED189-1FE1-4D83-956D-052B84386C0F}" dt="2023-10-10T22:04:55.578" v="1076" actId="478"/>
          <ac:picMkLst>
            <pc:docMk/>
            <pc:sldMk cId="3808380903" sldId="268"/>
            <ac:picMk id="16" creationId="{9277E5D0-5685-7DD4-D6E3-A32DAAE624CD}"/>
          </ac:picMkLst>
        </pc:picChg>
        <pc:picChg chg="add del mod">
          <ac:chgData name="Katherine Mesa" userId="dd7b0dd6-7f91-4ded-8476-0723d8004cb7" providerId="ADAL" clId="{B21ED189-1FE1-4D83-956D-052B84386C0F}" dt="2023-10-10T22:04:55.578" v="1076" actId="478"/>
          <ac:picMkLst>
            <pc:docMk/>
            <pc:sldMk cId="3808380903" sldId="268"/>
            <ac:picMk id="28" creationId="{2BA8421B-1DB7-D7E4-F908-3DBEDD723832}"/>
          </ac:picMkLst>
        </pc:picChg>
      </pc:sldChg>
      <pc:sldChg chg="addSp delSp modSp mod ord modShow">
        <pc:chgData name="Katherine Mesa" userId="dd7b0dd6-7f91-4ded-8476-0723d8004cb7" providerId="ADAL" clId="{B21ED189-1FE1-4D83-956D-052B84386C0F}" dt="2023-10-12T14:50:37.164" v="2153"/>
        <pc:sldMkLst>
          <pc:docMk/>
          <pc:sldMk cId="780381080" sldId="269"/>
        </pc:sldMkLst>
        <pc:spChg chg="add mod">
          <ac:chgData name="Katherine Mesa" userId="dd7b0dd6-7f91-4ded-8476-0723d8004cb7" providerId="ADAL" clId="{B21ED189-1FE1-4D83-956D-052B84386C0F}" dt="2023-10-12T14:45:41.543" v="2120" actId="1076"/>
          <ac:spMkLst>
            <pc:docMk/>
            <pc:sldMk cId="780381080" sldId="269"/>
            <ac:spMk id="2" creationId="{3876EFF0-E5CA-942D-B0A6-8F01027093FC}"/>
          </ac:spMkLst>
        </pc:spChg>
        <pc:spChg chg="add del mod">
          <ac:chgData name="Katherine Mesa" userId="dd7b0dd6-7f91-4ded-8476-0723d8004cb7" providerId="ADAL" clId="{B21ED189-1FE1-4D83-956D-052B84386C0F}" dt="2023-10-12T14:43:21.383" v="2022" actId="478"/>
          <ac:spMkLst>
            <pc:docMk/>
            <pc:sldMk cId="780381080" sldId="269"/>
            <ac:spMk id="4" creationId="{99F7F842-6A89-40FE-ADA0-3B1C62FFC395}"/>
          </ac:spMkLst>
        </pc:spChg>
        <pc:spChg chg="add del mod">
          <ac:chgData name="Katherine Mesa" userId="dd7b0dd6-7f91-4ded-8476-0723d8004cb7" providerId="ADAL" clId="{B21ED189-1FE1-4D83-956D-052B84386C0F}" dt="2023-10-12T14:43:37.863" v="2027" actId="478"/>
          <ac:spMkLst>
            <pc:docMk/>
            <pc:sldMk cId="780381080" sldId="269"/>
            <ac:spMk id="6" creationId="{AB3A5C0D-0928-A0D0-7CD5-5736BC7E479E}"/>
          </ac:spMkLst>
        </pc:spChg>
        <pc:spChg chg="add del mod">
          <ac:chgData name="Katherine Mesa" userId="dd7b0dd6-7f91-4ded-8476-0723d8004cb7" providerId="ADAL" clId="{B21ED189-1FE1-4D83-956D-052B84386C0F}" dt="2023-10-12T14:43:52.603" v="2032" actId="478"/>
          <ac:spMkLst>
            <pc:docMk/>
            <pc:sldMk cId="780381080" sldId="269"/>
            <ac:spMk id="7" creationId="{6D0D1556-FA40-9BE4-9894-B553986B8B9F}"/>
          </ac:spMkLst>
        </pc:spChg>
        <pc:spChg chg="add mod">
          <ac:chgData name="Katherine Mesa" userId="dd7b0dd6-7f91-4ded-8476-0723d8004cb7" providerId="ADAL" clId="{B21ED189-1FE1-4D83-956D-052B84386C0F}" dt="2023-10-12T14:45:35.483" v="2118" actId="1076"/>
          <ac:spMkLst>
            <pc:docMk/>
            <pc:sldMk cId="780381080" sldId="269"/>
            <ac:spMk id="8" creationId="{4A4EB176-7A09-03E2-C324-F9D024A61BBF}"/>
          </ac:spMkLst>
        </pc:spChg>
        <pc:spChg chg="add mod">
          <ac:chgData name="Katherine Mesa" userId="dd7b0dd6-7f91-4ded-8476-0723d8004cb7" providerId="ADAL" clId="{B21ED189-1FE1-4D83-956D-052B84386C0F}" dt="2023-10-12T14:45:30.713" v="2117" actId="1076"/>
          <ac:spMkLst>
            <pc:docMk/>
            <pc:sldMk cId="780381080" sldId="269"/>
            <ac:spMk id="9" creationId="{B3C4D1C5-9304-00F0-17C4-89AEC0DE411D}"/>
          </ac:spMkLst>
        </pc:spChg>
        <pc:spChg chg="mod">
          <ac:chgData name="Katherine Mesa" userId="dd7b0dd6-7f91-4ded-8476-0723d8004cb7" providerId="ADAL" clId="{B21ED189-1FE1-4D83-956D-052B84386C0F}" dt="2023-10-12T14:18:00.425" v="1803" actId="1076"/>
          <ac:spMkLst>
            <pc:docMk/>
            <pc:sldMk cId="780381080" sldId="269"/>
            <ac:spMk id="10" creationId="{33E30505-295E-B843-FFA9-B5212A55A9A9}"/>
          </ac:spMkLst>
        </pc:spChg>
        <pc:spChg chg="del mod">
          <ac:chgData name="Katherine Mesa" userId="dd7b0dd6-7f91-4ded-8476-0723d8004cb7" providerId="ADAL" clId="{B21ED189-1FE1-4D83-956D-052B84386C0F}" dt="2023-10-12T14:15:57.381" v="1796" actId="478"/>
          <ac:spMkLst>
            <pc:docMk/>
            <pc:sldMk cId="780381080" sldId="269"/>
            <ac:spMk id="11" creationId="{6168D9B8-F9D7-D816-7ED4-53764B7BFDE5}"/>
          </ac:spMkLst>
        </pc:spChg>
        <pc:spChg chg="add mod">
          <ac:chgData name="Katherine Mesa" userId="dd7b0dd6-7f91-4ded-8476-0723d8004cb7" providerId="ADAL" clId="{B21ED189-1FE1-4D83-956D-052B84386C0F}" dt="2023-10-12T14:45:23.488" v="2116" actId="1076"/>
          <ac:spMkLst>
            <pc:docMk/>
            <pc:sldMk cId="780381080" sldId="269"/>
            <ac:spMk id="12" creationId="{1427846B-AFE1-3C5D-D99D-7F69C14A97A3}"/>
          </ac:spMkLst>
        </pc:spChg>
        <pc:spChg chg="add mod">
          <ac:chgData name="Katherine Mesa" userId="dd7b0dd6-7f91-4ded-8476-0723d8004cb7" providerId="ADAL" clId="{B21ED189-1FE1-4D83-956D-052B84386C0F}" dt="2023-10-12T14:45:21.133" v="2115" actId="1076"/>
          <ac:spMkLst>
            <pc:docMk/>
            <pc:sldMk cId="780381080" sldId="269"/>
            <ac:spMk id="13" creationId="{BAF91448-CD21-5632-16F4-14B6E569ECC0}"/>
          </ac:spMkLst>
        </pc:spChg>
        <pc:spChg chg="add del mod">
          <ac:chgData name="Katherine Mesa" userId="dd7b0dd6-7f91-4ded-8476-0723d8004cb7" providerId="ADAL" clId="{B21ED189-1FE1-4D83-956D-052B84386C0F}" dt="2023-10-12T14:45:46.153" v="2122"/>
          <ac:spMkLst>
            <pc:docMk/>
            <pc:sldMk cId="780381080" sldId="269"/>
            <ac:spMk id="14" creationId="{2660992B-6550-A30D-FDF9-D9126F26A7B4}"/>
          </ac:spMkLst>
        </pc:spChg>
      </pc:sldChg>
      <pc:sldChg chg="del">
        <pc:chgData name="Katherine Mesa" userId="dd7b0dd6-7f91-4ded-8476-0723d8004cb7" providerId="ADAL" clId="{B21ED189-1FE1-4D83-956D-052B84386C0F}" dt="2023-10-10T20:48:26.973" v="193" actId="2696"/>
        <pc:sldMkLst>
          <pc:docMk/>
          <pc:sldMk cId="3369190698" sldId="285"/>
        </pc:sldMkLst>
      </pc:sldChg>
      <pc:sldChg chg="addSp delSp modSp mod">
        <pc:chgData name="Katherine Mesa" userId="dd7b0dd6-7f91-4ded-8476-0723d8004cb7" providerId="ADAL" clId="{B21ED189-1FE1-4D83-956D-052B84386C0F}" dt="2023-10-15T21:26:00.159" v="4165" actId="478"/>
        <pc:sldMkLst>
          <pc:docMk/>
          <pc:sldMk cId="1270984281" sldId="286"/>
        </pc:sldMkLst>
        <pc:spChg chg="add del mod ord">
          <ac:chgData name="Katherine Mesa" userId="dd7b0dd6-7f91-4ded-8476-0723d8004cb7" providerId="ADAL" clId="{B21ED189-1FE1-4D83-956D-052B84386C0F}" dt="2023-10-10T20:46:38.310" v="143" actId="478"/>
          <ac:spMkLst>
            <pc:docMk/>
            <pc:sldMk cId="1270984281" sldId="286"/>
            <ac:spMk id="5" creationId="{65B296EA-9E6F-4B24-DDBA-3AEAEB60F2DC}"/>
          </ac:spMkLst>
        </pc:spChg>
        <pc:spChg chg="mod">
          <ac:chgData name="Katherine Mesa" userId="dd7b0dd6-7f91-4ded-8476-0723d8004cb7" providerId="ADAL" clId="{B21ED189-1FE1-4D83-956D-052B84386C0F}" dt="2023-10-10T20:42:48.429" v="93" actId="1076"/>
          <ac:spMkLst>
            <pc:docMk/>
            <pc:sldMk cId="1270984281" sldId="286"/>
            <ac:spMk id="6" creationId="{85327FCF-0459-2456-BB3A-F6DA8B6FFD2C}"/>
          </ac:spMkLst>
        </pc:spChg>
        <pc:spChg chg="add del mod ord">
          <ac:chgData name="Katherine Mesa" userId="dd7b0dd6-7f91-4ded-8476-0723d8004cb7" providerId="ADAL" clId="{B21ED189-1FE1-4D83-956D-052B84386C0F}" dt="2023-10-10T20:46:48.082" v="146" actId="478"/>
          <ac:spMkLst>
            <pc:docMk/>
            <pc:sldMk cId="1270984281" sldId="286"/>
            <ac:spMk id="7" creationId="{6164BD30-8BAD-6D50-D91D-DB03B60F22C4}"/>
          </ac:spMkLst>
        </pc:spChg>
        <pc:spChg chg="add mod">
          <ac:chgData name="Katherine Mesa" userId="dd7b0dd6-7f91-4ded-8476-0723d8004cb7" providerId="ADAL" clId="{B21ED189-1FE1-4D83-956D-052B84386C0F}" dt="2023-10-12T20:35:46.572" v="4010"/>
          <ac:spMkLst>
            <pc:docMk/>
            <pc:sldMk cId="1270984281" sldId="286"/>
            <ac:spMk id="10" creationId="{2B7DE573-06BE-115F-2AB0-50AA0570D2B6}"/>
          </ac:spMkLst>
        </pc:spChg>
        <pc:spChg chg="add del mod">
          <ac:chgData name="Katherine Mesa" userId="dd7b0dd6-7f91-4ded-8476-0723d8004cb7" providerId="ADAL" clId="{B21ED189-1FE1-4D83-956D-052B84386C0F}" dt="2023-10-10T20:44:52.044" v="127" actId="478"/>
          <ac:spMkLst>
            <pc:docMk/>
            <pc:sldMk cId="1270984281" sldId="286"/>
            <ac:spMk id="10" creationId="{67F315D7-BCC9-E7D2-1CC7-C58A77586133}"/>
          </ac:spMkLst>
        </pc:spChg>
        <pc:spChg chg="mod">
          <ac:chgData name="Katherine Mesa" userId="dd7b0dd6-7f91-4ded-8476-0723d8004cb7" providerId="ADAL" clId="{B21ED189-1FE1-4D83-956D-052B84386C0F}" dt="2023-10-10T20:59:13.509" v="289" actId="1076"/>
          <ac:spMkLst>
            <pc:docMk/>
            <pc:sldMk cId="1270984281" sldId="286"/>
            <ac:spMk id="12" creationId="{602AFC1E-7AB1-CD43-56B5-210304222E34}"/>
          </ac:spMkLst>
        </pc:spChg>
        <pc:spChg chg="mod">
          <ac:chgData name="Katherine Mesa" userId="dd7b0dd6-7f91-4ded-8476-0723d8004cb7" providerId="ADAL" clId="{B21ED189-1FE1-4D83-956D-052B84386C0F}" dt="2023-10-10T20:59:11.106" v="288" actId="1076"/>
          <ac:spMkLst>
            <pc:docMk/>
            <pc:sldMk cId="1270984281" sldId="286"/>
            <ac:spMk id="13" creationId="{EA2E8241-62D8-5A9D-80C2-65C5FFAA4CD2}"/>
          </ac:spMkLst>
        </pc:spChg>
        <pc:picChg chg="del mod">
          <ac:chgData name="Katherine Mesa" userId="dd7b0dd6-7f91-4ded-8476-0723d8004cb7" providerId="ADAL" clId="{B21ED189-1FE1-4D83-956D-052B84386C0F}" dt="2023-10-10T20:45:54.188" v="129" actId="478"/>
          <ac:picMkLst>
            <pc:docMk/>
            <pc:sldMk cId="1270984281" sldId="286"/>
            <ac:picMk id="2" creationId="{E0B97FD5-0573-A6B0-6C13-B3D25E63BC09}"/>
          </ac:picMkLst>
        </pc:picChg>
        <pc:picChg chg="add del mod">
          <ac:chgData name="Katherine Mesa" userId="dd7b0dd6-7f91-4ded-8476-0723d8004cb7" providerId="ADAL" clId="{B21ED189-1FE1-4D83-956D-052B84386C0F}" dt="2023-10-12T20:34:25.402" v="3983" actId="478"/>
          <ac:picMkLst>
            <pc:docMk/>
            <pc:sldMk cId="1270984281" sldId="286"/>
            <ac:picMk id="5" creationId="{1FDE96A6-D626-5DE7-0453-1D0D1A5F5871}"/>
          </ac:picMkLst>
        </pc:picChg>
        <pc:picChg chg="del mod">
          <ac:chgData name="Katherine Mesa" userId="dd7b0dd6-7f91-4ded-8476-0723d8004cb7" providerId="ADAL" clId="{B21ED189-1FE1-4D83-956D-052B84386C0F}" dt="2023-10-10T20:44:44.590" v="124" actId="478"/>
          <ac:picMkLst>
            <pc:docMk/>
            <pc:sldMk cId="1270984281" sldId="286"/>
            <ac:picMk id="8" creationId="{18C237A4-05BC-6A2A-0B1F-DC66F30D1FC5}"/>
          </ac:picMkLst>
        </pc:picChg>
        <pc:picChg chg="add del mod">
          <ac:chgData name="Katherine Mesa" userId="dd7b0dd6-7f91-4ded-8476-0723d8004cb7" providerId="ADAL" clId="{B21ED189-1FE1-4D83-956D-052B84386C0F}" dt="2023-10-15T21:26:00.159" v="4165" actId="478"/>
          <ac:picMkLst>
            <pc:docMk/>
            <pc:sldMk cId="1270984281" sldId="286"/>
            <ac:picMk id="9" creationId="{8DB3C39B-A82C-A4D5-A6C7-9CEFE3B6F2BA}"/>
          </ac:picMkLst>
        </pc:picChg>
        <pc:picChg chg="add mod">
          <ac:chgData name="Katherine Mesa" userId="dd7b0dd6-7f91-4ded-8476-0723d8004cb7" providerId="ADAL" clId="{B21ED189-1FE1-4D83-956D-052B84386C0F}" dt="2023-10-10T20:46:57.269" v="147" actId="1076"/>
          <ac:picMkLst>
            <pc:docMk/>
            <pc:sldMk cId="1270984281" sldId="286"/>
            <ac:picMk id="11" creationId="{9BCE5199-F261-DE3B-CECD-7ED83A3902A3}"/>
          </ac:picMkLst>
        </pc:picChg>
        <pc:picChg chg="add mod">
          <ac:chgData name="Katherine Mesa" userId="dd7b0dd6-7f91-4ded-8476-0723d8004cb7" providerId="ADAL" clId="{B21ED189-1FE1-4D83-956D-052B84386C0F}" dt="2023-10-10T20:47:05.583" v="152" actId="1076"/>
          <ac:picMkLst>
            <pc:docMk/>
            <pc:sldMk cId="1270984281" sldId="286"/>
            <ac:picMk id="15" creationId="{CB3DDB4C-97B0-408A-A6B1-48996DF77C4E}"/>
          </ac:picMkLst>
        </pc:picChg>
        <pc:picChg chg="mod">
          <ac:chgData name="Katherine Mesa" userId="dd7b0dd6-7f91-4ded-8476-0723d8004cb7" providerId="ADAL" clId="{B21ED189-1FE1-4D83-956D-052B84386C0F}" dt="2023-10-10T20:59:08.085" v="287" actId="1076"/>
          <ac:picMkLst>
            <pc:docMk/>
            <pc:sldMk cId="1270984281" sldId="286"/>
            <ac:picMk id="16" creationId="{F824D7FB-6ED4-9DE3-9B38-01C85000EBA8}"/>
          </ac:picMkLst>
        </pc:picChg>
      </pc:sldChg>
      <pc:sldChg chg="addSp delSp modSp mod">
        <pc:chgData name="Katherine Mesa" userId="dd7b0dd6-7f91-4ded-8476-0723d8004cb7" providerId="ADAL" clId="{B21ED189-1FE1-4D83-956D-052B84386C0F}" dt="2023-10-15T21:25:57.355" v="4164" actId="478"/>
        <pc:sldMkLst>
          <pc:docMk/>
          <pc:sldMk cId="2405727058" sldId="287"/>
        </pc:sldMkLst>
        <pc:spChg chg="add del mod ord">
          <ac:chgData name="Katherine Mesa" userId="dd7b0dd6-7f91-4ded-8476-0723d8004cb7" providerId="ADAL" clId="{B21ED189-1FE1-4D83-956D-052B84386C0F}" dt="2023-10-10T20:57:40.941" v="227" actId="478"/>
          <ac:spMkLst>
            <pc:docMk/>
            <pc:sldMk cId="2405727058" sldId="287"/>
            <ac:spMk id="2" creationId="{EEDC2616-4515-B533-84EA-7D914CFA387A}"/>
          </ac:spMkLst>
        </pc:spChg>
        <pc:spChg chg="mod">
          <ac:chgData name="Katherine Mesa" userId="dd7b0dd6-7f91-4ded-8476-0723d8004cb7" providerId="ADAL" clId="{B21ED189-1FE1-4D83-956D-052B84386C0F}" dt="2023-10-10T20:42:52.432" v="94" actId="1076"/>
          <ac:spMkLst>
            <pc:docMk/>
            <pc:sldMk cId="2405727058" sldId="287"/>
            <ac:spMk id="6" creationId="{7B1F204E-9881-1C67-C34B-68CA5202BE0F}"/>
          </ac:spMkLst>
        </pc:spChg>
        <pc:spChg chg="add del mod ord">
          <ac:chgData name="Katherine Mesa" userId="dd7b0dd6-7f91-4ded-8476-0723d8004cb7" providerId="ADAL" clId="{B21ED189-1FE1-4D83-956D-052B84386C0F}" dt="2023-10-10T20:57:41.512" v="228" actId="478"/>
          <ac:spMkLst>
            <pc:docMk/>
            <pc:sldMk cId="2405727058" sldId="287"/>
            <ac:spMk id="7" creationId="{449EFBCA-249D-9E9F-A8DC-968872954C18}"/>
          </ac:spMkLst>
        </pc:spChg>
        <pc:spChg chg="add del mod ord">
          <ac:chgData name="Katherine Mesa" userId="dd7b0dd6-7f91-4ded-8476-0723d8004cb7" providerId="ADAL" clId="{B21ED189-1FE1-4D83-956D-052B84386C0F}" dt="2023-10-10T20:57:42.367" v="229" actId="478"/>
          <ac:spMkLst>
            <pc:docMk/>
            <pc:sldMk cId="2405727058" sldId="287"/>
            <ac:spMk id="8" creationId="{068885E9-E8B3-52DE-C95A-A4DDABAF8C5D}"/>
          </ac:spMkLst>
        </pc:spChg>
        <pc:spChg chg="add mod">
          <ac:chgData name="Katherine Mesa" userId="dd7b0dd6-7f91-4ded-8476-0723d8004cb7" providerId="ADAL" clId="{B21ED189-1FE1-4D83-956D-052B84386C0F}" dt="2023-10-12T20:35:42.359" v="4009" actId="207"/>
          <ac:spMkLst>
            <pc:docMk/>
            <pc:sldMk cId="2405727058" sldId="287"/>
            <ac:spMk id="10" creationId="{077C4388-427C-059E-B8E1-F0EDFE2B34B9}"/>
          </ac:spMkLst>
        </pc:spChg>
        <pc:spChg chg="add del mod ord">
          <ac:chgData name="Katherine Mesa" userId="dd7b0dd6-7f91-4ded-8476-0723d8004cb7" providerId="ADAL" clId="{B21ED189-1FE1-4D83-956D-052B84386C0F}" dt="2023-10-10T20:57:42.842" v="230" actId="478"/>
          <ac:spMkLst>
            <pc:docMk/>
            <pc:sldMk cId="2405727058" sldId="287"/>
            <ac:spMk id="10" creationId="{CF06E09A-4673-6704-95F8-3220E67BE47E}"/>
          </ac:spMkLst>
        </pc:spChg>
        <pc:spChg chg="add del mod ord">
          <ac:chgData name="Katherine Mesa" userId="dd7b0dd6-7f91-4ded-8476-0723d8004cb7" providerId="ADAL" clId="{B21ED189-1FE1-4D83-956D-052B84386C0F}" dt="2023-10-10T20:57:43.286" v="231" actId="478"/>
          <ac:spMkLst>
            <pc:docMk/>
            <pc:sldMk cId="2405727058" sldId="287"/>
            <ac:spMk id="12" creationId="{F4A9E059-C872-17B5-6676-4C675FDAFBC7}"/>
          </ac:spMkLst>
        </pc:spChg>
        <pc:spChg chg="mod">
          <ac:chgData name="Katherine Mesa" userId="dd7b0dd6-7f91-4ded-8476-0723d8004cb7" providerId="ADAL" clId="{B21ED189-1FE1-4D83-956D-052B84386C0F}" dt="2023-10-10T20:57:53.859" v="235" actId="207"/>
          <ac:spMkLst>
            <pc:docMk/>
            <pc:sldMk cId="2405727058" sldId="287"/>
            <ac:spMk id="28" creationId="{6AC52221-562C-44DD-E50F-B158C6B6A597}"/>
          </ac:spMkLst>
        </pc:spChg>
        <pc:spChg chg="mod">
          <ac:chgData name="Katherine Mesa" userId="dd7b0dd6-7f91-4ded-8476-0723d8004cb7" providerId="ADAL" clId="{B21ED189-1FE1-4D83-956D-052B84386C0F}" dt="2023-10-12T20:55:07.577" v="4159" actId="1076"/>
          <ac:spMkLst>
            <pc:docMk/>
            <pc:sldMk cId="2405727058" sldId="287"/>
            <ac:spMk id="29" creationId="{BADC2E4F-EF49-1559-0C4A-63B05D24AEAE}"/>
          </ac:spMkLst>
        </pc:spChg>
        <pc:spChg chg="mod">
          <ac:chgData name="Katherine Mesa" userId="dd7b0dd6-7f91-4ded-8476-0723d8004cb7" providerId="ADAL" clId="{B21ED189-1FE1-4D83-956D-052B84386C0F}" dt="2023-10-12T20:55:10.850" v="4160" actId="1076"/>
          <ac:spMkLst>
            <pc:docMk/>
            <pc:sldMk cId="2405727058" sldId="287"/>
            <ac:spMk id="30" creationId="{5FCB9AE9-5799-4029-7B41-FFA43AA43420}"/>
          </ac:spMkLst>
        </pc:spChg>
        <pc:spChg chg="mod">
          <ac:chgData name="Katherine Mesa" userId="dd7b0dd6-7f91-4ded-8476-0723d8004cb7" providerId="ADAL" clId="{B21ED189-1FE1-4D83-956D-052B84386C0F}" dt="2023-10-10T20:57:46.928" v="232" actId="207"/>
          <ac:spMkLst>
            <pc:docMk/>
            <pc:sldMk cId="2405727058" sldId="287"/>
            <ac:spMk id="31" creationId="{BB80B38F-F908-D5B5-1C40-0A9A2580A4BA}"/>
          </ac:spMkLst>
        </pc:spChg>
        <pc:spChg chg="mod">
          <ac:chgData name="Katherine Mesa" userId="dd7b0dd6-7f91-4ded-8476-0723d8004cb7" providerId="ADAL" clId="{B21ED189-1FE1-4D83-956D-052B84386C0F}" dt="2023-10-10T20:57:55.677" v="236" actId="207"/>
          <ac:spMkLst>
            <pc:docMk/>
            <pc:sldMk cId="2405727058" sldId="287"/>
            <ac:spMk id="32" creationId="{A4BED3E2-AA16-3D6E-1353-D9D2B7DEF865}"/>
          </ac:spMkLst>
        </pc:spChg>
        <pc:picChg chg="del mod">
          <ac:chgData name="Katherine Mesa" userId="dd7b0dd6-7f91-4ded-8476-0723d8004cb7" providerId="ADAL" clId="{B21ED189-1FE1-4D83-956D-052B84386C0F}" dt="2023-10-12T20:53:02.266" v="4147" actId="478"/>
          <ac:picMkLst>
            <pc:docMk/>
            <pc:sldMk cId="2405727058" sldId="287"/>
            <ac:picMk id="5" creationId="{13F9A58D-D1A0-0EE2-471E-F58766A372A3}"/>
          </ac:picMkLst>
        </pc:picChg>
        <pc:picChg chg="add del mod">
          <ac:chgData name="Katherine Mesa" userId="dd7b0dd6-7f91-4ded-8476-0723d8004cb7" providerId="ADAL" clId="{B21ED189-1FE1-4D83-956D-052B84386C0F}" dt="2023-10-12T20:34:13.392" v="3981" actId="478"/>
          <ac:picMkLst>
            <pc:docMk/>
            <pc:sldMk cId="2405727058" sldId="287"/>
            <ac:picMk id="7" creationId="{7557104A-74D2-2FD0-4A77-E740D7DF7E20}"/>
          </ac:picMkLst>
        </pc:picChg>
        <pc:picChg chg="add del mod">
          <ac:chgData name="Katherine Mesa" userId="dd7b0dd6-7f91-4ded-8476-0723d8004cb7" providerId="ADAL" clId="{B21ED189-1FE1-4D83-956D-052B84386C0F}" dt="2023-10-15T21:25:57.355" v="4164" actId="478"/>
          <ac:picMkLst>
            <pc:docMk/>
            <pc:sldMk cId="2405727058" sldId="287"/>
            <ac:picMk id="8" creationId="{2A99297B-00DC-C220-2A29-839D9F3EC09F}"/>
          </ac:picMkLst>
        </pc:picChg>
        <pc:picChg chg="mod">
          <ac:chgData name="Katherine Mesa" userId="dd7b0dd6-7f91-4ded-8476-0723d8004cb7" providerId="ADAL" clId="{B21ED189-1FE1-4D83-956D-052B84386C0F}" dt="2023-10-12T20:55:04.633" v="4158" actId="1076"/>
          <ac:picMkLst>
            <pc:docMk/>
            <pc:sldMk cId="2405727058" sldId="287"/>
            <ac:picMk id="9" creationId="{15831781-50A6-8C67-D881-51B4E89651FB}"/>
          </ac:picMkLst>
        </pc:picChg>
        <pc:picChg chg="mod">
          <ac:chgData name="Katherine Mesa" userId="dd7b0dd6-7f91-4ded-8476-0723d8004cb7" providerId="ADAL" clId="{B21ED189-1FE1-4D83-956D-052B84386C0F}" dt="2023-10-12T20:55:02.472" v="4157" actId="1076"/>
          <ac:picMkLst>
            <pc:docMk/>
            <pc:sldMk cId="2405727058" sldId="287"/>
            <ac:picMk id="11" creationId="{AD0EFBEE-102C-6843-DA18-490943AEA719}"/>
          </ac:picMkLst>
        </pc:picChg>
        <pc:picChg chg="add mod">
          <ac:chgData name="Katherine Mesa" userId="dd7b0dd6-7f91-4ded-8476-0723d8004cb7" providerId="ADAL" clId="{B21ED189-1FE1-4D83-956D-052B84386C0F}" dt="2023-10-12T20:55:15.499" v="4161" actId="108"/>
          <ac:picMkLst>
            <pc:docMk/>
            <pc:sldMk cId="2405727058" sldId="287"/>
            <ac:picMk id="13" creationId="{3C2DD0DB-1307-3014-8F2B-AC6091FEE5BD}"/>
          </ac:picMkLst>
        </pc:picChg>
        <pc:picChg chg="del">
          <ac:chgData name="Katherine Mesa" userId="dd7b0dd6-7f91-4ded-8476-0723d8004cb7" providerId="ADAL" clId="{B21ED189-1FE1-4D83-956D-052B84386C0F}" dt="2023-10-12T20:37:51.001" v="4054" actId="478"/>
          <ac:picMkLst>
            <pc:docMk/>
            <pc:sldMk cId="2405727058" sldId="287"/>
            <ac:picMk id="24" creationId="{1BFC87E6-895D-D38A-BE5B-DC48A5766021}"/>
          </ac:picMkLst>
        </pc:picChg>
        <pc:picChg chg="mod">
          <ac:chgData name="Katherine Mesa" userId="dd7b0dd6-7f91-4ded-8476-0723d8004cb7" providerId="ADAL" clId="{B21ED189-1FE1-4D83-956D-052B84386C0F}" dt="2023-10-10T20:41:45.712" v="81" actId="14861"/>
          <ac:picMkLst>
            <pc:docMk/>
            <pc:sldMk cId="2405727058" sldId="287"/>
            <ac:picMk id="27" creationId="{8AAF9A54-5E8F-8017-D898-0B4AEEE4EB8A}"/>
          </ac:picMkLst>
        </pc:picChg>
        <pc:picChg chg="mod">
          <ac:chgData name="Katherine Mesa" userId="dd7b0dd6-7f91-4ded-8476-0723d8004cb7" providerId="ADAL" clId="{B21ED189-1FE1-4D83-956D-052B84386C0F}" dt="2023-10-10T20:40:39.532" v="69" actId="1076"/>
          <ac:picMkLst>
            <pc:docMk/>
            <pc:sldMk cId="2405727058" sldId="287"/>
            <ac:picMk id="33" creationId="{26331B63-5B23-0E9D-3040-EF99119917A1}"/>
          </ac:picMkLst>
        </pc:picChg>
      </pc:sldChg>
      <pc:sldChg chg="addSp delSp modSp mod delAnim modAnim modNotesTx">
        <pc:chgData name="Katherine Mesa" userId="dd7b0dd6-7f91-4ded-8476-0723d8004cb7" providerId="ADAL" clId="{B21ED189-1FE1-4D83-956D-052B84386C0F}" dt="2023-10-16T21:09:58.812" v="6705"/>
        <pc:sldMkLst>
          <pc:docMk/>
          <pc:sldMk cId="4010917776" sldId="288"/>
        </pc:sldMkLst>
        <pc:spChg chg="mod">
          <ac:chgData name="Katherine Mesa" userId="dd7b0dd6-7f91-4ded-8476-0723d8004cb7" providerId="ADAL" clId="{B21ED189-1FE1-4D83-956D-052B84386C0F}" dt="2023-10-12T19:36:40.049" v="3671" actId="1076"/>
          <ac:spMkLst>
            <pc:docMk/>
            <pc:sldMk cId="4010917776" sldId="288"/>
            <ac:spMk id="4" creationId="{61A31C6F-7673-6E6B-31E8-0EF484CC5988}"/>
          </ac:spMkLst>
        </pc:spChg>
        <pc:spChg chg="del">
          <ac:chgData name="Katherine Mesa" userId="dd7b0dd6-7f91-4ded-8476-0723d8004cb7" providerId="ADAL" clId="{B21ED189-1FE1-4D83-956D-052B84386C0F}" dt="2023-10-12T14:01:43.547" v="1434" actId="478"/>
          <ac:spMkLst>
            <pc:docMk/>
            <pc:sldMk cId="4010917776" sldId="288"/>
            <ac:spMk id="5" creationId="{6C2F43AC-4B96-8F20-22CB-863219C9C734}"/>
          </ac:spMkLst>
        </pc:spChg>
        <pc:spChg chg="add mod">
          <ac:chgData name="Katherine Mesa" userId="dd7b0dd6-7f91-4ded-8476-0723d8004cb7" providerId="ADAL" clId="{B21ED189-1FE1-4D83-956D-052B84386C0F}" dt="2023-10-12T20:24:36.673" v="3870" actId="1076"/>
          <ac:spMkLst>
            <pc:docMk/>
            <pc:sldMk cId="4010917776" sldId="288"/>
            <ac:spMk id="5" creationId="{F11A387A-D977-45F9-5432-A00AC54CA916}"/>
          </ac:spMkLst>
        </pc:spChg>
        <pc:spChg chg="add del mod">
          <ac:chgData name="Katherine Mesa" userId="dd7b0dd6-7f91-4ded-8476-0723d8004cb7" providerId="ADAL" clId="{B21ED189-1FE1-4D83-956D-052B84386C0F}" dt="2023-10-12T15:02:01.283" v="2301" actId="478"/>
          <ac:spMkLst>
            <pc:docMk/>
            <pc:sldMk cId="4010917776" sldId="288"/>
            <ac:spMk id="6" creationId="{E208AE33-3466-8C5F-948C-6C4CC98F5FD4}"/>
          </ac:spMkLst>
        </pc:spChg>
        <pc:spChg chg="add mod">
          <ac:chgData name="Katherine Mesa" userId="dd7b0dd6-7f91-4ded-8476-0723d8004cb7" providerId="ADAL" clId="{B21ED189-1FE1-4D83-956D-052B84386C0F}" dt="2023-10-12T15:53:34.495" v="3518" actId="1076"/>
          <ac:spMkLst>
            <pc:docMk/>
            <pc:sldMk cId="4010917776" sldId="288"/>
            <ac:spMk id="7" creationId="{ADE4D672-8F05-6C78-3A26-2F1E3402C0F6}"/>
          </ac:spMkLst>
        </pc:spChg>
        <pc:spChg chg="add mod">
          <ac:chgData name="Katherine Mesa" userId="dd7b0dd6-7f91-4ded-8476-0723d8004cb7" providerId="ADAL" clId="{B21ED189-1FE1-4D83-956D-052B84386C0F}" dt="2023-10-12T15:53:40.302" v="3520" actId="1076"/>
          <ac:spMkLst>
            <pc:docMk/>
            <pc:sldMk cId="4010917776" sldId="288"/>
            <ac:spMk id="11" creationId="{4158BAF9-095D-9697-505D-D0DC4319E01C}"/>
          </ac:spMkLst>
        </pc:spChg>
        <pc:spChg chg="add mod">
          <ac:chgData name="Katherine Mesa" userId="dd7b0dd6-7f91-4ded-8476-0723d8004cb7" providerId="ADAL" clId="{B21ED189-1FE1-4D83-956D-052B84386C0F}" dt="2023-10-12T20:36:18.020" v="4021"/>
          <ac:spMkLst>
            <pc:docMk/>
            <pc:sldMk cId="4010917776" sldId="288"/>
            <ac:spMk id="14" creationId="{730EB4A4-0F44-9ADC-5D33-C65D804F06E3}"/>
          </ac:spMkLst>
        </pc:spChg>
        <pc:picChg chg="add del mod">
          <ac:chgData name="Katherine Mesa" userId="dd7b0dd6-7f91-4ded-8476-0723d8004cb7" providerId="ADAL" clId="{B21ED189-1FE1-4D83-956D-052B84386C0F}" dt="2023-10-15T21:26:39.087" v="4176" actId="478"/>
          <ac:picMkLst>
            <pc:docMk/>
            <pc:sldMk cId="4010917776" sldId="288"/>
            <ac:picMk id="6" creationId="{32FA94F4-1A5C-FEC6-1057-1B9052A5F646}"/>
          </ac:picMkLst>
        </pc:picChg>
        <pc:picChg chg="add mod">
          <ac:chgData name="Katherine Mesa" userId="dd7b0dd6-7f91-4ded-8476-0723d8004cb7" providerId="ADAL" clId="{B21ED189-1FE1-4D83-956D-052B84386C0F}" dt="2023-10-12T15:57:11.811" v="3544" actId="1076"/>
          <ac:picMkLst>
            <pc:docMk/>
            <pc:sldMk cId="4010917776" sldId="288"/>
            <ac:picMk id="8" creationId="{07F2F741-6B29-7851-AD29-D7E63FAE5CE0}"/>
          </ac:picMkLst>
        </pc:picChg>
        <pc:picChg chg="add mod">
          <ac:chgData name="Katherine Mesa" userId="dd7b0dd6-7f91-4ded-8476-0723d8004cb7" providerId="ADAL" clId="{B21ED189-1FE1-4D83-956D-052B84386C0F}" dt="2023-10-12T15:55:06.881" v="3530" actId="1076"/>
          <ac:picMkLst>
            <pc:docMk/>
            <pc:sldMk cId="4010917776" sldId="288"/>
            <ac:picMk id="10" creationId="{8AB3FABB-E77B-2EDE-29EA-931BF3011825}"/>
          </ac:picMkLst>
        </pc:picChg>
        <pc:picChg chg="add mod">
          <ac:chgData name="Katherine Mesa" userId="dd7b0dd6-7f91-4ded-8476-0723d8004cb7" providerId="ADAL" clId="{B21ED189-1FE1-4D83-956D-052B84386C0F}" dt="2023-10-12T15:57:28.041" v="3550" actId="1076"/>
          <ac:picMkLst>
            <pc:docMk/>
            <pc:sldMk cId="4010917776" sldId="288"/>
            <ac:picMk id="12" creationId="{C01AEFD7-F529-BED1-D806-1028F6C1AA48}"/>
          </ac:picMkLst>
        </pc:picChg>
        <pc:picChg chg="add mod">
          <ac:chgData name="Katherine Mesa" userId="dd7b0dd6-7f91-4ded-8476-0723d8004cb7" providerId="ADAL" clId="{B21ED189-1FE1-4D83-956D-052B84386C0F}" dt="2023-10-12T15:57:25.652" v="3549" actId="1076"/>
          <ac:picMkLst>
            <pc:docMk/>
            <pc:sldMk cId="4010917776" sldId="288"/>
            <ac:picMk id="13" creationId="{6176BE14-6A31-4B4E-E96F-7555E6DD812D}"/>
          </ac:picMkLst>
        </pc:picChg>
        <pc:picChg chg="add del">
          <ac:chgData name="Katherine Mesa" userId="dd7b0dd6-7f91-4ded-8476-0723d8004cb7" providerId="ADAL" clId="{B21ED189-1FE1-4D83-956D-052B84386C0F}" dt="2023-10-12T15:55:33.701" v="3534"/>
          <ac:picMkLst>
            <pc:docMk/>
            <pc:sldMk cId="4010917776" sldId="288"/>
            <ac:picMk id="1026" creationId="{FCB92181-0053-37B0-7BFE-E1432ACE377D}"/>
          </ac:picMkLst>
        </pc:picChg>
        <pc:cxnChg chg="add mod">
          <ac:chgData name="Katherine Mesa" userId="dd7b0dd6-7f91-4ded-8476-0723d8004cb7" providerId="ADAL" clId="{B21ED189-1FE1-4D83-956D-052B84386C0F}" dt="2023-10-12T15:53:37.322" v="3519" actId="1076"/>
          <ac:cxnSpMkLst>
            <pc:docMk/>
            <pc:sldMk cId="4010917776" sldId="288"/>
            <ac:cxnSpMk id="9" creationId="{1E0D3587-BB76-2D61-B817-DA21B4C7A82D}"/>
          </ac:cxnSpMkLst>
        </pc:cxnChg>
      </pc:sldChg>
      <pc:sldChg chg="addSp delSp modSp mod ord modNotesTx">
        <pc:chgData name="Katherine Mesa" userId="dd7b0dd6-7f91-4ded-8476-0723d8004cb7" providerId="ADAL" clId="{B21ED189-1FE1-4D83-956D-052B84386C0F}" dt="2023-10-16T21:39:17.418" v="6839" actId="20577"/>
        <pc:sldMkLst>
          <pc:docMk/>
          <pc:sldMk cId="3513750456" sldId="289"/>
        </pc:sldMkLst>
        <pc:spChg chg="mod">
          <ac:chgData name="Katherine Mesa" userId="dd7b0dd6-7f91-4ded-8476-0723d8004cb7" providerId="ADAL" clId="{B21ED189-1FE1-4D83-956D-052B84386C0F}" dt="2023-10-12T21:15:42.703" v="4162" actId="1076"/>
          <ac:spMkLst>
            <pc:docMk/>
            <pc:sldMk cId="3513750456" sldId="289"/>
            <ac:spMk id="4" creationId="{C3DBF832-B725-DA1D-80E8-E95FB85F8790}"/>
          </ac:spMkLst>
        </pc:spChg>
        <pc:spChg chg="add mod">
          <ac:chgData name="Katherine Mesa" userId="dd7b0dd6-7f91-4ded-8476-0723d8004cb7" providerId="ADAL" clId="{B21ED189-1FE1-4D83-956D-052B84386C0F}" dt="2023-10-12T20:42:24.181" v="4078" actId="1076"/>
          <ac:spMkLst>
            <pc:docMk/>
            <pc:sldMk cId="3513750456" sldId="289"/>
            <ac:spMk id="5" creationId="{B2B35EDE-8D27-0190-1D4F-A42756507819}"/>
          </ac:spMkLst>
        </pc:spChg>
        <pc:spChg chg="add del mod">
          <ac:chgData name="Katherine Mesa" userId="dd7b0dd6-7f91-4ded-8476-0723d8004cb7" providerId="ADAL" clId="{B21ED189-1FE1-4D83-956D-052B84386C0F}" dt="2023-10-10T22:16:28.785" v="1348" actId="478"/>
          <ac:spMkLst>
            <pc:docMk/>
            <pc:sldMk cId="3513750456" sldId="289"/>
            <ac:spMk id="6" creationId="{816BC292-38D3-51CA-10D6-2714DDD4F641}"/>
          </ac:spMkLst>
        </pc:spChg>
        <pc:spChg chg="del">
          <ac:chgData name="Katherine Mesa" userId="dd7b0dd6-7f91-4ded-8476-0723d8004cb7" providerId="ADAL" clId="{B21ED189-1FE1-4D83-956D-052B84386C0F}" dt="2023-10-10T22:11:56.886" v="1125" actId="478"/>
          <ac:spMkLst>
            <pc:docMk/>
            <pc:sldMk cId="3513750456" sldId="289"/>
            <ac:spMk id="7" creationId="{A572E362-5D9F-0F46-5DBA-ED7F281E9B4E}"/>
          </ac:spMkLst>
        </pc:spChg>
        <pc:spChg chg="add mod">
          <ac:chgData name="Katherine Mesa" userId="dd7b0dd6-7f91-4ded-8476-0723d8004cb7" providerId="ADAL" clId="{B21ED189-1FE1-4D83-956D-052B84386C0F}" dt="2023-10-12T14:00:19.014" v="1426" actId="108"/>
          <ac:spMkLst>
            <pc:docMk/>
            <pc:sldMk cId="3513750456" sldId="289"/>
            <ac:spMk id="8" creationId="{E123BF5F-3364-DDDB-7B2A-B5A00E3EEF3F}"/>
          </ac:spMkLst>
        </pc:spChg>
        <pc:spChg chg="add del mod">
          <ac:chgData name="Katherine Mesa" userId="dd7b0dd6-7f91-4ded-8476-0723d8004cb7" providerId="ADAL" clId="{B21ED189-1FE1-4D83-956D-052B84386C0F}" dt="2023-10-10T22:15:38.049" v="1261" actId="21"/>
          <ac:spMkLst>
            <pc:docMk/>
            <pc:sldMk cId="3513750456" sldId="289"/>
            <ac:spMk id="9" creationId="{134D151B-8C1D-A47F-F5BE-9BD1C87845E8}"/>
          </ac:spMkLst>
        </pc:spChg>
        <pc:spChg chg="add del mod">
          <ac:chgData name="Katherine Mesa" userId="dd7b0dd6-7f91-4ded-8476-0723d8004cb7" providerId="ADAL" clId="{B21ED189-1FE1-4D83-956D-052B84386C0F}" dt="2023-10-12T14:00:35.029" v="1429" actId="478"/>
          <ac:spMkLst>
            <pc:docMk/>
            <pc:sldMk cId="3513750456" sldId="289"/>
            <ac:spMk id="10" creationId="{39187860-6D32-0075-EDDF-97AD19B46029}"/>
          </ac:spMkLst>
        </pc:spChg>
        <pc:spChg chg="add del mod">
          <ac:chgData name="Katherine Mesa" userId="dd7b0dd6-7f91-4ded-8476-0723d8004cb7" providerId="ADAL" clId="{B21ED189-1FE1-4D83-956D-052B84386C0F}" dt="2023-10-12T14:00:30.615" v="1427" actId="478"/>
          <ac:spMkLst>
            <pc:docMk/>
            <pc:sldMk cId="3513750456" sldId="289"/>
            <ac:spMk id="11" creationId="{2855AAFE-3979-FB6C-69EC-6A32D0CDBB68}"/>
          </ac:spMkLst>
        </pc:spChg>
        <pc:spChg chg="add mod">
          <ac:chgData name="Katherine Mesa" userId="dd7b0dd6-7f91-4ded-8476-0723d8004cb7" providerId="ADAL" clId="{B21ED189-1FE1-4D83-956D-052B84386C0F}" dt="2023-10-12T20:36:15.958" v="4020"/>
          <ac:spMkLst>
            <pc:docMk/>
            <pc:sldMk cId="3513750456" sldId="289"/>
            <ac:spMk id="11" creationId="{921926B0-4828-9DBB-7688-B43978B29918}"/>
          </ac:spMkLst>
        </pc:spChg>
        <pc:spChg chg="add mod">
          <ac:chgData name="Katherine Mesa" userId="dd7b0dd6-7f91-4ded-8476-0723d8004cb7" providerId="ADAL" clId="{B21ED189-1FE1-4D83-956D-052B84386C0F}" dt="2023-10-12T20:42:23.271" v="4077" actId="1076"/>
          <ac:spMkLst>
            <pc:docMk/>
            <pc:sldMk cId="3513750456" sldId="289"/>
            <ac:spMk id="12" creationId="{6B1859B9-C287-E0D1-FA66-81108F170F9A}"/>
          </ac:spMkLst>
        </pc:spChg>
        <pc:spChg chg="add mod">
          <ac:chgData name="Katherine Mesa" userId="dd7b0dd6-7f91-4ded-8476-0723d8004cb7" providerId="ADAL" clId="{B21ED189-1FE1-4D83-956D-052B84386C0F}" dt="2023-10-12T14:00:43.198" v="1431" actId="1076"/>
          <ac:spMkLst>
            <pc:docMk/>
            <pc:sldMk cId="3513750456" sldId="289"/>
            <ac:spMk id="13" creationId="{111DD238-DDE3-0A0E-AF70-FEC57FE0A5F2}"/>
          </ac:spMkLst>
        </pc:spChg>
        <pc:spChg chg="mod">
          <ac:chgData name="Katherine Mesa" userId="dd7b0dd6-7f91-4ded-8476-0723d8004cb7" providerId="ADAL" clId="{B21ED189-1FE1-4D83-956D-052B84386C0F}" dt="2023-10-16T21:39:17.418" v="6839" actId="20577"/>
          <ac:spMkLst>
            <pc:docMk/>
            <pc:sldMk cId="3513750456" sldId="289"/>
            <ac:spMk id="16" creationId="{12A2F3E7-D484-3DC4-C87E-C9FB09C8E138}"/>
          </ac:spMkLst>
        </pc:spChg>
        <pc:spChg chg="add mod">
          <ac:chgData name="Katherine Mesa" userId="dd7b0dd6-7f91-4ded-8476-0723d8004cb7" providerId="ADAL" clId="{B21ED189-1FE1-4D83-956D-052B84386C0F}" dt="2023-10-12T14:00:47.770" v="1432" actId="14100"/>
          <ac:spMkLst>
            <pc:docMk/>
            <pc:sldMk cId="3513750456" sldId="289"/>
            <ac:spMk id="17" creationId="{E2B5258E-0CF8-7AB5-10CB-7931ABEECD0E}"/>
          </ac:spMkLst>
        </pc:spChg>
        <pc:picChg chg="add del mod">
          <ac:chgData name="Katherine Mesa" userId="dd7b0dd6-7f91-4ded-8476-0723d8004cb7" providerId="ADAL" clId="{B21ED189-1FE1-4D83-956D-052B84386C0F}" dt="2023-10-15T21:26:36.489" v="4175" actId="478"/>
          <ac:picMkLst>
            <pc:docMk/>
            <pc:sldMk cId="3513750456" sldId="289"/>
            <ac:picMk id="6" creationId="{E25DB803-9107-E07B-A4C4-18B16E81C32A}"/>
          </ac:picMkLst>
        </pc:picChg>
        <pc:cxnChg chg="add mod">
          <ac:chgData name="Katherine Mesa" userId="dd7b0dd6-7f91-4ded-8476-0723d8004cb7" providerId="ADAL" clId="{B21ED189-1FE1-4D83-956D-052B84386C0F}" dt="2023-10-12T20:42:24.181" v="4078" actId="1076"/>
          <ac:cxnSpMkLst>
            <pc:docMk/>
            <pc:sldMk cId="3513750456" sldId="289"/>
            <ac:cxnSpMk id="15" creationId="{08A6BC22-B543-E54B-244E-92CE319CD7E0}"/>
          </ac:cxnSpMkLst>
        </pc:cxnChg>
      </pc:sldChg>
      <pc:sldChg chg="delSp modSp mod ord modShow modNotesTx">
        <pc:chgData name="Katherine Mesa" userId="dd7b0dd6-7f91-4ded-8476-0723d8004cb7" providerId="ADAL" clId="{B21ED189-1FE1-4D83-956D-052B84386C0F}" dt="2023-10-12T20:24:21.236" v="3868"/>
        <pc:sldMkLst>
          <pc:docMk/>
          <pc:sldMk cId="3848414220" sldId="290"/>
        </pc:sldMkLst>
        <pc:spChg chg="mod">
          <ac:chgData name="Katherine Mesa" userId="dd7b0dd6-7f91-4ded-8476-0723d8004cb7" providerId="ADAL" clId="{B21ED189-1FE1-4D83-956D-052B84386C0F}" dt="2023-10-12T19:33:55.694" v="3647" actId="20577"/>
          <ac:spMkLst>
            <pc:docMk/>
            <pc:sldMk cId="3848414220" sldId="290"/>
            <ac:spMk id="5" creationId="{00D6F62F-1249-9A0E-49CC-865327C67C52}"/>
          </ac:spMkLst>
        </pc:spChg>
        <pc:spChg chg="del mod">
          <ac:chgData name="Katherine Mesa" userId="dd7b0dd6-7f91-4ded-8476-0723d8004cb7" providerId="ADAL" clId="{B21ED189-1FE1-4D83-956D-052B84386C0F}" dt="2023-10-12T14:09:59.636" v="1563"/>
          <ac:spMkLst>
            <pc:docMk/>
            <pc:sldMk cId="3848414220" sldId="290"/>
            <ac:spMk id="6" creationId="{7CB3280D-A2AC-82F3-0E38-707C8744C107}"/>
          </ac:spMkLst>
        </pc:spChg>
      </pc:sldChg>
      <pc:sldChg chg="mod ord modShow">
        <pc:chgData name="Katherine Mesa" userId="dd7b0dd6-7f91-4ded-8476-0723d8004cb7" providerId="ADAL" clId="{B21ED189-1FE1-4D83-956D-052B84386C0F}" dt="2023-10-12T15:28:52.323" v="2852" actId="729"/>
        <pc:sldMkLst>
          <pc:docMk/>
          <pc:sldMk cId="3749064886" sldId="291"/>
        </pc:sldMkLst>
      </pc:sldChg>
      <pc:sldChg chg="mod ord modShow">
        <pc:chgData name="Katherine Mesa" userId="dd7b0dd6-7f91-4ded-8476-0723d8004cb7" providerId="ADAL" clId="{B21ED189-1FE1-4D83-956D-052B84386C0F}" dt="2023-10-12T15:32:00.008" v="2989"/>
        <pc:sldMkLst>
          <pc:docMk/>
          <pc:sldMk cId="694927543" sldId="292"/>
        </pc:sldMkLst>
      </pc:sldChg>
      <pc:sldChg chg="mod ord modShow">
        <pc:chgData name="Katherine Mesa" userId="dd7b0dd6-7f91-4ded-8476-0723d8004cb7" providerId="ADAL" clId="{B21ED189-1FE1-4D83-956D-052B84386C0F}" dt="2023-10-12T15:34:37.313" v="3115"/>
        <pc:sldMkLst>
          <pc:docMk/>
          <pc:sldMk cId="3189434876" sldId="293"/>
        </pc:sldMkLst>
      </pc:sldChg>
      <pc:sldChg chg="addSp delSp modSp add mod">
        <pc:chgData name="Katherine Mesa" userId="dd7b0dd6-7f91-4ded-8476-0723d8004cb7" providerId="ADAL" clId="{B21ED189-1FE1-4D83-956D-052B84386C0F}" dt="2023-10-16T20:57:09.224" v="6695" actId="120"/>
        <pc:sldMkLst>
          <pc:docMk/>
          <pc:sldMk cId="2469680703" sldId="294"/>
        </pc:sldMkLst>
        <pc:spChg chg="add del mod">
          <ac:chgData name="Katherine Mesa" userId="dd7b0dd6-7f91-4ded-8476-0723d8004cb7" providerId="ADAL" clId="{B21ED189-1FE1-4D83-956D-052B84386C0F}" dt="2023-10-10T20:48:17.117" v="187" actId="478"/>
          <ac:spMkLst>
            <pc:docMk/>
            <pc:sldMk cId="2469680703" sldId="294"/>
            <ac:spMk id="5" creationId="{2A776B15-E5D0-128B-45EC-1E59E48643B9}"/>
          </ac:spMkLst>
        </pc:spChg>
        <pc:spChg chg="mod ord">
          <ac:chgData name="Katherine Mesa" userId="dd7b0dd6-7f91-4ded-8476-0723d8004cb7" providerId="ADAL" clId="{B21ED189-1FE1-4D83-956D-052B84386C0F}" dt="2023-10-10T20:51:12.186" v="207" actId="14100"/>
          <ac:spMkLst>
            <pc:docMk/>
            <pc:sldMk cId="2469680703" sldId="294"/>
            <ac:spMk id="6" creationId="{85327FCF-0459-2456-BB3A-F6DA8B6FFD2C}"/>
          </ac:spMkLst>
        </pc:spChg>
        <pc:spChg chg="add mod ord">
          <ac:chgData name="Katherine Mesa" userId="dd7b0dd6-7f91-4ded-8476-0723d8004cb7" providerId="ADAL" clId="{B21ED189-1FE1-4D83-956D-052B84386C0F}" dt="2023-10-16T20:57:09.224" v="6695" actId="120"/>
          <ac:spMkLst>
            <pc:docMk/>
            <pc:sldMk cId="2469680703" sldId="294"/>
            <ac:spMk id="8" creationId="{072CE4A5-C38E-E7F0-254A-F35FC5A69838}"/>
          </ac:spMkLst>
        </pc:spChg>
        <pc:spChg chg="add mod">
          <ac:chgData name="Katherine Mesa" userId="dd7b0dd6-7f91-4ded-8476-0723d8004cb7" providerId="ADAL" clId="{B21ED189-1FE1-4D83-956D-052B84386C0F}" dt="2023-10-12T20:35:48.146" v="4011"/>
          <ac:spMkLst>
            <pc:docMk/>
            <pc:sldMk cId="2469680703" sldId="294"/>
            <ac:spMk id="10" creationId="{C210DCB5-344D-15FA-B783-E024CDE5E8F0}"/>
          </ac:spMkLst>
        </pc:spChg>
        <pc:spChg chg="del">
          <ac:chgData name="Katherine Mesa" userId="dd7b0dd6-7f91-4ded-8476-0723d8004cb7" providerId="ADAL" clId="{B21ED189-1FE1-4D83-956D-052B84386C0F}" dt="2023-10-10T20:48:18.953" v="189" actId="478"/>
          <ac:spMkLst>
            <pc:docMk/>
            <pc:sldMk cId="2469680703" sldId="294"/>
            <ac:spMk id="12" creationId="{602AFC1E-7AB1-CD43-56B5-210304222E34}"/>
          </ac:spMkLst>
        </pc:spChg>
        <pc:spChg chg="del mod">
          <ac:chgData name="Katherine Mesa" userId="dd7b0dd6-7f91-4ded-8476-0723d8004cb7" providerId="ADAL" clId="{B21ED189-1FE1-4D83-956D-052B84386C0F}" dt="2023-10-10T20:48:20.596" v="191" actId="478"/>
          <ac:spMkLst>
            <pc:docMk/>
            <pc:sldMk cId="2469680703" sldId="294"/>
            <ac:spMk id="13" creationId="{EA2E8241-62D8-5A9D-80C2-65C5FFAA4CD2}"/>
          </ac:spMkLst>
        </pc:spChg>
        <pc:picChg chg="add del mod">
          <ac:chgData name="Katherine Mesa" userId="dd7b0dd6-7f91-4ded-8476-0723d8004cb7" providerId="ADAL" clId="{B21ED189-1FE1-4D83-956D-052B84386C0F}" dt="2023-10-12T20:34:34.690" v="3985" actId="478"/>
          <ac:picMkLst>
            <pc:docMk/>
            <pc:sldMk cId="2469680703" sldId="294"/>
            <ac:picMk id="5" creationId="{F7286B65-E0F2-087A-41E6-57B1E9A69FF6}"/>
          </ac:picMkLst>
        </pc:picChg>
        <pc:picChg chg="add del mod">
          <ac:chgData name="Katherine Mesa" userId="dd7b0dd6-7f91-4ded-8476-0723d8004cb7" providerId="ADAL" clId="{B21ED189-1FE1-4D83-956D-052B84386C0F}" dt="2023-10-15T21:26:02.577" v="4166" actId="478"/>
          <ac:picMkLst>
            <pc:docMk/>
            <pc:sldMk cId="2469680703" sldId="294"/>
            <ac:picMk id="7" creationId="{9C1B3AF4-990B-321E-8EDD-D6DB34CB5982}"/>
          </ac:picMkLst>
        </pc:picChg>
        <pc:picChg chg="add mod">
          <ac:chgData name="Katherine Mesa" userId="dd7b0dd6-7f91-4ded-8476-0723d8004cb7" providerId="ADAL" clId="{B21ED189-1FE1-4D83-956D-052B84386C0F}" dt="2023-10-10T20:51:49.038" v="215" actId="14100"/>
          <ac:picMkLst>
            <pc:docMk/>
            <pc:sldMk cId="2469680703" sldId="294"/>
            <ac:picMk id="9" creationId="{03EF2107-4737-619C-34EC-98980D42DF1E}"/>
          </ac:picMkLst>
        </pc:picChg>
        <pc:picChg chg="del">
          <ac:chgData name="Katherine Mesa" userId="dd7b0dd6-7f91-4ded-8476-0723d8004cb7" providerId="ADAL" clId="{B21ED189-1FE1-4D83-956D-052B84386C0F}" dt="2023-10-10T20:48:16.500" v="186" actId="478"/>
          <ac:picMkLst>
            <pc:docMk/>
            <pc:sldMk cId="2469680703" sldId="294"/>
            <ac:picMk id="11" creationId="{9BCE5199-F261-DE3B-CECD-7ED83A3902A3}"/>
          </ac:picMkLst>
        </pc:picChg>
        <pc:picChg chg="del">
          <ac:chgData name="Katherine Mesa" userId="dd7b0dd6-7f91-4ded-8476-0723d8004cb7" providerId="ADAL" clId="{B21ED189-1FE1-4D83-956D-052B84386C0F}" dt="2023-10-10T20:48:17.608" v="188" actId="478"/>
          <ac:picMkLst>
            <pc:docMk/>
            <pc:sldMk cId="2469680703" sldId="294"/>
            <ac:picMk id="15" creationId="{CB3DDB4C-97B0-408A-A6B1-48996DF77C4E}"/>
          </ac:picMkLst>
        </pc:picChg>
        <pc:picChg chg="del">
          <ac:chgData name="Katherine Mesa" userId="dd7b0dd6-7f91-4ded-8476-0723d8004cb7" providerId="ADAL" clId="{B21ED189-1FE1-4D83-956D-052B84386C0F}" dt="2023-10-10T20:48:15.755" v="185" actId="478"/>
          <ac:picMkLst>
            <pc:docMk/>
            <pc:sldMk cId="2469680703" sldId="294"/>
            <ac:picMk id="16" creationId="{F824D7FB-6ED4-9DE3-9B38-01C85000EBA8}"/>
          </ac:picMkLst>
        </pc:picChg>
      </pc:sldChg>
      <pc:sldChg chg="addSp delSp modSp add mod ord modClrScheme chgLayout modNotesTx">
        <pc:chgData name="Katherine Mesa" userId="dd7b0dd6-7f91-4ded-8476-0723d8004cb7" providerId="ADAL" clId="{B21ED189-1FE1-4D83-956D-052B84386C0F}" dt="2023-10-16T21:49:47.382" v="7139"/>
        <pc:sldMkLst>
          <pc:docMk/>
          <pc:sldMk cId="71360699" sldId="295"/>
        </pc:sldMkLst>
        <pc:spChg chg="add del">
          <ac:chgData name="Katherine Mesa" userId="dd7b0dd6-7f91-4ded-8476-0723d8004cb7" providerId="ADAL" clId="{B21ED189-1FE1-4D83-956D-052B84386C0F}" dt="2023-10-12T20:14:04.299" v="3725" actId="478"/>
          <ac:spMkLst>
            <pc:docMk/>
            <pc:sldMk cId="71360699" sldId="295"/>
            <ac:spMk id="2" creationId="{CA871BB7-52F2-DE2C-B544-4BB3B09591A4}"/>
          </ac:spMkLst>
        </pc:spChg>
        <pc:spChg chg="add del">
          <ac:chgData name="Katherine Mesa" userId="dd7b0dd6-7f91-4ded-8476-0723d8004cb7" providerId="ADAL" clId="{B21ED189-1FE1-4D83-956D-052B84386C0F}" dt="2023-10-10T21:03:34.973" v="338" actId="26606"/>
          <ac:spMkLst>
            <pc:docMk/>
            <pc:sldMk cId="71360699" sldId="295"/>
            <ac:spMk id="3" creationId="{878F3B76-3AD3-FF21-899F-B3B558208E2D}"/>
          </ac:spMkLst>
        </pc:spChg>
        <pc:spChg chg="add mod">
          <ac:chgData name="Katherine Mesa" userId="dd7b0dd6-7f91-4ded-8476-0723d8004cb7" providerId="ADAL" clId="{B21ED189-1FE1-4D83-956D-052B84386C0F}" dt="2023-10-12T20:23:13.777" v="3866" actId="207"/>
          <ac:spMkLst>
            <pc:docMk/>
            <pc:sldMk cId="71360699" sldId="295"/>
            <ac:spMk id="3" creationId="{981F3696-67AB-AA59-481D-13D5B7184592}"/>
          </ac:spMkLst>
        </pc:spChg>
        <pc:spChg chg="mod ord">
          <ac:chgData name="Katherine Mesa" userId="dd7b0dd6-7f91-4ded-8476-0723d8004cb7" providerId="ADAL" clId="{B21ED189-1FE1-4D83-956D-052B84386C0F}" dt="2023-10-10T21:03:34.973" v="338" actId="26606"/>
          <ac:spMkLst>
            <pc:docMk/>
            <pc:sldMk cId="71360699" sldId="295"/>
            <ac:spMk id="4" creationId="{091FA134-FFCE-3FCB-AC87-3836E1D8A711}"/>
          </ac:spMkLst>
        </pc:spChg>
        <pc:spChg chg="add del mod">
          <ac:chgData name="Katherine Mesa" userId="dd7b0dd6-7f91-4ded-8476-0723d8004cb7" providerId="ADAL" clId="{B21ED189-1FE1-4D83-956D-052B84386C0F}" dt="2023-10-10T21:02:44.956" v="330" actId="478"/>
          <ac:spMkLst>
            <pc:docMk/>
            <pc:sldMk cId="71360699" sldId="295"/>
            <ac:spMk id="5" creationId="{E272F991-B23C-063D-A593-4B8598FF9BE8}"/>
          </ac:spMkLst>
        </pc:spChg>
        <pc:spChg chg="mod">
          <ac:chgData name="Katherine Mesa" userId="dd7b0dd6-7f91-4ded-8476-0723d8004cb7" providerId="ADAL" clId="{B21ED189-1FE1-4D83-956D-052B84386C0F}" dt="2023-10-10T21:17:14.401" v="501" actId="1076"/>
          <ac:spMkLst>
            <pc:docMk/>
            <pc:sldMk cId="71360699" sldId="295"/>
            <ac:spMk id="6" creationId="{85327FCF-0459-2456-BB3A-F6DA8B6FFD2C}"/>
          </ac:spMkLst>
        </pc:spChg>
        <pc:spChg chg="add del mod">
          <ac:chgData name="Katherine Mesa" userId="dd7b0dd6-7f91-4ded-8476-0723d8004cb7" providerId="ADAL" clId="{B21ED189-1FE1-4D83-956D-052B84386C0F}" dt="2023-10-10T21:16:27.625" v="480" actId="478"/>
          <ac:spMkLst>
            <pc:docMk/>
            <pc:sldMk cId="71360699" sldId="295"/>
            <ac:spMk id="8" creationId="{B9AE5B02-74D7-1D0A-75C9-B2285A3053BB}"/>
          </ac:spMkLst>
        </pc:spChg>
        <pc:spChg chg="add del mod">
          <ac:chgData name="Katherine Mesa" userId="dd7b0dd6-7f91-4ded-8476-0723d8004cb7" providerId="ADAL" clId="{B21ED189-1FE1-4D83-956D-052B84386C0F}" dt="2023-10-10T21:03:32.332" v="335" actId="26606"/>
          <ac:spMkLst>
            <pc:docMk/>
            <pc:sldMk cId="71360699" sldId="295"/>
            <ac:spMk id="9" creationId="{AB68B547-49CA-F7A1-3E36-BBFC1D330A00}"/>
          </ac:spMkLst>
        </pc:spChg>
        <pc:spChg chg="add del mod">
          <ac:chgData name="Katherine Mesa" userId="dd7b0dd6-7f91-4ded-8476-0723d8004cb7" providerId="ADAL" clId="{B21ED189-1FE1-4D83-956D-052B84386C0F}" dt="2023-10-10T21:16:16.490" v="475" actId="478"/>
          <ac:spMkLst>
            <pc:docMk/>
            <pc:sldMk cId="71360699" sldId="295"/>
            <ac:spMk id="10" creationId="{39D4D827-699C-CBA1-47BB-BB709CA544F9}"/>
          </ac:spMkLst>
        </pc:spChg>
        <pc:spChg chg="add mod">
          <ac:chgData name="Katherine Mesa" userId="dd7b0dd6-7f91-4ded-8476-0723d8004cb7" providerId="ADAL" clId="{B21ED189-1FE1-4D83-956D-052B84386C0F}" dt="2023-10-16T20:56:56.477" v="6693" actId="1076"/>
          <ac:spMkLst>
            <pc:docMk/>
            <pc:sldMk cId="71360699" sldId="295"/>
            <ac:spMk id="10" creationId="{68B64A6D-48DA-BA92-85E6-6A63664AC377}"/>
          </ac:spMkLst>
        </pc:spChg>
        <pc:spChg chg="del">
          <ac:chgData name="Katherine Mesa" userId="dd7b0dd6-7f91-4ded-8476-0723d8004cb7" providerId="ADAL" clId="{B21ED189-1FE1-4D83-956D-052B84386C0F}" dt="2023-10-10T21:02:46.080" v="331" actId="478"/>
          <ac:spMkLst>
            <pc:docMk/>
            <pc:sldMk cId="71360699" sldId="295"/>
            <ac:spMk id="12" creationId="{602AFC1E-7AB1-CD43-56B5-210304222E34}"/>
          </ac:spMkLst>
        </pc:spChg>
        <pc:spChg chg="add mod">
          <ac:chgData name="Katherine Mesa" userId="dd7b0dd6-7f91-4ded-8476-0723d8004cb7" providerId="ADAL" clId="{B21ED189-1FE1-4D83-956D-052B84386C0F}" dt="2023-10-16T20:56:53.491" v="6692" actId="120"/>
          <ac:spMkLst>
            <pc:docMk/>
            <pc:sldMk cId="71360699" sldId="295"/>
            <ac:spMk id="13" creationId="{998D9E29-8DA0-E0DE-308C-D4535F99099B}"/>
          </ac:spMkLst>
        </pc:spChg>
        <pc:spChg chg="del">
          <ac:chgData name="Katherine Mesa" userId="dd7b0dd6-7f91-4ded-8476-0723d8004cb7" providerId="ADAL" clId="{B21ED189-1FE1-4D83-956D-052B84386C0F}" dt="2023-10-10T21:02:48.851" v="332" actId="478"/>
          <ac:spMkLst>
            <pc:docMk/>
            <pc:sldMk cId="71360699" sldId="295"/>
            <ac:spMk id="13" creationId="{EA2E8241-62D8-5A9D-80C2-65C5FFAA4CD2}"/>
          </ac:spMkLst>
        </pc:spChg>
        <pc:spChg chg="add del mod">
          <ac:chgData name="Katherine Mesa" userId="dd7b0dd6-7f91-4ded-8476-0723d8004cb7" providerId="ADAL" clId="{B21ED189-1FE1-4D83-956D-052B84386C0F}" dt="2023-10-10T21:03:32.332" v="335" actId="26606"/>
          <ac:spMkLst>
            <pc:docMk/>
            <pc:sldMk cId="71360699" sldId="295"/>
            <ac:spMk id="14" creationId="{607A21EA-0A57-03DA-8E0F-0CD5D5B779DE}"/>
          </ac:spMkLst>
        </pc:spChg>
        <pc:spChg chg="add mod">
          <ac:chgData name="Katherine Mesa" userId="dd7b0dd6-7f91-4ded-8476-0723d8004cb7" providerId="ADAL" clId="{B21ED189-1FE1-4D83-956D-052B84386C0F}" dt="2023-10-16T20:57:03.197" v="6694" actId="1076"/>
          <ac:spMkLst>
            <pc:docMk/>
            <pc:sldMk cId="71360699" sldId="295"/>
            <ac:spMk id="17" creationId="{1360AAA4-4789-9753-14DE-071377A8EE21}"/>
          </ac:spMkLst>
        </pc:spChg>
        <pc:spChg chg="add del mod">
          <ac:chgData name="Katherine Mesa" userId="dd7b0dd6-7f91-4ded-8476-0723d8004cb7" providerId="ADAL" clId="{B21ED189-1FE1-4D83-956D-052B84386C0F}" dt="2023-10-10T21:03:34.973" v="337" actId="26606"/>
          <ac:spMkLst>
            <pc:docMk/>
            <pc:sldMk cId="71360699" sldId="295"/>
            <ac:spMk id="17" creationId="{A6D66D34-D8AD-B5AD-14C1-B63536486DB7}"/>
          </ac:spMkLst>
        </pc:spChg>
        <pc:spChg chg="add del mod">
          <ac:chgData name="Katherine Mesa" userId="dd7b0dd6-7f91-4ded-8476-0723d8004cb7" providerId="ADAL" clId="{B21ED189-1FE1-4D83-956D-052B84386C0F}" dt="2023-10-10T21:03:34.973" v="337" actId="26606"/>
          <ac:spMkLst>
            <pc:docMk/>
            <pc:sldMk cId="71360699" sldId="295"/>
            <ac:spMk id="18" creationId="{C706F955-B4D8-E846-0433-870A696E1E2B}"/>
          </ac:spMkLst>
        </pc:spChg>
        <pc:spChg chg="add del mod">
          <ac:chgData name="Katherine Mesa" userId="dd7b0dd6-7f91-4ded-8476-0723d8004cb7" providerId="ADAL" clId="{B21ED189-1FE1-4D83-956D-052B84386C0F}" dt="2023-10-12T20:19:03.551" v="3805" actId="478"/>
          <ac:spMkLst>
            <pc:docMk/>
            <pc:sldMk cId="71360699" sldId="295"/>
            <ac:spMk id="19" creationId="{4A8D8D26-3745-6B81-1F08-8AA66ACEC2FA}"/>
          </ac:spMkLst>
        </pc:spChg>
        <pc:spChg chg="add del">
          <ac:chgData name="Katherine Mesa" userId="dd7b0dd6-7f91-4ded-8476-0723d8004cb7" providerId="ADAL" clId="{B21ED189-1FE1-4D83-956D-052B84386C0F}" dt="2023-10-10T21:03:48.494" v="339" actId="478"/>
          <ac:spMkLst>
            <pc:docMk/>
            <pc:sldMk cId="71360699" sldId="295"/>
            <ac:spMk id="20" creationId="{A032C3FD-C7BB-E314-DB64-FAC02283933A}"/>
          </ac:spMkLst>
        </pc:spChg>
        <pc:spChg chg="add">
          <ac:chgData name="Katherine Mesa" userId="dd7b0dd6-7f91-4ded-8476-0723d8004cb7" providerId="ADAL" clId="{B21ED189-1FE1-4D83-956D-052B84386C0F}" dt="2023-10-10T21:03:34.973" v="338" actId="26606"/>
          <ac:spMkLst>
            <pc:docMk/>
            <pc:sldMk cId="71360699" sldId="295"/>
            <ac:spMk id="21" creationId="{D3D81751-28CF-37B2-3302-513EA0A1B7AE}"/>
          </ac:spMkLst>
        </pc:spChg>
        <pc:spChg chg="add del mod">
          <ac:chgData name="Katherine Mesa" userId="dd7b0dd6-7f91-4ded-8476-0723d8004cb7" providerId="ADAL" clId="{B21ED189-1FE1-4D83-956D-052B84386C0F}" dt="2023-10-10T21:15:58.801" v="469" actId="478"/>
          <ac:spMkLst>
            <pc:docMk/>
            <pc:sldMk cId="71360699" sldId="295"/>
            <ac:spMk id="22" creationId="{EE3B5EF9-5ECD-8B34-7319-3BE10DDA695A}"/>
          </ac:spMkLst>
        </pc:spChg>
        <pc:spChg chg="add del mod">
          <ac:chgData name="Katherine Mesa" userId="dd7b0dd6-7f91-4ded-8476-0723d8004cb7" providerId="ADAL" clId="{B21ED189-1FE1-4D83-956D-052B84386C0F}" dt="2023-10-12T20:18:06.228" v="3774" actId="478"/>
          <ac:spMkLst>
            <pc:docMk/>
            <pc:sldMk cId="71360699" sldId="295"/>
            <ac:spMk id="23" creationId="{378E6362-DF0D-F21A-FACA-FEC6AD86CFC4}"/>
          </ac:spMkLst>
        </pc:spChg>
        <pc:spChg chg="add del mod">
          <ac:chgData name="Katherine Mesa" userId="dd7b0dd6-7f91-4ded-8476-0723d8004cb7" providerId="ADAL" clId="{B21ED189-1FE1-4D83-956D-052B84386C0F}" dt="2023-10-12T20:20:55.773" v="3831" actId="478"/>
          <ac:spMkLst>
            <pc:docMk/>
            <pc:sldMk cId="71360699" sldId="295"/>
            <ac:spMk id="24" creationId="{494DA351-C7DB-C7BB-A2C6-73AA8AA1ECFF}"/>
          </ac:spMkLst>
        </pc:spChg>
        <pc:spChg chg="add mod">
          <ac:chgData name="Katherine Mesa" userId="dd7b0dd6-7f91-4ded-8476-0723d8004cb7" providerId="ADAL" clId="{B21ED189-1FE1-4D83-956D-052B84386C0F}" dt="2023-10-12T20:35:50.492" v="4012"/>
          <ac:spMkLst>
            <pc:docMk/>
            <pc:sldMk cId="71360699" sldId="295"/>
            <ac:spMk id="29" creationId="{B78BFDFA-0161-B684-2306-8844BA082902}"/>
          </ac:spMkLst>
        </pc:spChg>
        <pc:picChg chg="add mod ord">
          <ac:chgData name="Katherine Mesa" userId="dd7b0dd6-7f91-4ded-8476-0723d8004cb7" providerId="ADAL" clId="{B21ED189-1FE1-4D83-956D-052B84386C0F}" dt="2023-10-10T21:07:39.097" v="370" actId="1076"/>
          <ac:picMkLst>
            <pc:docMk/>
            <pc:sldMk cId="71360699" sldId="295"/>
            <ac:picMk id="7" creationId="{7B8FAA99-85B2-8058-5065-74A3792BC0BB}"/>
          </ac:picMkLst>
        </pc:picChg>
        <pc:picChg chg="del">
          <ac:chgData name="Katherine Mesa" userId="dd7b0dd6-7f91-4ded-8476-0723d8004cb7" providerId="ADAL" clId="{B21ED189-1FE1-4D83-956D-052B84386C0F}" dt="2023-10-10T21:02:43.758" v="328" actId="478"/>
          <ac:picMkLst>
            <pc:docMk/>
            <pc:sldMk cId="71360699" sldId="295"/>
            <ac:picMk id="11" creationId="{9BCE5199-F261-DE3B-CECD-7ED83A3902A3}"/>
          </ac:picMkLst>
        </pc:picChg>
        <pc:picChg chg="del">
          <ac:chgData name="Katherine Mesa" userId="dd7b0dd6-7f91-4ded-8476-0723d8004cb7" providerId="ADAL" clId="{B21ED189-1FE1-4D83-956D-052B84386C0F}" dt="2023-10-10T21:02:44.263" v="329" actId="478"/>
          <ac:picMkLst>
            <pc:docMk/>
            <pc:sldMk cId="71360699" sldId="295"/>
            <ac:picMk id="15" creationId="{CB3DDB4C-97B0-408A-A6B1-48996DF77C4E}"/>
          </ac:picMkLst>
        </pc:picChg>
        <pc:picChg chg="del">
          <ac:chgData name="Katherine Mesa" userId="dd7b0dd6-7f91-4ded-8476-0723d8004cb7" providerId="ADAL" clId="{B21ED189-1FE1-4D83-956D-052B84386C0F}" dt="2023-10-10T21:02:42.666" v="327" actId="478"/>
          <ac:picMkLst>
            <pc:docMk/>
            <pc:sldMk cId="71360699" sldId="295"/>
            <ac:picMk id="16" creationId="{F824D7FB-6ED4-9DE3-9B38-01C85000EBA8}"/>
          </ac:picMkLst>
        </pc:picChg>
        <pc:picChg chg="add del mod">
          <ac:chgData name="Katherine Mesa" userId="dd7b0dd6-7f91-4ded-8476-0723d8004cb7" providerId="ADAL" clId="{B21ED189-1FE1-4D83-956D-052B84386C0F}" dt="2023-10-12T20:28:46.339" v="3917" actId="478"/>
          <ac:picMkLst>
            <pc:docMk/>
            <pc:sldMk cId="71360699" sldId="295"/>
            <ac:picMk id="26" creationId="{B9E50AD3-D4AA-3CF0-2568-0099B855D83D}"/>
          </ac:picMkLst>
        </pc:picChg>
        <pc:picChg chg="add del mod">
          <ac:chgData name="Katherine Mesa" userId="dd7b0dd6-7f91-4ded-8476-0723d8004cb7" providerId="ADAL" clId="{B21ED189-1FE1-4D83-956D-052B84386C0F}" dt="2023-10-15T21:26:05.389" v="4167" actId="478"/>
          <ac:picMkLst>
            <pc:docMk/>
            <pc:sldMk cId="71360699" sldId="295"/>
            <ac:picMk id="28" creationId="{70AB2757-4B50-FF8C-D75A-E761738E9F97}"/>
          </ac:picMkLst>
        </pc:picChg>
        <pc:cxnChg chg="add mod">
          <ac:chgData name="Katherine Mesa" userId="dd7b0dd6-7f91-4ded-8476-0723d8004cb7" providerId="ADAL" clId="{B21ED189-1FE1-4D83-956D-052B84386C0F}" dt="2023-10-12T20:21:29.691" v="3837" actId="1076"/>
          <ac:cxnSpMkLst>
            <pc:docMk/>
            <pc:sldMk cId="71360699" sldId="295"/>
            <ac:cxnSpMk id="8" creationId="{C9CE6EF9-B46A-0F1F-D619-5093217D7BFA}"/>
          </ac:cxnSpMkLst>
        </pc:cxnChg>
        <pc:cxnChg chg="add mod">
          <ac:chgData name="Katherine Mesa" userId="dd7b0dd6-7f91-4ded-8476-0723d8004cb7" providerId="ADAL" clId="{B21ED189-1FE1-4D83-956D-052B84386C0F}" dt="2023-10-12T20:20:14.950" v="3819" actId="1076"/>
          <ac:cxnSpMkLst>
            <pc:docMk/>
            <pc:sldMk cId="71360699" sldId="295"/>
            <ac:cxnSpMk id="12" creationId="{276C1C33-5BDB-9695-FB88-24BA8168AA61}"/>
          </ac:cxnSpMkLst>
        </pc:cxnChg>
        <pc:cxnChg chg="add mod">
          <ac:chgData name="Katherine Mesa" userId="dd7b0dd6-7f91-4ded-8476-0723d8004cb7" providerId="ADAL" clId="{B21ED189-1FE1-4D83-956D-052B84386C0F}" dt="2023-10-12T20:20:28.366" v="3822" actId="14100"/>
          <ac:cxnSpMkLst>
            <pc:docMk/>
            <pc:sldMk cId="71360699" sldId="295"/>
            <ac:cxnSpMk id="16" creationId="{AA07B591-16E2-915E-89F0-0E954ADDF42A}"/>
          </ac:cxnSpMkLst>
        </pc:cxnChg>
      </pc:sldChg>
      <pc:sldChg chg="add del ord">
        <pc:chgData name="Katherine Mesa" userId="dd7b0dd6-7f91-4ded-8476-0723d8004cb7" providerId="ADAL" clId="{B21ED189-1FE1-4D83-956D-052B84386C0F}" dt="2023-10-10T21:01:08.545" v="305" actId="2696"/>
        <pc:sldMkLst>
          <pc:docMk/>
          <pc:sldMk cId="3054319708" sldId="295"/>
        </pc:sldMkLst>
      </pc:sldChg>
      <pc:sldChg chg="addSp delSp modSp add del mod modClrScheme chgLayout">
        <pc:chgData name="Katherine Mesa" userId="dd7b0dd6-7f91-4ded-8476-0723d8004cb7" providerId="ADAL" clId="{B21ED189-1FE1-4D83-956D-052B84386C0F}" dt="2023-10-10T21:35:04.915" v="710" actId="2696"/>
        <pc:sldMkLst>
          <pc:docMk/>
          <pc:sldMk cId="2887744649" sldId="296"/>
        </pc:sldMkLst>
        <pc:spChg chg="mod">
          <ac:chgData name="Katherine Mesa" userId="dd7b0dd6-7f91-4ded-8476-0723d8004cb7" providerId="ADAL" clId="{B21ED189-1FE1-4D83-956D-052B84386C0F}" dt="2023-10-10T21:28:42.370" v="638" actId="26606"/>
          <ac:spMkLst>
            <pc:docMk/>
            <pc:sldMk cId="2887744649" sldId="296"/>
            <ac:spMk id="4" creationId="{091FA134-FFCE-3FCB-AC87-3836E1D8A711}"/>
          </ac:spMkLst>
        </pc:spChg>
        <pc:spChg chg="mod">
          <ac:chgData name="Katherine Mesa" userId="dd7b0dd6-7f91-4ded-8476-0723d8004cb7" providerId="ADAL" clId="{B21ED189-1FE1-4D83-956D-052B84386C0F}" dt="2023-10-10T21:28:59.539" v="641" actId="1076"/>
          <ac:spMkLst>
            <pc:docMk/>
            <pc:sldMk cId="2887744649" sldId="296"/>
            <ac:spMk id="6" creationId="{85327FCF-0459-2456-BB3A-F6DA8B6FFD2C}"/>
          </ac:spMkLst>
        </pc:spChg>
        <pc:spChg chg="del">
          <ac:chgData name="Katherine Mesa" userId="dd7b0dd6-7f91-4ded-8476-0723d8004cb7" providerId="ADAL" clId="{B21ED189-1FE1-4D83-956D-052B84386C0F}" dt="2023-10-10T21:18:49.341" v="551" actId="478"/>
          <ac:spMkLst>
            <pc:docMk/>
            <pc:sldMk cId="2887744649" sldId="296"/>
            <ac:spMk id="19" creationId="{4A8D8D26-3745-6B81-1F08-8AA66ACEC2FA}"/>
          </ac:spMkLst>
        </pc:spChg>
        <pc:spChg chg="del">
          <ac:chgData name="Katherine Mesa" userId="dd7b0dd6-7f91-4ded-8476-0723d8004cb7" providerId="ADAL" clId="{B21ED189-1FE1-4D83-956D-052B84386C0F}" dt="2023-10-10T21:28:42.370" v="638" actId="26606"/>
          <ac:spMkLst>
            <pc:docMk/>
            <pc:sldMk cId="2887744649" sldId="296"/>
            <ac:spMk id="21" creationId="{D3D81751-28CF-37B2-3302-513EA0A1B7AE}"/>
          </ac:spMkLst>
        </pc:spChg>
        <pc:spChg chg="del mod">
          <ac:chgData name="Katherine Mesa" userId="dd7b0dd6-7f91-4ded-8476-0723d8004cb7" providerId="ADAL" clId="{B21ED189-1FE1-4D83-956D-052B84386C0F}" dt="2023-10-10T21:18:47.934" v="549" actId="478"/>
          <ac:spMkLst>
            <pc:docMk/>
            <pc:sldMk cId="2887744649" sldId="296"/>
            <ac:spMk id="23" creationId="{378E6362-DF0D-F21A-FACA-FEC6AD86CFC4}"/>
          </ac:spMkLst>
        </pc:spChg>
        <pc:spChg chg="del">
          <ac:chgData name="Katherine Mesa" userId="dd7b0dd6-7f91-4ded-8476-0723d8004cb7" providerId="ADAL" clId="{B21ED189-1FE1-4D83-956D-052B84386C0F}" dt="2023-10-10T21:18:46.578" v="547" actId="478"/>
          <ac:spMkLst>
            <pc:docMk/>
            <pc:sldMk cId="2887744649" sldId="296"/>
            <ac:spMk id="24" creationId="{494DA351-C7DB-C7BB-A2C6-73AA8AA1ECFF}"/>
          </ac:spMkLst>
        </pc:spChg>
        <pc:spChg chg="add mod">
          <ac:chgData name="Katherine Mesa" userId="dd7b0dd6-7f91-4ded-8476-0723d8004cb7" providerId="ADAL" clId="{B21ED189-1FE1-4D83-956D-052B84386C0F}" dt="2023-10-10T21:28:42.370" v="638" actId="26606"/>
          <ac:spMkLst>
            <pc:docMk/>
            <pc:sldMk cId="2887744649" sldId="296"/>
            <ac:spMk id="26" creationId="{327D2112-925F-F873-D8CE-2219FC61D04B}"/>
          </ac:spMkLst>
        </pc:spChg>
        <pc:picChg chg="add mod ord">
          <ac:chgData name="Katherine Mesa" userId="dd7b0dd6-7f91-4ded-8476-0723d8004cb7" providerId="ADAL" clId="{B21ED189-1FE1-4D83-956D-052B84386C0F}" dt="2023-10-10T21:29:04.306" v="643" actId="1076"/>
          <ac:picMkLst>
            <pc:docMk/>
            <pc:sldMk cId="2887744649" sldId="296"/>
            <ac:picMk id="2" creationId="{EC27274B-2D73-9F8E-FD04-2B75E731CB80}"/>
          </ac:picMkLst>
        </pc:picChg>
        <pc:picChg chg="del">
          <ac:chgData name="Katherine Mesa" userId="dd7b0dd6-7f91-4ded-8476-0723d8004cb7" providerId="ADAL" clId="{B21ED189-1FE1-4D83-956D-052B84386C0F}" dt="2023-10-10T21:18:48.534" v="550" actId="478"/>
          <ac:picMkLst>
            <pc:docMk/>
            <pc:sldMk cId="2887744649" sldId="296"/>
            <ac:picMk id="7" creationId="{7B8FAA99-85B2-8058-5065-74A3792BC0BB}"/>
          </ac:picMkLst>
        </pc:picChg>
        <pc:picChg chg="add del">
          <ac:chgData name="Katherine Mesa" userId="dd7b0dd6-7f91-4ded-8476-0723d8004cb7" providerId="ADAL" clId="{B21ED189-1FE1-4D83-956D-052B84386C0F}" dt="2023-10-10T21:32:20.387" v="645"/>
          <ac:picMkLst>
            <pc:docMk/>
            <pc:sldMk cId="2887744649" sldId="296"/>
            <ac:picMk id="1026" creationId="{ABE90894-EF3E-37A6-5344-0BF150AB0B85}"/>
          </ac:picMkLst>
        </pc:picChg>
      </pc:sldChg>
      <pc:sldChg chg="addSp delSp modSp add mod ord modClrScheme chgLayout">
        <pc:chgData name="Katherine Mesa" userId="dd7b0dd6-7f91-4ded-8476-0723d8004cb7" providerId="ADAL" clId="{B21ED189-1FE1-4D83-956D-052B84386C0F}" dt="2023-10-16T21:48:50.161" v="7135"/>
        <pc:sldMkLst>
          <pc:docMk/>
          <pc:sldMk cId="3473897992" sldId="297"/>
        </pc:sldMkLst>
        <pc:spChg chg="add mod">
          <ac:chgData name="Katherine Mesa" userId="dd7b0dd6-7f91-4ded-8476-0723d8004cb7" providerId="ADAL" clId="{B21ED189-1FE1-4D83-956D-052B84386C0F}" dt="2023-10-12T20:35:54.802" v="4014"/>
          <ac:spMkLst>
            <pc:docMk/>
            <pc:sldMk cId="3473897992" sldId="297"/>
            <ac:spMk id="3" creationId="{B08380BB-5EDD-F50B-EDC2-66626BB80FC5}"/>
          </ac:spMkLst>
        </pc:spChg>
        <pc:spChg chg="mod ord">
          <ac:chgData name="Katherine Mesa" userId="dd7b0dd6-7f91-4ded-8476-0723d8004cb7" providerId="ADAL" clId="{B21ED189-1FE1-4D83-956D-052B84386C0F}" dt="2023-10-10T21:23:16.252" v="580" actId="26606"/>
          <ac:spMkLst>
            <pc:docMk/>
            <pc:sldMk cId="3473897992" sldId="297"/>
            <ac:spMk id="4" creationId="{091FA134-FFCE-3FCB-AC87-3836E1D8A711}"/>
          </ac:spMkLst>
        </pc:spChg>
        <pc:spChg chg="mod">
          <ac:chgData name="Katherine Mesa" userId="dd7b0dd6-7f91-4ded-8476-0723d8004cb7" providerId="ADAL" clId="{B21ED189-1FE1-4D83-956D-052B84386C0F}" dt="2023-10-10T21:23:24.292" v="583" actId="403"/>
          <ac:spMkLst>
            <pc:docMk/>
            <pc:sldMk cId="3473897992" sldId="297"/>
            <ac:spMk id="6" creationId="{85327FCF-0459-2456-BB3A-F6DA8B6FFD2C}"/>
          </ac:spMkLst>
        </pc:spChg>
        <pc:spChg chg="add mod">
          <ac:chgData name="Katherine Mesa" userId="dd7b0dd6-7f91-4ded-8476-0723d8004cb7" providerId="ADAL" clId="{B21ED189-1FE1-4D83-956D-052B84386C0F}" dt="2023-10-16T20:56:37.454" v="6689" actId="120"/>
          <ac:spMkLst>
            <pc:docMk/>
            <pc:sldMk cId="3473897992" sldId="297"/>
            <ac:spMk id="9" creationId="{33CE3A5B-77C0-B915-50C4-546129F1E8E1}"/>
          </ac:spMkLst>
        </pc:spChg>
        <pc:spChg chg="add del mod">
          <ac:chgData name="Katherine Mesa" userId="dd7b0dd6-7f91-4ded-8476-0723d8004cb7" providerId="ADAL" clId="{B21ED189-1FE1-4D83-956D-052B84386C0F}" dt="2023-10-10T21:26:26.647" v="611" actId="22"/>
          <ac:spMkLst>
            <pc:docMk/>
            <pc:sldMk cId="3473897992" sldId="297"/>
            <ac:spMk id="11" creationId="{53FF6B8F-BB4A-6BD1-C8E0-32038F78AF8A}"/>
          </ac:spMkLst>
        </pc:spChg>
        <pc:spChg chg="add del mod">
          <ac:chgData name="Katherine Mesa" userId="dd7b0dd6-7f91-4ded-8476-0723d8004cb7" providerId="ADAL" clId="{B21ED189-1FE1-4D83-956D-052B84386C0F}" dt="2023-10-10T21:26:57.360" v="618" actId="478"/>
          <ac:spMkLst>
            <pc:docMk/>
            <pc:sldMk cId="3473897992" sldId="297"/>
            <ac:spMk id="13" creationId="{5FEEB81D-5C67-3FAE-D1DA-6689F109F999}"/>
          </ac:spMkLst>
        </pc:spChg>
        <pc:spChg chg="del mod">
          <ac:chgData name="Katherine Mesa" userId="dd7b0dd6-7f91-4ded-8476-0723d8004cb7" providerId="ADAL" clId="{B21ED189-1FE1-4D83-956D-052B84386C0F}" dt="2023-10-10T21:20:54.942" v="576" actId="478"/>
          <ac:spMkLst>
            <pc:docMk/>
            <pc:sldMk cId="3473897992" sldId="297"/>
            <ac:spMk id="19" creationId="{4A8D8D26-3745-6B81-1F08-8AA66ACEC2FA}"/>
          </ac:spMkLst>
        </pc:spChg>
        <pc:spChg chg="del">
          <ac:chgData name="Katherine Mesa" userId="dd7b0dd6-7f91-4ded-8476-0723d8004cb7" providerId="ADAL" clId="{B21ED189-1FE1-4D83-956D-052B84386C0F}" dt="2023-10-10T21:23:16.252" v="580" actId="26606"/>
          <ac:spMkLst>
            <pc:docMk/>
            <pc:sldMk cId="3473897992" sldId="297"/>
            <ac:spMk id="21" creationId="{D3D81751-28CF-37B2-3302-513EA0A1B7AE}"/>
          </ac:spMkLst>
        </pc:spChg>
        <pc:spChg chg="del">
          <ac:chgData name="Katherine Mesa" userId="dd7b0dd6-7f91-4ded-8476-0723d8004cb7" providerId="ADAL" clId="{B21ED189-1FE1-4D83-956D-052B84386C0F}" dt="2023-10-10T21:20:53.501" v="574" actId="478"/>
          <ac:spMkLst>
            <pc:docMk/>
            <pc:sldMk cId="3473897992" sldId="297"/>
            <ac:spMk id="23" creationId="{378E6362-DF0D-F21A-FACA-FEC6AD86CFC4}"/>
          </ac:spMkLst>
        </pc:spChg>
        <pc:spChg chg="del">
          <ac:chgData name="Katherine Mesa" userId="dd7b0dd6-7f91-4ded-8476-0723d8004cb7" providerId="ADAL" clId="{B21ED189-1FE1-4D83-956D-052B84386C0F}" dt="2023-10-10T21:20:52.939" v="573" actId="478"/>
          <ac:spMkLst>
            <pc:docMk/>
            <pc:sldMk cId="3473897992" sldId="297"/>
            <ac:spMk id="24" creationId="{494DA351-C7DB-C7BB-A2C6-73AA8AA1ECFF}"/>
          </ac:spMkLst>
        </pc:spChg>
        <pc:spChg chg="add mod">
          <ac:chgData name="Katherine Mesa" userId="dd7b0dd6-7f91-4ded-8476-0723d8004cb7" providerId="ADAL" clId="{B21ED189-1FE1-4D83-956D-052B84386C0F}" dt="2023-10-10T21:23:16.252" v="580" actId="26606"/>
          <ac:spMkLst>
            <pc:docMk/>
            <pc:sldMk cId="3473897992" sldId="297"/>
            <ac:spMk id="26" creationId="{7C003F9B-A9B8-5378-F254-A3BB36EF604D}"/>
          </ac:spMkLst>
        </pc:spChg>
        <pc:spChg chg="add del mod">
          <ac:chgData name="Katherine Mesa" userId="dd7b0dd6-7f91-4ded-8476-0723d8004cb7" providerId="ADAL" clId="{B21ED189-1FE1-4D83-956D-052B84386C0F}" dt="2023-10-10T21:26:50.507" v="617" actId="478"/>
          <ac:spMkLst>
            <pc:docMk/>
            <pc:sldMk cId="3473897992" sldId="297"/>
            <ac:spMk id="28" creationId="{F595299D-A300-5FF4-1452-6AA5E8AA9023}"/>
          </ac:spMkLst>
        </pc:spChg>
        <pc:picChg chg="add del mod">
          <ac:chgData name="Katherine Mesa" userId="dd7b0dd6-7f91-4ded-8476-0723d8004cb7" providerId="ADAL" clId="{B21ED189-1FE1-4D83-956D-052B84386C0F}" dt="2023-10-15T21:26:11.528" v="4169" actId="478"/>
          <ac:picMkLst>
            <pc:docMk/>
            <pc:sldMk cId="3473897992" sldId="297"/>
            <ac:picMk id="2" creationId="{6FBBF2CF-138E-CE43-BA36-FB4A6CC0A7C2}"/>
          </ac:picMkLst>
        </pc:picChg>
        <pc:picChg chg="add del mod">
          <ac:chgData name="Katherine Mesa" userId="dd7b0dd6-7f91-4ded-8476-0723d8004cb7" providerId="ADAL" clId="{B21ED189-1FE1-4D83-956D-052B84386C0F}" dt="2023-10-10T21:22:48.381" v="578" actId="478"/>
          <ac:picMkLst>
            <pc:docMk/>
            <pc:sldMk cId="3473897992" sldId="297"/>
            <ac:picMk id="3" creationId="{F45F36BD-2672-FB50-E7D6-3E09460CBC51}"/>
          </ac:picMkLst>
        </pc:picChg>
        <pc:picChg chg="del">
          <ac:chgData name="Katherine Mesa" userId="dd7b0dd6-7f91-4ded-8476-0723d8004cb7" providerId="ADAL" clId="{B21ED189-1FE1-4D83-956D-052B84386C0F}" dt="2023-10-10T21:20:51.759" v="572" actId="478"/>
          <ac:picMkLst>
            <pc:docMk/>
            <pc:sldMk cId="3473897992" sldId="297"/>
            <ac:picMk id="7" creationId="{7B8FAA99-85B2-8058-5065-74A3792BC0BB}"/>
          </ac:picMkLst>
        </pc:picChg>
        <pc:picChg chg="add mod">
          <ac:chgData name="Katherine Mesa" userId="dd7b0dd6-7f91-4ded-8476-0723d8004cb7" providerId="ADAL" clId="{B21ED189-1FE1-4D83-956D-052B84386C0F}" dt="2023-10-10T21:24:45.952" v="590" actId="1076"/>
          <ac:picMkLst>
            <pc:docMk/>
            <pc:sldMk cId="3473897992" sldId="297"/>
            <ac:picMk id="8" creationId="{C5829E54-0D23-CC54-EAE9-5F3E6807653D}"/>
          </ac:picMkLst>
        </pc:picChg>
      </pc:sldChg>
      <pc:sldChg chg="add del">
        <pc:chgData name="Katherine Mesa" userId="dd7b0dd6-7f91-4ded-8476-0723d8004cb7" providerId="ADAL" clId="{B21ED189-1FE1-4D83-956D-052B84386C0F}" dt="2023-10-10T21:32:22.923" v="647" actId="2696"/>
        <pc:sldMkLst>
          <pc:docMk/>
          <pc:sldMk cId="671977434" sldId="298"/>
        </pc:sldMkLst>
      </pc:sldChg>
      <pc:sldChg chg="addSp delSp modSp add del mod modTransition">
        <pc:chgData name="Katherine Mesa" userId="dd7b0dd6-7f91-4ded-8476-0723d8004cb7" providerId="ADAL" clId="{B21ED189-1FE1-4D83-956D-052B84386C0F}" dt="2023-10-10T21:37:59.544" v="739" actId="2696"/>
        <pc:sldMkLst>
          <pc:docMk/>
          <pc:sldMk cId="2964016615" sldId="298"/>
        </pc:sldMkLst>
        <pc:spChg chg="add del mod">
          <ac:chgData name="Katherine Mesa" userId="dd7b0dd6-7f91-4ded-8476-0723d8004cb7" providerId="ADAL" clId="{B21ED189-1FE1-4D83-956D-052B84386C0F}" dt="2023-10-10T21:36:31.913" v="723" actId="478"/>
          <ac:spMkLst>
            <pc:docMk/>
            <pc:sldMk cId="2964016615" sldId="298"/>
            <ac:spMk id="3" creationId="{0CCF8377-1518-7B5B-1128-EADC8C3D9E1F}"/>
          </ac:spMkLst>
        </pc:spChg>
        <pc:spChg chg="add del mod">
          <ac:chgData name="Katherine Mesa" userId="dd7b0dd6-7f91-4ded-8476-0723d8004cb7" providerId="ADAL" clId="{B21ED189-1FE1-4D83-956D-052B84386C0F}" dt="2023-10-10T21:36:29.319" v="722" actId="478"/>
          <ac:spMkLst>
            <pc:docMk/>
            <pc:sldMk cId="2964016615" sldId="298"/>
            <ac:spMk id="5" creationId="{E81A95F7-F92C-D509-26EB-6300118355A7}"/>
          </ac:spMkLst>
        </pc:spChg>
      </pc:sldChg>
      <pc:sldChg chg="add del">
        <pc:chgData name="Katherine Mesa" userId="dd7b0dd6-7f91-4ded-8476-0723d8004cb7" providerId="ADAL" clId="{B21ED189-1FE1-4D83-956D-052B84386C0F}" dt="2023-10-10T21:36:24.826" v="721" actId="2696"/>
        <pc:sldMkLst>
          <pc:docMk/>
          <pc:sldMk cId="2983160353" sldId="299"/>
        </pc:sldMkLst>
      </pc:sldChg>
      <pc:sldChg chg="addSp delSp modSp add del mod modTransition modAnim">
        <pc:chgData name="Katherine Mesa" userId="dd7b0dd6-7f91-4ded-8476-0723d8004cb7" providerId="ADAL" clId="{B21ED189-1FE1-4D83-956D-052B84386C0F}" dt="2023-10-16T21:33:04.301" v="6765" actId="2696"/>
        <pc:sldMkLst>
          <pc:docMk/>
          <pc:sldMk cId="3588157437" sldId="300"/>
        </pc:sldMkLst>
        <pc:spChg chg="mod">
          <ac:chgData name="Katherine Mesa" userId="dd7b0dd6-7f91-4ded-8476-0723d8004cb7" providerId="ADAL" clId="{B21ED189-1FE1-4D83-956D-052B84386C0F}" dt="2023-10-16T21:26:56.299" v="6731" actId="14100"/>
          <ac:spMkLst>
            <pc:docMk/>
            <pc:sldMk cId="3588157437" sldId="300"/>
            <ac:spMk id="3" creationId="{0CCF8377-1518-7B5B-1128-EADC8C3D9E1F}"/>
          </ac:spMkLst>
        </pc:spChg>
        <pc:spChg chg="mod">
          <ac:chgData name="Katherine Mesa" userId="dd7b0dd6-7f91-4ded-8476-0723d8004cb7" providerId="ADAL" clId="{B21ED189-1FE1-4D83-956D-052B84386C0F}" dt="2023-10-16T21:27:39.162" v="6736" actId="14100"/>
          <ac:spMkLst>
            <pc:docMk/>
            <pc:sldMk cId="3588157437" sldId="300"/>
            <ac:spMk id="5" creationId="{E81A95F7-F92C-D509-26EB-6300118355A7}"/>
          </ac:spMkLst>
        </pc:spChg>
        <pc:spChg chg="mod">
          <ac:chgData name="Katherine Mesa" userId="dd7b0dd6-7f91-4ded-8476-0723d8004cb7" providerId="ADAL" clId="{B21ED189-1FE1-4D83-956D-052B84386C0F}" dt="2023-10-16T21:26:13.925" v="6726" actId="20577"/>
          <ac:spMkLst>
            <pc:docMk/>
            <pc:sldMk cId="3588157437" sldId="300"/>
            <ac:spMk id="6" creationId="{85327FCF-0459-2456-BB3A-F6DA8B6FFD2C}"/>
          </ac:spMkLst>
        </pc:spChg>
        <pc:spChg chg="add mod">
          <ac:chgData name="Katherine Mesa" userId="dd7b0dd6-7f91-4ded-8476-0723d8004cb7" providerId="ADAL" clId="{B21ED189-1FE1-4D83-956D-052B84386C0F}" dt="2023-10-12T19:43:52.116" v="3719" actId="14100"/>
          <ac:spMkLst>
            <pc:docMk/>
            <pc:sldMk cId="3588157437" sldId="300"/>
            <ac:spMk id="7" creationId="{B0A03C35-7A03-084D-4926-D472C5AEE00B}"/>
          </ac:spMkLst>
        </pc:spChg>
        <pc:spChg chg="add mod">
          <ac:chgData name="Katherine Mesa" userId="dd7b0dd6-7f91-4ded-8476-0723d8004cb7" providerId="ADAL" clId="{B21ED189-1FE1-4D83-956D-052B84386C0F}" dt="2023-10-12T20:35:52.332" v="4013"/>
          <ac:spMkLst>
            <pc:docMk/>
            <pc:sldMk cId="3588157437" sldId="300"/>
            <ac:spMk id="13" creationId="{78A495D2-F48B-CF06-AA39-7A9B1D43FE87}"/>
          </ac:spMkLst>
        </pc:spChg>
        <pc:picChg chg="mod">
          <ac:chgData name="Katherine Mesa" userId="dd7b0dd6-7f91-4ded-8476-0723d8004cb7" providerId="ADAL" clId="{B21ED189-1FE1-4D83-956D-052B84386C0F}" dt="2023-10-12T19:43:28.169" v="3709" actId="1076"/>
          <ac:picMkLst>
            <pc:docMk/>
            <pc:sldMk cId="3588157437" sldId="300"/>
            <ac:picMk id="2" creationId="{EC27274B-2D73-9F8E-FD04-2B75E731CB80}"/>
          </ac:picMkLst>
        </pc:picChg>
        <pc:picChg chg="add del mod">
          <ac:chgData name="Katherine Mesa" userId="dd7b0dd6-7f91-4ded-8476-0723d8004cb7" providerId="ADAL" clId="{B21ED189-1FE1-4D83-956D-052B84386C0F}" dt="2023-10-12T20:29:40.760" v="3924" actId="478"/>
          <ac:picMkLst>
            <pc:docMk/>
            <pc:sldMk cId="3588157437" sldId="300"/>
            <ac:picMk id="9" creationId="{F65A2531-285B-DEAB-11E6-38253FEEB103}"/>
          </ac:picMkLst>
        </pc:picChg>
        <pc:picChg chg="add del mod">
          <ac:chgData name="Katherine Mesa" userId="dd7b0dd6-7f91-4ded-8476-0723d8004cb7" providerId="ADAL" clId="{B21ED189-1FE1-4D83-956D-052B84386C0F}" dt="2023-10-12T20:34:45.342" v="3987" actId="478"/>
          <ac:picMkLst>
            <pc:docMk/>
            <pc:sldMk cId="3588157437" sldId="300"/>
            <ac:picMk id="11" creationId="{2B0088FE-96C8-C402-39F5-7285D81D9005}"/>
          </ac:picMkLst>
        </pc:picChg>
        <pc:picChg chg="add del mod">
          <ac:chgData name="Katherine Mesa" userId="dd7b0dd6-7f91-4ded-8476-0723d8004cb7" providerId="ADAL" clId="{B21ED189-1FE1-4D83-956D-052B84386C0F}" dt="2023-10-15T21:26:08.074" v="4168" actId="478"/>
          <ac:picMkLst>
            <pc:docMk/>
            <pc:sldMk cId="3588157437" sldId="300"/>
            <ac:picMk id="12" creationId="{C3059986-53B2-C89D-A7AB-34A5F7C4B735}"/>
          </ac:picMkLst>
        </pc:picChg>
      </pc:sldChg>
      <pc:sldChg chg="addSp delSp modSp add mod modTransition">
        <pc:chgData name="Katherine Mesa" userId="dd7b0dd6-7f91-4ded-8476-0723d8004cb7" providerId="ADAL" clId="{B21ED189-1FE1-4D83-956D-052B84386C0F}" dt="2023-10-15T21:26:16.434" v="4171" actId="478"/>
        <pc:sldMkLst>
          <pc:docMk/>
          <pc:sldMk cId="1093545052" sldId="301"/>
        </pc:sldMkLst>
        <pc:spChg chg="add mod">
          <ac:chgData name="Katherine Mesa" userId="dd7b0dd6-7f91-4ded-8476-0723d8004cb7" providerId="ADAL" clId="{B21ED189-1FE1-4D83-956D-052B84386C0F}" dt="2023-10-12T20:36:01.940" v="4016"/>
          <ac:spMkLst>
            <pc:docMk/>
            <pc:sldMk cId="1093545052" sldId="301"/>
            <ac:spMk id="6" creationId="{4F49FF02-29AB-710C-A88E-D84EE395FF95}"/>
          </ac:spMkLst>
        </pc:spChg>
        <pc:spChg chg="mod">
          <ac:chgData name="Katherine Mesa" userId="dd7b0dd6-7f91-4ded-8476-0723d8004cb7" providerId="ADAL" clId="{B21ED189-1FE1-4D83-956D-052B84386C0F}" dt="2023-10-12T20:39:52.511" v="4059" actId="14861"/>
          <ac:spMkLst>
            <pc:docMk/>
            <pc:sldMk cId="1093545052" sldId="301"/>
            <ac:spMk id="17" creationId="{6DE0565F-6686-0B56-1F66-EED353ACBBFF}"/>
          </ac:spMkLst>
        </pc:spChg>
        <pc:spChg chg="del">
          <ac:chgData name="Katherine Mesa" userId="dd7b0dd6-7f91-4ded-8476-0723d8004cb7" providerId="ADAL" clId="{B21ED189-1FE1-4D83-956D-052B84386C0F}" dt="2023-10-10T22:05:07.239" v="1082" actId="478"/>
          <ac:spMkLst>
            <pc:docMk/>
            <pc:sldMk cId="1093545052" sldId="301"/>
            <ac:spMk id="20" creationId="{E9366101-AE9B-57BF-15F5-982960F580B0}"/>
          </ac:spMkLst>
        </pc:spChg>
        <pc:spChg chg="del">
          <ac:chgData name="Katherine Mesa" userId="dd7b0dd6-7f91-4ded-8476-0723d8004cb7" providerId="ADAL" clId="{B21ED189-1FE1-4D83-956D-052B84386C0F}" dt="2023-10-10T22:05:08.782" v="1084" actId="478"/>
          <ac:spMkLst>
            <pc:docMk/>
            <pc:sldMk cId="1093545052" sldId="301"/>
            <ac:spMk id="21" creationId="{6B08B7B9-E882-A0AD-1A20-382B6A5C4BFA}"/>
          </ac:spMkLst>
        </pc:spChg>
        <pc:spChg chg="mod">
          <ac:chgData name="Katherine Mesa" userId="dd7b0dd6-7f91-4ded-8476-0723d8004cb7" providerId="ADAL" clId="{B21ED189-1FE1-4D83-956D-052B84386C0F}" dt="2023-10-12T20:40:06.351" v="4063" actId="108"/>
          <ac:spMkLst>
            <pc:docMk/>
            <pc:sldMk cId="1093545052" sldId="301"/>
            <ac:spMk id="22" creationId="{A7FE6C08-1419-F3E5-9571-AE91CF34703F}"/>
          </ac:spMkLst>
        </pc:spChg>
        <pc:spChg chg="del">
          <ac:chgData name="Katherine Mesa" userId="dd7b0dd6-7f91-4ded-8476-0723d8004cb7" providerId="ADAL" clId="{B21ED189-1FE1-4D83-956D-052B84386C0F}" dt="2023-10-10T22:05:06.677" v="1081" actId="478"/>
          <ac:spMkLst>
            <pc:docMk/>
            <pc:sldMk cId="1093545052" sldId="301"/>
            <ac:spMk id="23" creationId="{73C6D0D5-68CB-C528-A8A2-007A745E7BEA}"/>
          </ac:spMkLst>
        </pc:spChg>
        <pc:spChg chg="del mod">
          <ac:chgData name="Katherine Mesa" userId="dd7b0dd6-7f91-4ded-8476-0723d8004cb7" providerId="ADAL" clId="{B21ED189-1FE1-4D83-956D-052B84386C0F}" dt="2023-10-10T22:05:10.653" v="1086" actId="478"/>
          <ac:spMkLst>
            <pc:docMk/>
            <pc:sldMk cId="1093545052" sldId="301"/>
            <ac:spMk id="24" creationId="{C027AD06-2590-100B-8F65-89BE59E56B79}"/>
          </ac:spMkLst>
        </pc:spChg>
        <pc:spChg chg="del">
          <ac:chgData name="Katherine Mesa" userId="dd7b0dd6-7f91-4ded-8476-0723d8004cb7" providerId="ADAL" clId="{B21ED189-1FE1-4D83-956D-052B84386C0F}" dt="2023-10-10T22:05:03.372" v="1077" actId="478"/>
          <ac:spMkLst>
            <pc:docMk/>
            <pc:sldMk cId="1093545052" sldId="301"/>
            <ac:spMk id="25" creationId="{B522D664-5264-15E7-DA4C-41D048A1C17F}"/>
          </ac:spMkLst>
        </pc:spChg>
        <pc:spChg chg="del mod">
          <ac:chgData name="Katherine Mesa" userId="dd7b0dd6-7f91-4ded-8476-0723d8004cb7" providerId="ADAL" clId="{B21ED189-1FE1-4D83-956D-052B84386C0F}" dt="2023-10-10T22:05:05.527" v="1080" actId="478"/>
          <ac:spMkLst>
            <pc:docMk/>
            <pc:sldMk cId="1093545052" sldId="301"/>
            <ac:spMk id="26" creationId="{8D1E1BFC-3DBE-601B-5AB6-50013749FDC4}"/>
          </ac:spMkLst>
        </pc:spChg>
        <pc:picChg chg="add del mod">
          <ac:chgData name="Katherine Mesa" userId="dd7b0dd6-7f91-4ded-8476-0723d8004cb7" providerId="ADAL" clId="{B21ED189-1FE1-4D83-956D-052B84386C0F}" dt="2023-10-12T20:35:06.780" v="3992" actId="478"/>
          <ac:picMkLst>
            <pc:docMk/>
            <pc:sldMk cId="1093545052" sldId="301"/>
            <ac:picMk id="2" creationId="{92190464-F05B-49DC-84AF-958691D7FD14}"/>
          </ac:picMkLst>
        </pc:picChg>
        <pc:picChg chg="add del mod">
          <ac:chgData name="Katherine Mesa" userId="dd7b0dd6-7f91-4ded-8476-0723d8004cb7" providerId="ADAL" clId="{B21ED189-1FE1-4D83-956D-052B84386C0F}" dt="2023-10-15T21:26:16.434" v="4171" actId="478"/>
          <ac:picMkLst>
            <pc:docMk/>
            <pc:sldMk cId="1093545052" sldId="301"/>
            <ac:picMk id="5" creationId="{C15FB789-D437-4F2A-DDA1-CAB20882C9DB}"/>
          </ac:picMkLst>
        </pc:picChg>
        <pc:picChg chg="del">
          <ac:chgData name="Katherine Mesa" userId="dd7b0dd6-7f91-4ded-8476-0723d8004cb7" providerId="ADAL" clId="{B21ED189-1FE1-4D83-956D-052B84386C0F}" dt="2023-10-10T22:05:07.934" v="1083" actId="478"/>
          <ac:picMkLst>
            <pc:docMk/>
            <pc:sldMk cId="1093545052" sldId="301"/>
            <ac:picMk id="14" creationId="{0F656F4C-E669-ECA7-1A57-BF2DC0C832CD}"/>
          </ac:picMkLst>
        </pc:picChg>
        <pc:picChg chg="del">
          <ac:chgData name="Katherine Mesa" userId="dd7b0dd6-7f91-4ded-8476-0723d8004cb7" providerId="ADAL" clId="{B21ED189-1FE1-4D83-956D-052B84386C0F}" dt="2023-10-10T22:05:11.591" v="1087" actId="478"/>
          <ac:picMkLst>
            <pc:docMk/>
            <pc:sldMk cId="1093545052" sldId="301"/>
            <ac:picMk id="16" creationId="{9277E5D0-5685-7DD4-D6E3-A32DAAE624CD}"/>
          </ac:picMkLst>
        </pc:picChg>
        <pc:picChg chg="del">
          <ac:chgData name="Katherine Mesa" userId="dd7b0dd6-7f91-4ded-8476-0723d8004cb7" providerId="ADAL" clId="{B21ED189-1FE1-4D83-956D-052B84386C0F}" dt="2023-10-10T22:05:03.928" v="1078" actId="478"/>
          <ac:picMkLst>
            <pc:docMk/>
            <pc:sldMk cId="1093545052" sldId="301"/>
            <ac:picMk id="28" creationId="{2BA8421B-1DB7-D7E4-F908-3DBEDD723832}"/>
          </ac:picMkLst>
        </pc:picChg>
      </pc:sldChg>
      <pc:sldChg chg="delSp add del mod modTransition">
        <pc:chgData name="Katherine Mesa" userId="dd7b0dd6-7f91-4ded-8476-0723d8004cb7" providerId="ADAL" clId="{B21ED189-1FE1-4D83-956D-052B84386C0F}" dt="2023-10-10T21:37:59.544" v="739" actId="2696"/>
        <pc:sldMkLst>
          <pc:docMk/>
          <pc:sldMk cId="3006213733" sldId="301"/>
        </pc:sldMkLst>
        <pc:spChg chg="del">
          <ac:chgData name="Katherine Mesa" userId="dd7b0dd6-7f91-4ded-8476-0723d8004cb7" providerId="ADAL" clId="{B21ED189-1FE1-4D83-956D-052B84386C0F}" dt="2023-10-10T21:36:33.591" v="724" actId="478"/>
          <ac:spMkLst>
            <pc:docMk/>
            <pc:sldMk cId="3006213733" sldId="301"/>
            <ac:spMk id="5" creationId="{E81A95F7-F92C-D509-26EB-6300118355A7}"/>
          </ac:spMkLst>
        </pc:spChg>
      </pc:sldChg>
      <pc:sldChg chg="addSp delSp modSp add mod modTransition">
        <pc:chgData name="Katherine Mesa" userId="dd7b0dd6-7f91-4ded-8476-0723d8004cb7" providerId="ADAL" clId="{B21ED189-1FE1-4D83-956D-052B84386C0F}" dt="2023-10-15T21:26:19.027" v="4172" actId="478"/>
        <pc:sldMkLst>
          <pc:docMk/>
          <pc:sldMk cId="3938085982" sldId="302"/>
        </pc:sldMkLst>
        <pc:spChg chg="add mod">
          <ac:chgData name="Katherine Mesa" userId="dd7b0dd6-7f91-4ded-8476-0723d8004cb7" providerId="ADAL" clId="{B21ED189-1FE1-4D83-956D-052B84386C0F}" dt="2023-10-12T20:36:03.957" v="4017"/>
          <ac:spMkLst>
            <pc:docMk/>
            <pc:sldMk cId="3938085982" sldId="302"/>
            <ac:spMk id="6" creationId="{B2A35430-F50A-AA7E-8630-E99614864418}"/>
          </ac:spMkLst>
        </pc:spChg>
        <pc:spChg chg="mod">
          <ac:chgData name="Katherine Mesa" userId="dd7b0dd6-7f91-4ded-8476-0723d8004cb7" providerId="ADAL" clId="{B21ED189-1FE1-4D83-956D-052B84386C0F}" dt="2023-10-12T20:40:11.205" v="4064" actId="108"/>
          <ac:spMkLst>
            <pc:docMk/>
            <pc:sldMk cId="3938085982" sldId="302"/>
            <ac:spMk id="17" creationId="{6DE0565F-6686-0B56-1F66-EED353ACBBFF}"/>
          </ac:spMkLst>
        </pc:spChg>
        <pc:spChg chg="del">
          <ac:chgData name="Katherine Mesa" userId="dd7b0dd6-7f91-4ded-8476-0723d8004cb7" providerId="ADAL" clId="{B21ED189-1FE1-4D83-956D-052B84386C0F}" dt="2023-10-10T22:05:14.434" v="1088" actId="478"/>
          <ac:spMkLst>
            <pc:docMk/>
            <pc:sldMk cId="3938085982" sldId="302"/>
            <ac:spMk id="20" creationId="{E9366101-AE9B-57BF-15F5-982960F580B0}"/>
          </ac:spMkLst>
        </pc:spChg>
        <pc:spChg chg="del">
          <ac:chgData name="Katherine Mesa" userId="dd7b0dd6-7f91-4ded-8476-0723d8004cb7" providerId="ADAL" clId="{B21ED189-1FE1-4D83-956D-052B84386C0F}" dt="2023-10-10T22:05:17.589" v="1091" actId="478"/>
          <ac:spMkLst>
            <pc:docMk/>
            <pc:sldMk cId="3938085982" sldId="302"/>
            <ac:spMk id="21" creationId="{6B08B7B9-E882-A0AD-1A20-382B6A5C4BFA}"/>
          </ac:spMkLst>
        </pc:spChg>
        <pc:spChg chg="mod">
          <ac:chgData name="Katherine Mesa" userId="dd7b0dd6-7f91-4ded-8476-0723d8004cb7" providerId="ADAL" clId="{B21ED189-1FE1-4D83-956D-052B84386C0F}" dt="2023-10-12T20:40:03.064" v="4061" actId="108"/>
          <ac:spMkLst>
            <pc:docMk/>
            <pc:sldMk cId="3938085982" sldId="302"/>
            <ac:spMk id="22" creationId="{A7FE6C08-1419-F3E5-9571-AE91CF34703F}"/>
          </ac:spMkLst>
        </pc:spChg>
        <pc:spChg chg="del">
          <ac:chgData name="Katherine Mesa" userId="dd7b0dd6-7f91-4ded-8476-0723d8004cb7" providerId="ADAL" clId="{B21ED189-1FE1-4D83-956D-052B84386C0F}" dt="2023-10-10T22:05:15.916" v="1089" actId="478"/>
          <ac:spMkLst>
            <pc:docMk/>
            <pc:sldMk cId="3938085982" sldId="302"/>
            <ac:spMk id="23" creationId="{73C6D0D5-68CB-C528-A8A2-007A745E7BEA}"/>
          </ac:spMkLst>
        </pc:spChg>
        <pc:spChg chg="del mod">
          <ac:chgData name="Katherine Mesa" userId="dd7b0dd6-7f91-4ded-8476-0723d8004cb7" providerId="ADAL" clId="{B21ED189-1FE1-4D83-956D-052B84386C0F}" dt="2023-10-10T22:05:18.867" v="1093" actId="478"/>
          <ac:spMkLst>
            <pc:docMk/>
            <pc:sldMk cId="3938085982" sldId="302"/>
            <ac:spMk id="24" creationId="{C027AD06-2590-100B-8F65-89BE59E56B79}"/>
          </ac:spMkLst>
        </pc:spChg>
        <pc:spChg chg="mod">
          <ac:chgData name="Katherine Mesa" userId="dd7b0dd6-7f91-4ded-8476-0723d8004cb7" providerId="ADAL" clId="{B21ED189-1FE1-4D83-956D-052B84386C0F}" dt="2023-10-12T20:40:13.029" v="4065" actId="108"/>
          <ac:spMkLst>
            <pc:docMk/>
            <pc:sldMk cId="3938085982" sldId="302"/>
            <ac:spMk id="25" creationId="{B522D664-5264-15E7-DA4C-41D048A1C17F}"/>
          </ac:spMkLst>
        </pc:spChg>
        <pc:picChg chg="add del mod">
          <ac:chgData name="Katherine Mesa" userId="dd7b0dd6-7f91-4ded-8476-0723d8004cb7" providerId="ADAL" clId="{B21ED189-1FE1-4D83-956D-052B84386C0F}" dt="2023-10-12T20:35:09.472" v="3994" actId="478"/>
          <ac:picMkLst>
            <pc:docMk/>
            <pc:sldMk cId="3938085982" sldId="302"/>
            <ac:picMk id="2" creationId="{60D2649A-1D67-96BA-6594-17C640C503EE}"/>
          </ac:picMkLst>
        </pc:picChg>
        <pc:picChg chg="add del mod">
          <ac:chgData name="Katherine Mesa" userId="dd7b0dd6-7f91-4ded-8476-0723d8004cb7" providerId="ADAL" clId="{B21ED189-1FE1-4D83-956D-052B84386C0F}" dt="2023-10-15T21:26:19.027" v="4172" actId="478"/>
          <ac:picMkLst>
            <pc:docMk/>
            <pc:sldMk cId="3938085982" sldId="302"/>
            <ac:picMk id="5" creationId="{326AB25F-B5A7-07F7-B424-D52B66A14B31}"/>
          </ac:picMkLst>
        </pc:picChg>
        <pc:picChg chg="del">
          <ac:chgData name="Katherine Mesa" userId="dd7b0dd6-7f91-4ded-8476-0723d8004cb7" providerId="ADAL" clId="{B21ED189-1FE1-4D83-956D-052B84386C0F}" dt="2023-10-10T22:05:16.896" v="1090" actId="478"/>
          <ac:picMkLst>
            <pc:docMk/>
            <pc:sldMk cId="3938085982" sldId="302"/>
            <ac:picMk id="14" creationId="{0F656F4C-E669-ECA7-1A57-BF2DC0C832CD}"/>
          </ac:picMkLst>
        </pc:picChg>
        <pc:picChg chg="del">
          <ac:chgData name="Katherine Mesa" userId="dd7b0dd6-7f91-4ded-8476-0723d8004cb7" providerId="ADAL" clId="{B21ED189-1FE1-4D83-956D-052B84386C0F}" dt="2023-10-10T22:05:20.993" v="1094" actId="478"/>
          <ac:picMkLst>
            <pc:docMk/>
            <pc:sldMk cId="3938085982" sldId="302"/>
            <ac:picMk id="16" creationId="{9277E5D0-5685-7DD4-D6E3-A32DAAE624CD}"/>
          </ac:picMkLst>
        </pc:picChg>
      </pc:sldChg>
      <pc:sldChg chg="addSp delSp modSp add mod modTransition">
        <pc:chgData name="Katherine Mesa" userId="dd7b0dd6-7f91-4ded-8476-0723d8004cb7" providerId="ADAL" clId="{B21ED189-1FE1-4D83-956D-052B84386C0F}" dt="2023-10-15T21:26:22.511" v="4173" actId="478"/>
        <pc:sldMkLst>
          <pc:docMk/>
          <pc:sldMk cId="4263399209" sldId="303"/>
        </pc:sldMkLst>
        <pc:spChg chg="add mod">
          <ac:chgData name="Katherine Mesa" userId="dd7b0dd6-7f91-4ded-8476-0723d8004cb7" providerId="ADAL" clId="{B21ED189-1FE1-4D83-956D-052B84386C0F}" dt="2023-10-12T20:36:13.361" v="4018"/>
          <ac:spMkLst>
            <pc:docMk/>
            <pc:sldMk cId="4263399209" sldId="303"/>
            <ac:spMk id="5" creationId="{FB65B8E1-5C7A-62CC-5ADD-22B58C0419F6}"/>
          </ac:spMkLst>
        </pc:spChg>
        <pc:spChg chg="mod">
          <ac:chgData name="Katherine Mesa" userId="dd7b0dd6-7f91-4ded-8476-0723d8004cb7" providerId="ADAL" clId="{B21ED189-1FE1-4D83-956D-052B84386C0F}" dt="2023-10-12T20:40:15.141" v="4066" actId="108"/>
          <ac:spMkLst>
            <pc:docMk/>
            <pc:sldMk cId="4263399209" sldId="303"/>
            <ac:spMk id="17" creationId="{6DE0565F-6686-0B56-1F66-EED353ACBBFF}"/>
          </ac:spMkLst>
        </pc:spChg>
        <pc:spChg chg="mod">
          <ac:chgData name="Katherine Mesa" userId="dd7b0dd6-7f91-4ded-8476-0723d8004cb7" providerId="ADAL" clId="{B21ED189-1FE1-4D83-956D-052B84386C0F}" dt="2023-10-12T20:40:16.636" v="4068" actId="108"/>
          <ac:spMkLst>
            <pc:docMk/>
            <pc:sldMk cId="4263399209" sldId="303"/>
            <ac:spMk id="20" creationId="{E9366101-AE9B-57BF-15F5-982960F580B0}"/>
          </ac:spMkLst>
        </pc:spChg>
        <pc:spChg chg="del">
          <ac:chgData name="Katherine Mesa" userId="dd7b0dd6-7f91-4ded-8476-0723d8004cb7" providerId="ADAL" clId="{B21ED189-1FE1-4D83-956D-052B84386C0F}" dt="2023-10-10T22:05:22.897" v="1095" actId="478"/>
          <ac:spMkLst>
            <pc:docMk/>
            <pc:sldMk cId="4263399209" sldId="303"/>
            <ac:spMk id="21" creationId="{6B08B7B9-E882-A0AD-1A20-382B6A5C4BFA}"/>
          </ac:spMkLst>
        </pc:spChg>
        <pc:spChg chg="del">
          <ac:chgData name="Katherine Mesa" userId="dd7b0dd6-7f91-4ded-8476-0723d8004cb7" providerId="ADAL" clId="{B21ED189-1FE1-4D83-956D-052B84386C0F}" dt="2023-10-10T22:05:25.300" v="1097" actId="478"/>
          <ac:spMkLst>
            <pc:docMk/>
            <pc:sldMk cId="4263399209" sldId="303"/>
            <ac:spMk id="24" creationId="{C027AD06-2590-100B-8F65-89BE59E56B79}"/>
          </ac:spMkLst>
        </pc:spChg>
        <pc:spChg chg="mod">
          <ac:chgData name="Katherine Mesa" userId="dd7b0dd6-7f91-4ded-8476-0723d8004cb7" providerId="ADAL" clId="{B21ED189-1FE1-4D83-956D-052B84386C0F}" dt="2023-10-12T20:40:15.817" v="4067" actId="108"/>
          <ac:spMkLst>
            <pc:docMk/>
            <pc:sldMk cId="4263399209" sldId="303"/>
            <ac:spMk id="25" creationId="{B522D664-5264-15E7-DA4C-41D048A1C17F}"/>
          </ac:spMkLst>
        </pc:spChg>
        <pc:picChg chg="add del mod">
          <ac:chgData name="Katherine Mesa" userId="dd7b0dd6-7f91-4ded-8476-0723d8004cb7" providerId="ADAL" clId="{B21ED189-1FE1-4D83-956D-052B84386C0F}" dt="2023-10-15T21:26:22.511" v="4173" actId="478"/>
          <ac:picMkLst>
            <pc:docMk/>
            <pc:sldMk cId="4263399209" sldId="303"/>
            <ac:picMk id="2" creationId="{429721D6-C16F-B60B-A0CC-262BBDFF5A0E}"/>
          </ac:picMkLst>
        </pc:picChg>
        <pc:picChg chg="del">
          <ac:chgData name="Katherine Mesa" userId="dd7b0dd6-7f91-4ded-8476-0723d8004cb7" providerId="ADAL" clId="{B21ED189-1FE1-4D83-956D-052B84386C0F}" dt="2023-10-10T22:05:23.825" v="1096" actId="478"/>
          <ac:picMkLst>
            <pc:docMk/>
            <pc:sldMk cId="4263399209" sldId="303"/>
            <ac:picMk id="16" creationId="{9277E5D0-5685-7DD4-D6E3-A32DAAE624CD}"/>
          </ac:picMkLst>
        </pc:picChg>
      </pc:sldChg>
      <pc:sldChg chg="addSp delSp modSp add mod modTransition">
        <pc:chgData name="Katherine Mesa" userId="dd7b0dd6-7f91-4ded-8476-0723d8004cb7" providerId="ADAL" clId="{B21ED189-1FE1-4D83-956D-052B84386C0F}" dt="2023-10-15T21:26:25.578" v="4174" actId="478"/>
        <pc:sldMkLst>
          <pc:docMk/>
          <pc:sldMk cId="1928675751" sldId="304"/>
        </pc:sldMkLst>
        <pc:spChg chg="add mod">
          <ac:chgData name="Katherine Mesa" userId="dd7b0dd6-7f91-4ded-8476-0723d8004cb7" providerId="ADAL" clId="{B21ED189-1FE1-4D83-956D-052B84386C0F}" dt="2023-10-12T20:36:14.557" v="4019"/>
          <ac:spMkLst>
            <pc:docMk/>
            <pc:sldMk cId="1928675751" sldId="304"/>
            <ac:spMk id="5" creationId="{A2302A14-CCBE-2444-D57B-BF476F13DD1E}"/>
          </ac:spMkLst>
        </pc:spChg>
        <pc:spChg chg="mod">
          <ac:chgData name="Katherine Mesa" userId="dd7b0dd6-7f91-4ded-8476-0723d8004cb7" providerId="ADAL" clId="{B21ED189-1FE1-4D83-956D-052B84386C0F}" dt="2023-10-12T20:40:24.541" v="4074" actId="108"/>
          <ac:spMkLst>
            <pc:docMk/>
            <pc:sldMk cId="1928675751" sldId="304"/>
            <ac:spMk id="17" creationId="{6DE0565F-6686-0B56-1F66-EED353ACBBFF}"/>
          </ac:spMkLst>
        </pc:spChg>
        <pc:spChg chg="mod">
          <ac:chgData name="Katherine Mesa" userId="dd7b0dd6-7f91-4ded-8476-0723d8004cb7" providerId="ADAL" clId="{B21ED189-1FE1-4D83-956D-052B84386C0F}" dt="2023-10-12T20:40:21.225" v="4071" actId="108"/>
          <ac:spMkLst>
            <pc:docMk/>
            <pc:sldMk cId="1928675751" sldId="304"/>
            <ac:spMk id="20" creationId="{E9366101-AE9B-57BF-15F5-982960F580B0}"/>
          </ac:spMkLst>
        </pc:spChg>
        <pc:spChg chg="mod">
          <ac:chgData name="Katherine Mesa" userId="dd7b0dd6-7f91-4ded-8476-0723d8004cb7" providerId="ADAL" clId="{B21ED189-1FE1-4D83-956D-052B84386C0F}" dt="2023-10-12T20:40:22.229" v="4072" actId="108"/>
          <ac:spMkLst>
            <pc:docMk/>
            <pc:sldMk cId="1928675751" sldId="304"/>
            <ac:spMk id="21" creationId="{6B08B7B9-E882-A0AD-1A20-382B6A5C4BFA}"/>
          </ac:spMkLst>
        </pc:spChg>
        <pc:spChg chg="mod">
          <ac:chgData name="Katherine Mesa" userId="dd7b0dd6-7f91-4ded-8476-0723d8004cb7" providerId="ADAL" clId="{B21ED189-1FE1-4D83-956D-052B84386C0F}" dt="2023-10-12T20:40:20.753" v="4070" actId="108"/>
          <ac:spMkLst>
            <pc:docMk/>
            <pc:sldMk cId="1928675751" sldId="304"/>
            <ac:spMk id="22" creationId="{A7FE6C08-1419-F3E5-9571-AE91CF34703F}"/>
          </ac:spMkLst>
        </pc:spChg>
        <pc:spChg chg="mod">
          <ac:chgData name="Katherine Mesa" userId="dd7b0dd6-7f91-4ded-8476-0723d8004cb7" providerId="ADAL" clId="{B21ED189-1FE1-4D83-956D-052B84386C0F}" dt="2023-10-12T20:40:23.518" v="4073" actId="108"/>
          <ac:spMkLst>
            <pc:docMk/>
            <pc:sldMk cId="1928675751" sldId="304"/>
            <ac:spMk id="25" creationId="{B522D664-5264-15E7-DA4C-41D048A1C17F}"/>
          </ac:spMkLst>
        </pc:spChg>
        <pc:picChg chg="add del mod">
          <ac:chgData name="Katherine Mesa" userId="dd7b0dd6-7f91-4ded-8476-0723d8004cb7" providerId="ADAL" clId="{B21ED189-1FE1-4D83-956D-052B84386C0F}" dt="2023-10-15T21:26:25.578" v="4174" actId="478"/>
          <ac:picMkLst>
            <pc:docMk/>
            <pc:sldMk cId="1928675751" sldId="304"/>
            <ac:picMk id="2" creationId="{30958975-AC28-8C40-078D-28331757CB46}"/>
          </ac:picMkLst>
        </pc:picChg>
      </pc:sldChg>
      <pc:sldChg chg="addSp delSp modSp add del mod modTransition modShow">
        <pc:chgData name="Katherine Mesa" userId="dd7b0dd6-7f91-4ded-8476-0723d8004cb7" providerId="ADAL" clId="{B21ED189-1FE1-4D83-956D-052B84386C0F}" dt="2023-10-16T21:09:17.745" v="6699" actId="2696"/>
        <pc:sldMkLst>
          <pc:docMk/>
          <pc:sldMk cId="3170753242" sldId="305"/>
        </pc:sldMkLst>
        <pc:spChg chg="add mod">
          <ac:chgData name="Katherine Mesa" userId="dd7b0dd6-7f91-4ded-8476-0723d8004cb7" providerId="ADAL" clId="{B21ED189-1FE1-4D83-956D-052B84386C0F}" dt="2023-10-12T20:36:37.030" v="4039"/>
          <ac:spMkLst>
            <pc:docMk/>
            <pc:sldMk cId="3170753242" sldId="305"/>
            <ac:spMk id="6" creationId="{AC2F7253-33E0-BDD9-B25D-954738052164}"/>
          </ac:spMkLst>
        </pc:spChg>
        <pc:spChg chg="mod">
          <ac:chgData name="Katherine Mesa" userId="dd7b0dd6-7f91-4ded-8476-0723d8004cb7" providerId="ADAL" clId="{B21ED189-1FE1-4D83-956D-052B84386C0F}" dt="2023-10-12T14:46:13.981" v="2126" actId="207"/>
          <ac:spMkLst>
            <pc:docMk/>
            <pc:sldMk cId="3170753242" sldId="305"/>
            <ac:spMk id="8" creationId="{4A4EB176-7A09-03E2-C324-F9D024A61BBF}"/>
          </ac:spMkLst>
        </pc:spChg>
        <pc:spChg chg="mod">
          <ac:chgData name="Katherine Mesa" userId="dd7b0dd6-7f91-4ded-8476-0723d8004cb7" providerId="ADAL" clId="{B21ED189-1FE1-4D83-956D-052B84386C0F}" dt="2023-10-12T14:46:13.981" v="2126" actId="207"/>
          <ac:spMkLst>
            <pc:docMk/>
            <pc:sldMk cId="3170753242" sldId="305"/>
            <ac:spMk id="9" creationId="{B3C4D1C5-9304-00F0-17C4-89AEC0DE411D}"/>
          </ac:spMkLst>
        </pc:spChg>
        <pc:spChg chg="mod">
          <ac:chgData name="Katherine Mesa" userId="dd7b0dd6-7f91-4ded-8476-0723d8004cb7" providerId="ADAL" clId="{B21ED189-1FE1-4D83-956D-052B84386C0F}" dt="2023-10-12T14:46:13.981" v="2126" actId="207"/>
          <ac:spMkLst>
            <pc:docMk/>
            <pc:sldMk cId="3170753242" sldId="305"/>
            <ac:spMk id="12" creationId="{1427846B-AFE1-3C5D-D99D-7F69C14A97A3}"/>
          </ac:spMkLst>
        </pc:spChg>
        <pc:spChg chg="mod">
          <ac:chgData name="Katherine Mesa" userId="dd7b0dd6-7f91-4ded-8476-0723d8004cb7" providerId="ADAL" clId="{B21ED189-1FE1-4D83-956D-052B84386C0F}" dt="2023-10-12T14:46:13.981" v="2126" actId="207"/>
          <ac:spMkLst>
            <pc:docMk/>
            <pc:sldMk cId="3170753242" sldId="305"/>
            <ac:spMk id="13" creationId="{BAF91448-CD21-5632-16F4-14B6E569ECC0}"/>
          </ac:spMkLst>
        </pc:spChg>
        <pc:picChg chg="add del mod">
          <ac:chgData name="Katherine Mesa" userId="dd7b0dd6-7f91-4ded-8476-0723d8004cb7" providerId="ADAL" clId="{B21ED189-1FE1-4D83-956D-052B84386C0F}" dt="2023-10-15T21:26:45.723" v="4178" actId="478"/>
          <ac:picMkLst>
            <pc:docMk/>
            <pc:sldMk cId="3170753242" sldId="305"/>
            <ac:picMk id="4" creationId="{F1191EEB-D995-BF2F-E557-0AFC22158CB1}"/>
          </ac:picMkLst>
        </pc:picChg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3884249495" sldId="305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17.745" v="6699" actId="2696"/>
        <pc:sldMkLst>
          <pc:docMk/>
          <pc:sldMk cId="763394870" sldId="306"/>
        </pc:sldMkLst>
        <pc:spChg chg="mod">
          <ac:chgData name="Katherine Mesa" userId="dd7b0dd6-7f91-4ded-8476-0723d8004cb7" providerId="ADAL" clId="{B21ED189-1FE1-4D83-956D-052B84386C0F}" dt="2023-10-12T14:46:39.442" v="2129" actId="108"/>
          <ac:spMkLst>
            <pc:docMk/>
            <pc:sldMk cId="763394870" sldId="306"/>
            <ac:spMk id="2" creationId="{3876EFF0-E5CA-942D-B0A6-8F01027093FC}"/>
          </ac:spMkLst>
        </pc:spChg>
        <pc:spChg chg="add mod">
          <ac:chgData name="Katherine Mesa" userId="dd7b0dd6-7f91-4ded-8476-0723d8004cb7" providerId="ADAL" clId="{B21ED189-1FE1-4D83-956D-052B84386C0F}" dt="2023-10-12T20:36:40.474" v="4040"/>
          <ac:spMkLst>
            <pc:docMk/>
            <pc:sldMk cId="763394870" sldId="306"/>
            <ac:spMk id="6" creationId="{81601E3E-BC62-DF45-6B99-08D1A879DAB1}"/>
          </ac:spMkLst>
        </pc:spChg>
        <pc:spChg chg="mod">
          <ac:chgData name="Katherine Mesa" userId="dd7b0dd6-7f91-4ded-8476-0723d8004cb7" providerId="ADAL" clId="{B21ED189-1FE1-4D83-956D-052B84386C0F}" dt="2023-10-12T14:46:34.482" v="2128" actId="207"/>
          <ac:spMkLst>
            <pc:docMk/>
            <pc:sldMk cId="763394870" sldId="306"/>
            <ac:spMk id="8" creationId="{4A4EB176-7A09-03E2-C324-F9D024A61BBF}"/>
          </ac:spMkLst>
        </pc:spChg>
        <pc:picChg chg="add del mod">
          <ac:chgData name="Katherine Mesa" userId="dd7b0dd6-7f91-4ded-8476-0723d8004cb7" providerId="ADAL" clId="{B21ED189-1FE1-4D83-956D-052B84386C0F}" dt="2023-10-15T21:26:49.544" v="4179" actId="478"/>
          <ac:picMkLst>
            <pc:docMk/>
            <pc:sldMk cId="763394870" sldId="306"/>
            <ac:picMk id="4" creationId="{38B0AC5E-CC67-48EC-DBE8-F33549A9DF8A}"/>
          </ac:picMkLst>
        </pc:picChg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3844317551" sldId="306"/>
        </pc:sldMkLst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2086861363" sldId="307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17.745" v="6699" actId="2696"/>
        <pc:sldMkLst>
          <pc:docMk/>
          <pc:sldMk cId="2358778994" sldId="307"/>
        </pc:sldMkLst>
        <pc:spChg chg="add mod">
          <ac:chgData name="Katherine Mesa" userId="dd7b0dd6-7f91-4ded-8476-0723d8004cb7" providerId="ADAL" clId="{B21ED189-1FE1-4D83-956D-052B84386C0F}" dt="2023-10-12T20:36:41.785" v="4041"/>
          <ac:spMkLst>
            <pc:docMk/>
            <pc:sldMk cId="2358778994" sldId="307"/>
            <ac:spMk id="6" creationId="{B3F783BC-F12C-1F3A-91A4-72B0586F8C8B}"/>
          </ac:spMkLst>
        </pc:spChg>
        <pc:spChg chg="mod">
          <ac:chgData name="Katherine Mesa" userId="dd7b0dd6-7f91-4ded-8476-0723d8004cb7" providerId="ADAL" clId="{B21ED189-1FE1-4D83-956D-052B84386C0F}" dt="2023-10-12T14:46:51.032" v="2133" actId="108"/>
          <ac:spMkLst>
            <pc:docMk/>
            <pc:sldMk cId="2358778994" sldId="307"/>
            <ac:spMk id="8" creationId="{4A4EB176-7A09-03E2-C324-F9D024A61BBF}"/>
          </ac:spMkLst>
        </pc:spChg>
        <pc:spChg chg="mod">
          <ac:chgData name="Katherine Mesa" userId="dd7b0dd6-7f91-4ded-8476-0723d8004cb7" providerId="ADAL" clId="{B21ED189-1FE1-4D83-956D-052B84386C0F}" dt="2023-10-12T14:46:48.632" v="2132" actId="108"/>
          <ac:spMkLst>
            <pc:docMk/>
            <pc:sldMk cId="2358778994" sldId="307"/>
            <ac:spMk id="9" creationId="{B3C4D1C5-9304-00F0-17C4-89AEC0DE411D}"/>
          </ac:spMkLst>
        </pc:spChg>
        <pc:picChg chg="add del mod">
          <ac:chgData name="Katherine Mesa" userId="dd7b0dd6-7f91-4ded-8476-0723d8004cb7" providerId="ADAL" clId="{B21ED189-1FE1-4D83-956D-052B84386C0F}" dt="2023-10-15T21:26:53.222" v="4180" actId="478"/>
          <ac:picMkLst>
            <pc:docMk/>
            <pc:sldMk cId="2358778994" sldId="307"/>
            <ac:picMk id="4" creationId="{E4B531CA-9555-C5FA-A7B2-A29B2DA09968}"/>
          </ac:picMkLst>
        </pc:picChg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1592468188" sldId="308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17.745" v="6699" actId="2696"/>
        <pc:sldMkLst>
          <pc:docMk/>
          <pc:sldMk cId="3097767878" sldId="308"/>
        </pc:sldMkLst>
        <pc:spChg chg="add mod">
          <ac:chgData name="Katherine Mesa" userId="dd7b0dd6-7f91-4ded-8476-0723d8004cb7" providerId="ADAL" clId="{B21ED189-1FE1-4D83-956D-052B84386C0F}" dt="2023-10-12T20:36:43" v="4042"/>
          <ac:spMkLst>
            <pc:docMk/>
            <pc:sldMk cId="3097767878" sldId="308"/>
            <ac:spMk id="6" creationId="{46A636B3-9989-F686-C8E5-97C195E7FDE4}"/>
          </ac:spMkLst>
        </pc:spChg>
        <pc:spChg chg="mod">
          <ac:chgData name="Katherine Mesa" userId="dd7b0dd6-7f91-4ded-8476-0723d8004cb7" providerId="ADAL" clId="{B21ED189-1FE1-4D83-956D-052B84386C0F}" dt="2023-10-12T14:46:57.936" v="2135" actId="108"/>
          <ac:spMkLst>
            <pc:docMk/>
            <pc:sldMk cId="3097767878" sldId="308"/>
            <ac:spMk id="8" creationId="{4A4EB176-7A09-03E2-C324-F9D024A61BBF}"/>
          </ac:spMkLst>
        </pc:spChg>
        <pc:spChg chg="mod">
          <ac:chgData name="Katherine Mesa" userId="dd7b0dd6-7f91-4ded-8476-0723d8004cb7" providerId="ADAL" clId="{B21ED189-1FE1-4D83-956D-052B84386C0F}" dt="2023-10-12T14:46:55.295" v="2134" actId="108"/>
          <ac:spMkLst>
            <pc:docMk/>
            <pc:sldMk cId="3097767878" sldId="308"/>
            <ac:spMk id="12" creationId="{1427846B-AFE1-3C5D-D99D-7F69C14A97A3}"/>
          </ac:spMkLst>
        </pc:spChg>
        <pc:picChg chg="add del mod">
          <ac:chgData name="Katherine Mesa" userId="dd7b0dd6-7f91-4ded-8476-0723d8004cb7" providerId="ADAL" clId="{B21ED189-1FE1-4D83-956D-052B84386C0F}" dt="2023-10-15T21:26:55.472" v="4181" actId="478"/>
          <ac:picMkLst>
            <pc:docMk/>
            <pc:sldMk cId="3097767878" sldId="308"/>
            <ac:picMk id="4" creationId="{F92C0365-CBB1-EDB1-CC79-358EF6E828DC}"/>
          </ac:picMkLst>
        </pc:picChg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2258147880" sldId="309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17.745" v="6699" actId="2696"/>
        <pc:sldMkLst>
          <pc:docMk/>
          <pc:sldMk cId="4084596774" sldId="309"/>
        </pc:sldMkLst>
        <pc:spChg chg="add mod">
          <ac:chgData name="Katherine Mesa" userId="dd7b0dd6-7f91-4ded-8476-0723d8004cb7" providerId="ADAL" clId="{B21ED189-1FE1-4D83-956D-052B84386C0F}" dt="2023-10-12T20:36:44.370" v="4043"/>
          <ac:spMkLst>
            <pc:docMk/>
            <pc:sldMk cId="4084596774" sldId="309"/>
            <ac:spMk id="6" creationId="{3C43AD8B-A7B3-5295-AA9C-B442C883694A}"/>
          </ac:spMkLst>
        </pc:spChg>
        <pc:spChg chg="mod">
          <ac:chgData name="Katherine Mesa" userId="dd7b0dd6-7f91-4ded-8476-0723d8004cb7" providerId="ADAL" clId="{B21ED189-1FE1-4D83-956D-052B84386C0F}" dt="2023-10-12T14:47:06.748" v="2138" actId="108"/>
          <ac:spMkLst>
            <pc:docMk/>
            <pc:sldMk cId="4084596774" sldId="309"/>
            <ac:spMk id="12" creationId="{1427846B-AFE1-3C5D-D99D-7F69C14A97A3}"/>
          </ac:spMkLst>
        </pc:spChg>
        <pc:spChg chg="mod">
          <ac:chgData name="Katherine Mesa" userId="dd7b0dd6-7f91-4ded-8476-0723d8004cb7" providerId="ADAL" clId="{B21ED189-1FE1-4D83-956D-052B84386C0F}" dt="2023-10-12T14:47:04.823" v="2137" actId="108"/>
          <ac:spMkLst>
            <pc:docMk/>
            <pc:sldMk cId="4084596774" sldId="309"/>
            <ac:spMk id="13" creationId="{BAF91448-CD21-5632-16F4-14B6E569ECC0}"/>
          </ac:spMkLst>
        </pc:spChg>
        <pc:picChg chg="add del mod">
          <ac:chgData name="Katherine Mesa" userId="dd7b0dd6-7f91-4ded-8476-0723d8004cb7" providerId="ADAL" clId="{B21ED189-1FE1-4D83-956D-052B84386C0F}" dt="2023-10-15T21:27:01.807" v="4182" actId="478"/>
          <ac:picMkLst>
            <pc:docMk/>
            <pc:sldMk cId="4084596774" sldId="309"/>
            <ac:picMk id="4" creationId="{502FB0A6-696C-8B85-625E-ABA7226CF822}"/>
          </ac:picMkLst>
        </pc:picChg>
      </pc:sldChg>
      <pc:sldChg chg="addSp delSp modSp add del mod or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2671935078" sldId="310"/>
        </pc:sldMkLst>
        <pc:spChg chg="mod">
          <ac:chgData name="Katherine Mesa" userId="dd7b0dd6-7f91-4ded-8476-0723d8004cb7" providerId="ADAL" clId="{B21ED189-1FE1-4D83-956D-052B84386C0F}" dt="2023-10-12T15:04:02.275" v="2327" actId="1076"/>
          <ac:spMkLst>
            <pc:docMk/>
            <pc:sldMk cId="2671935078" sldId="310"/>
            <ac:spMk id="4" creationId="{55AD3F97-2B5F-16A4-8C15-A0923CCF869B}"/>
          </ac:spMkLst>
        </pc:spChg>
        <pc:spChg chg="add mod">
          <ac:chgData name="Katherine Mesa" userId="dd7b0dd6-7f91-4ded-8476-0723d8004cb7" providerId="ADAL" clId="{B21ED189-1FE1-4D83-956D-052B84386C0F}" dt="2023-10-12T19:38:00.907" v="3688" actId="20577"/>
          <ac:spMkLst>
            <pc:docMk/>
            <pc:sldMk cId="2671935078" sldId="310"/>
            <ac:spMk id="5" creationId="{46F6D8AF-79C8-32E4-23C1-99B79466820B}"/>
          </ac:spMkLst>
        </pc:spChg>
        <pc:spChg chg="add mod">
          <ac:chgData name="Katherine Mesa" userId="dd7b0dd6-7f91-4ded-8476-0723d8004cb7" providerId="ADAL" clId="{B21ED189-1FE1-4D83-956D-052B84386C0F}" dt="2023-10-12T15:06:00.003" v="2342" actId="207"/>
          <ac:spMkLst>
            <pc:docMk/>
            <pc:sldMk cId="2671935078" sldId="310"/>
            <ac:spMk id="6" creationId="{D3D2792E-D557-1C33-0C87-80B5019D546A}"/>
          </ac:spMkLst>
        </pc:spChg>
        <pc:spChg chg="add del mod">
          <ac:chgData name="Katherine Mesa" userId="dd7b0dd6-7f91-4ded-8476-0723d8004cb7" providerId="ADAL" clId="{B21ED189-1FE1-4D83-956D-052B84386C0F}" dt="2023-10-12T14:55:31.517" v="2267" actId="478"/>
          <ac:spMkLst>
            <pc:docMk/>
            <pc:sldMk cId="2671935078" sldId="310"/>
            <ac:spMk id="7" creationId="{62005952-BBA4-0511-7282-7F4C75BCCFA4}"/>
          </ac:spMkLst>
        </pc:spChg>
        <pc:spChg chg="add del mod">
          <ac:chgData name="Katherine Mesa" userId="dd7b0dd6-7f91-4ded-8476-0723d8004cb7" providerId="ADAL" clId="{B21ED189-1FE1-4D83-956D-052B84386C0F}" dt="2023-10-12T14:55:39.682" v="2278" actId="478"/>
          <ac:spMkLst>
            <pc:docMk/>
            <pc:sldMk cId="2671935078" sldId="310"/>
            <ac:spMk id="8" creationId="{EFE4281F-DE38-4190-0D4A-5119C2056740}"/>
          </ac:spMkLst>
        </pc:spChg>
        <pc:spChg chg="add mod">
          <ac:chgData name="Katherine Mesa" userId="dd7b0dd6-7f91-4ded-8476-0723d8004cb7" providerId="ADAL" clId="{B21ED189-1FE1-4D83-956D-052B84386C0F}" dt="2023-10-12T15:06:05.951" v="2343" actId="1076"/>
          <ac:spMkLst>
            <pc:docMk/>
            <pc:sldMk cId="2671935078" sldId="310"/>
            <ac:spMk id="9" creationId="{F486CEBE-F6C3-C919-EAB9-645D639C4821}"/>
          </ac:spMkLst>
        </pc:spChg>
        <pc:spChg chg="add mod">
          <ac:chgData name="Katherine Mesa" userId="dd7b0dd6-7f91-4ded-8476-0723d8004cb7" providerId="ADAL" clId="{B21ED189-1FE1-4D83-956D-052B84386C0F}" dt="2023-10-12T15:06:00.003" v="2342" actId="207"/>
          <ac:spMkLst>
            <pc:docMk/>
            <pc:sldMk cId="2671935078" sldId="310"/>
            <ac:spMk id="10" creationId="{34D3D8C8-D927-D779-E3B7-E3E9F353E3C0}"/>
          </ac:spMkLst>
        </pc:spChg>
        <pc:spChg chg="del">
          <ac:chgData name="Katherine Mesa" userId="dd7b0dd6-7f91-4ded-8476-0723d8004cb7" providerId="ADAL" clId="{B21ED189-1FE1-4D83-956D-052B84386C0F}" dt="2023-10-12T14:53:38.841" v="2165" actId="478"/>
          <ac:spMkLst>
            <pc:docMk/>
            <pc:sldMk cId="2671935078" sldId="310"/>
            <ac:spMk id="12" creationId="{14AE7C8D-24EC-E653-9F3C-F8DB1F699E69}"/>
          </ac:spMkLst>
        </pc:spChg>
        <pc:spChg chg="add mod">
          <ac:chgData name="Katherine Mesa" userId="dd7b0dd6-7f91-4ded-8476-0723d8004cb7" providerId="ADAL" clId="{B21ED189-1FE1-4D83-956D-052B84386C0F}" dt="2023-10-12T20:36:45.759" v="4044"/>
          <ac:spMkLst>
            <pc:docMk/>
            <pc:sldMk cId="2671935078" sldId="310"/>
            <ac:spMk id="12" creationId="{A66CCD70-044E-837A-3EB5-7A4A11ABB88C}"/>
          </ac:spMkLst>
        </pc:spChg>
        <pc:spChg chg="del mod">
          <ac:chgData name="Katherine Mesa" userId="dd7b0dd6-7f91-4ded-8476-0723d8004cb7" providerId="ADAL" clId="{B21ED189-1FE1-4D83-956D-052B84386C0F}" dt="2023-10-12T14:53:43.372" v="2170" actId="478"/>
          <ac:spMkLst>
            <pc:docMk/>
            <pc:sldMk cId="2671935078" sldId="310"/>
            <ac:spMk id="13" creationId="{3925F4DC-5383-115A-A810-3D5746CE4C68}"/>
          </ac:spMkLst>
        </pc:spChg>
        <pc:spChg chg="del mod">
          <ac:chgData name="Katherine Mesa" userId="dd7b0dd6-7f91-4ded-8476-0723d8004cb7" providerId="ADAL" clId="{B21ED189-1FE1-4D83-956D-052B84386C0F}" dt="2023-10-12T14:53:41.835" v="2169" actId="478"/>
          <ac:spMkLst>
            <pc:docMk/>
            <pc:sldMk cId="2671935078" sldId="310"/>
            <ac:spMk id="14" creationId="{739A6799-DF15-58C2-B479-AE6A7355010D}"/>
          </ac:spMkLst>
        </pc:spChg>
        <pc:spChg chg="del">
          <ac:chgData name="Katherine Mesa" userId="dd7b0dd6-7f91-4ded-8476-0723d8004cb7" providerId="ADAL" clId="{B21ED189-1FE1-4D83-956D-052B84386C0F}" dt="2023-10-12T14:53:43.372" v="2170" actId="478"/>
          <ac:spMkLst>
            <pc:docMk/>
            <pc:sldMk cId="2671935078" sldId="310"/>
            <ac:spMk id="15" creationId="{A3EB521D-002F-6699-1BBF-9705E2163AC7}"/>
          </ac:spMkLst>
        </pc:spChg>
        <pc:spChg chg="del">
          <ac:chgData name="Katherine Mesa" userId="dd7b0dd6-7f91-4ded-8476-0723d8004cb7" providerId="ADAL" clId="{B21ED189-1FE1-4D83-956D-052B84386C0F}" dt="2023-10-12T14:53:43.372" v="2170" actId="478"/>
          <ac:spMkLst>
            <pc:docMk/>
            <pc:sldMk cId="2671935078" sldId="310"/>
            <ac:spMk id="16" creationId="{9F49C2FC-78D5-1731-DB50-CA51927AA7F6}"/>
          </ac:spMkLst>
        </pc:spChg>
        <pc:spChg chg="del">
          <ac:chgData name="Katherine Mesa" userId="dd7b0dd6-7f91-4ded-8476-0723d8004cb7" providerId="ADAL" clId="{B21ED189-1FE1-4D83-956D-052B84386C0F}" dt="2023-10-12T14:53:41.835" v="2169" actId="478"/>
          <ac:spMkLst>
            <pc:docMk/>
            <pc:sldMk cId="2671935078" sldId="310"/>
            <ac:spMk id="17" creationId="{00CDB8A2-D290-6885-1B1C-DDC3CB278115}"/>
          </ac:spMkLst>
        </pc:spChg>
        <pc:spChg chg="del">
          <ac:chgData name="Katherine Mesa" userId="dd7b0dd6-7f91-4ded-8476-0723d8004cb7" providerId="ADAL" clId="{B21ED189-1FE1-4D83-956D-052B84386C0F}" dt="2023-10-12T14:53:41.835" v="2169" actId="478"/>
          <ac:spMkLst>
            <pc:docMk/>
            <pc:sldMk cId="2671935078" sldId="310"/>
            <ac:spMk id="18" creationId="{99F6DA47-114A-86B8-A4F2-8DE54B65FBFF}"/>
          </ac:spMkLst>
        </pc:spChg>
        <pc:graphicFrameChg chg="add del modGraphic">
          <ac:chgData name="Katherine Mesa" userId="dd7b0dd6-7f91-4ded-8476-0723d8004cb7" providerId="ADAL" clId="{B21ED189-1FE1-4D83-956D-052B84386C0F}" dt="2023-10-15T22:37:43.135" v="5440" actId="1032"/>
          <ac:graphicFrameMkLst>
            <pc:docMk/>
            <pc:sldMk cId="2671935078" sldId="310"/>
            <ac:graphicFrameMk id="7" creationId="{2910FF94-2580-5EA8-67D3-EC47E49D8C04}"/>
          </ac:graphicFrameMkLst>
        </pc:graphicFrameChg>
        <pc:picChg chg="add del mod">
          <ac:chgData name="Katherine Mesa" userId="dd7b0dd6-7f91-4ded-8476-0723d8004cb7" providerId="ADAL" clId="{B21ED189-1FE1-4D83-956D-052B84386C0F}" dt="2023-10-15T21:27:04.935" v="4183" actId="478"/>
          <ac:picMkLst>
            <pc:docMk/>
            <pc:sldMk cId="2671935078" sldId="310"/>
            <ac:picMk id="11" creationId="{9A3A1140-44EE-334A-3254-32DB97B9063B}"/>
          </ac:picMkLst>
        </pc:picChg>
        <pc:cxnChg chg="add mod">
          <ac:chgData name="Katherine Mesa" userId="dd7b0dd6-7f91-4ded-8476-0723d8004cb7" providerId="ADAL" clId="{B21ED189-1FE1-4D83-956D-052B84386C0F}" dt="2023-10-12T15:06:05.951" v="2343" actId="1076"/>
          <ac:cxnSpMkLst>
            <pc:docMk/>
            <pc:sldMk cId="2671935078" sldId="310"/>
            <ac:cxnSpMk id="8" creationId="{19F42A9A-729A-FB47-4E11-83756EADA886}"/>
          </ac:cxnSpMkLst>
        </pc:cxnChg>
        <pc:cxnChg chg="add del mod">
          <ac:chgData name="Katherine Mesa" userId="dd7b0dd6-7f91-4ded-8476-0723d8004cb7" providerId="ADAL" clId="{B21ED189-1FE1-4D83-956D-052B84386C0F}" dt="2023-10-12T15:04:42.714" v="2334" actId="478"/>
          <ac:cxnSpMkLst>
            <pc:docMk/>
            <pc:sldMk cId="2671935078" sldId="310"/>
            <ac:cxnSpMk id="13" creationId="{5AC694E7-37DD-6A5D-4177-882A2AE898CA}"/>
          </ac:cxnSpMkLst>
        </pc:cxnChg>
        <pc:cxnChg chg="add mod">
          <ac:chgData name="Katherine Mesa" userId="dd7b0dd6-7f91-4ded-8476-0723d8004cb7" providerId="ADAL" clId="{B21ED189-1FE1-4D83-956D-052B84386C0F}" dt="2023-10-12T19:37:11.561" v="3673" actId="14100"/>
          <ac:cxnSpMkLst>
            <pc:docMk/>
            <pc:sldMk cId="2671935078" sldId="310"/>
            <ac:cxnSpMk id="16" creationId="{A6B6F620-186E-6AE6-6C23-C0D115C07AAF}"/>
          </ac:cxnSpMkLst>
        </pc:cxnChg>
        <pc:cxnChg chg="add mod">
          <ac:chgData name="Katherine Mesa" userId="dd7b0dd6-7f91-4ded-8476-0723d8004cb7" providerId="ADAL" clId="{B21ED189-1FE1-4D83-956D-052B84386C0F}" dt="2023-10-12T15:05:25.216" v="2341" actId="14100"/>
          <ac:cxnSpMkLst>
            <pc:docMk/>
            <pc:sldMk cId="2671935078" sldId="310"/>
            <ac:cxnSpMk id="19" creationId="{0D57027F-F137-1592-D055-C650FDACC54A}"/>
          </ac:cxnSpMkLst>
        </pc:cxnChg>
        <pc:cxnChg chg="del mod">
          <ac:chgData name="Katherine Mesa" userId="dd7b0dd6-7f91-4ded-8476-0723d8004cb7" providerId="ADAL" clId="{B21ED189-1FE1-4D83-956D-052B84386C0F}" dt="2023-10-12T14:53:40.551" v="2168" actId="478"/>
          <ac:cxnSpMkLst>
            <pc:docMk/>
            <pc:sldMk cId="2671935078" sldId="310"/>
            <ac:cxnSpMk id="19" creationId="{FCA630EB-4CE4-D99A-8C64-290C02E9D455}"/>
          </ac:cxnSpMkLst>
        </pc:cxnChg>
        <pc:cxnChg chg="del mod">
          <ac:chgData name="Katherine Mesa" userId="dd7b0dd6-7f91-4ded-8476-0723d8004cb7" providerId="ADAL" clId="{B21ED189-1FE1-4D83-956D-052B84386C0F}" dt="2023-10-12T14:53:43.372" v="2170" actId="478"/>
          <ac:cxnSpMkLst>
            <pc:docMk/>
            <pc:sldMk cId="2671935078" sldId="310"/>
            <ac:cxnSpMk id="20" creationId="{143AB52E-BAE3-D118-E586-F477445826AC}"/>
          </ac:cxnSpMkLst>
        </pc:cxnChg>
        <pc:cxnChg chg="del mod">
          <ac:chgData name="Katherine Mesa" userId="dd7b0dd6-7f91-4ded-8476-0723d8004cb7" providerId="ADAL" clId="{B21ED189-1FE1-4D83-956D-052B84386C0F}" dt="2023-10-12T14:53:43.372" v="2170" actId="478"/>
          <ac:cxnSpMkLst>
            <pc:docMk/>
            <pc:sldMk cId="2671935078" sldId="310"/>
            <ac:cxnSpMk id="21" creationId="{FF45E129-BFD3-ECE4-F680-67D3C9981AC4}"/>
          </ac:cxnSpMkLst>
        </pc:cxnChg>
        <pc:cxnChg chg="del mod">
          <ac:chgData name="Katherine Mesa" userId="dd7b0dd6-7f91-4ded-8476-0723d8004cb7" providerId="ADAL" clId="{B21ED189-1FE1-4D83-956D-052B84386C0F}" dt="2023-10-12T14:53:43.372" v="2170" actId="478"/>
          <ac:cxnSpMkLst>
            <pc:docMk/>
            <pc:sldMk cId="2671935078" sldId="310"/>
            <ac:cxnSpMk id="22" creationId="{0D366606-C46E-656D-00D8-106E878600A0}"/>
          </ac:cxnSpMkLst>
        </pc:cxnChg>
        <pc:cxnChg chg="del mod">
          <ac:chgData name="Katherine Mesa" userId="dd7b0dd6-7f91-4ded-8476-0723d8004cb7" providerId="ADAL" clId="{B21ED189-1FE1-4D83-956D-052B84386C0F}" dt="2023-10-12T14:53:41.835" v="2169" actId="478"/>
          <ac:cxnSpMkLst>
            <pc:docMk/>
            <pc:sldMk cId="2671935078" sldId="310"/>
            <ac:cxnSpMk id="23" creationId="{78E1D6A6-9478-6B12-F0FE-F8DE2722AB86}"/>
          </ac:cxnSpMkLst>
        </pc:cxnChg>
        <pc:cxnChg chg="del mod">
          <ac:chgData name="Katherine Mesa" userId="dd7b0dd6-7f91-4ded-8476-0723d8004cb7" providerId="ADAL" clId="{B21ED189-1FE1-4D83-956D-052B84386C0F}" dt="2023-10-12T14:53:41.835" v="2169" actId="478"/>
          <ac:cxnSpMkLst>
            <pc:docMk/>
            <pc:sldMk cId="2671935078" sldId="310"/>
            <ac:cxnSpMk id="24" creationId="{2CBA852A-58D9-BDC2-A191-97E7D8FBA8EC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3529981636" sldId="310"/>
        </pc:sldMkLst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2341716805" sldId="311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3424062367" sldId="311"/>
        </pc:sldMkLst>
        <pc:spChg chg="mod">
          <ac:chgData name="Katherine Mesa" userId="dd7b0dd6-7f91-4ded-8476-0723d8004cb7" providerId="ADAL" clId="{B21ED189-1FE1-4D83-956D-052B84386C0F}" dt="2023-10-12T15:23:52.692" v="2723" actId="108"/>
          <ac:spMkLst>
            <pc:docMk/>
            <pc:sldMk cId="3424062367" sldId="311"/>
            <ac:spMk id="5" creationId="{46F6D8AF-79C8-32E4-23C1-99B79466820B}"/>
          </ac:spMkLst>
        </pc:spChg>
        <pc:spChg chg="del">
          <ac:chgData name="Katherine Mesa" userId="dd7b0dd6-7f91-4ded-8476-0723d8004cb7" providerId="ADAL" clId="{B21ED189-1FE1-4D83-956D-052B84386C0F}" dt="2023-10-12T15:07:20.789" v="2353" actId="478"/>
          <ac:spMkLst>
            <pc:docMk/>
            <pc:sldMk cId="3424062367" sldId="311"/>
            <ac:spMk id="6" creationId="{D3D2792E-D557-1C33-0C87-80B5019D546A}"/>
          </ac:spMkLst>
        </pc:spChg>
        <pc:spChg chg="add mod">
          <ac:chgData name="Katherine Mesa" userId="dd7b0dd6-7f91-4ded-8476-0723d8004cb7" providerId="ADAL" clId="{B21ED189-1FE1-4D83-956D-052B84386C0F}" dt="2023-10-12T20:36:48.166" v="4046"/>
          <ac:spMkLst>
            <pc:docMk/>
            <pc:sldMk cId="3424062367" sldId="311"/>
            <ac:spMk id="7" creationId="{48938C60-7775-6CB4-C7E3-5BB013C84691}"/>
          </ac:spMkLst>
        </pc:spChg>
        <pc:spChg chg="mod">
          <ac:chgData name="Katherine Mesa" userId="dd7b0dd6-7f91-4ded-8476-0723d8004cb7" providerId="ADAL" clId="{B21ED189-1FE1-4D83-956D-052B84386C0F}" dt="2023-10-12T15:24:09.426" v="2725" actId="108"/>
          <ac:spMkLst>
            <pc:docMk/>
            <pc:sldMk cId="3424062367" sldId="311"/>
            <ac:spMk id="9" creationId="{F486CEBE-F6C3-C919-EAB9-645D639C4821}"/>
          </ac:spMkLst>
        </pc:spChg>
        <pc:spChg chg="mod">
          <ac:chgData name="Katherine Mesa" userId="dd7b0dd6-7f91-4ded-8476-0723d8004cb7" providerId="ADAL" clId="{B21ED189-1FE1-4D83-956D-052B84386C0F}" dt="2023-10-12T15:24:20.884" v="2728" actId="108"/>
          <ac:spMkLst>
            <pc:docMk/>
            <pc:sldMk cId="3424062367" sldId="311"/>
            <ac:spMk id="10" creationId="{34D3D8C8-D927-D779-E3B7-E3E9F353E3C0}"/>
          </ac:spMkLst>
        </pc:spChg>
        <pc:spChg chg="add mod">
          <ac:chgData name="Katherine Mesa" userId="dd7b0dd6-7f91-4ded-8476-0723d8004cb7" providerId="ADAL" clId="{B21ED189-1FE1-4D83-956D-052B84386C0F}" dt="2023-10-12T15:35:16.561" v="3125" actId="1076"/>
          <ac:spMkLst>
            <pc:docMk/>
            <pc:sldMk cId="3424062367" sldId="311"/>
            <ac:spMk id="20" creationId="{792127FC-0580-2CAA-0697-4D18E9E7E847}"/>
          </ac:spMkLst>
        </pc:spChg>
        <pc:spChg chg="add mod">
          <ac:chgData name="Katherine Mesa" userId="dd7b0dd6-7f91-4ded-8476-0723d8004cb7" providerId="ADAL" clId="{B21ED189-1FE1-4D83-956D-052B84386C0F}" dt="2023-10-12T15:35:22.700" v="3127" actId="1076"/>
          <ac:spMkLst>
            <pc:docMk/>
            <pc:sldMk cId="3424062367" sldId="311"/>
            <ac:spMk id="21" creationId="{76AD82CC-2554-D23D-1BF2-7E2A968B62F7}"/>
          </ac:spMkLst>
        </pc:spChg>
        <pc:spChg chg="add mod">
          <ac:chgData name="Katherine Mesa" userId="dd7b0dd6-7f91-4ded-8476-0723d8004cb7" providerId="ADAL" clId="{B21ED189-1FE1-4D83-956D-052B84386C0F}" dt="2023-10-12T15:35:18.743" v="3126" actId="1076"/>
          <ac:spMkLst>
            <pc:docMk/>
            <pc:sldMk cId="3424062367" sldId="311"/>
            <ac:spMk id="22" creationId="{B1D96010-3A43-2A45-D34F-35C072F81101}"/>
          </ac:spMkLst>
        </pc:spChg>
        <pc:picChg chg="add del mod">
          <ac:chgData name="Katherine Mesa" userId="dd7b0dd6-7f91-4ded-8476-0723d8004cb7" providerId="ADAL" clId="{B21ED189-1FE1-4D83-956D-052B84386C0F}" dt="2023-10-15T21:27:11.054" v="4185" actId="478"/>
          <ac:picMkLst>
            <pc:docMk/>
            <pc:sldMk cId="3424062367" sldId="311"/>
            <ac:picMk id="6" creationId="{98C84BF1-0CD8-E7C8-8E24-FFCC5EB463CD}"/>
          </ac:picMkLst>
        </pc:picChg>
        <pc:cxnChg chg="del mod">
          <ac:chgData name="Katherine Mesa" userId="dd7b0dd6-7f91-4ded-8476-0723d8004cb7" providerId="ADAL" clId="{B21ED189-1FE1-4D83-956D-052B84386C0F}" dt="2023-10-12T15:07:26.119" v="2357" actId="478"/>
          <ac:cxnSpMkLst>
            <pc:docMk/>
            <pc:sldMk cId="3424062367" sldId="311"/>
            <ac:cxnSpMk id="8" creationId="{19F42A9A-729A-FB47-4E11-83756EADA886}"/>
          </ac:cxnSpMkLst>
        </pc:cxnChg>
        <pc:cxnChg chg="add mod">
          <ac:chgData name="Katherine Mesa" userId="dd7b0dd6-7f91-4ded-8476-0723d8004cb7" providerId="ADAL" clId="{B21ED189-1FE1-4D83-956D-052B84386C0F}" dt="2023-10-12T15:24:17.170" v="2727" actId="14100"/>
          <ac:cxnSpMkLst>
            <pc:docMk/>
            <pc:sldMk cId="3424062367" sldId="311"/>
            <ac:cxnSpMk id="11" creationId="{86986BB3-86CE-39E1-B0E0-CBD752A66B43}"/>
          </ac:cxnSpMkLst>
        </pc:cxnChg>
        <pc:cxnChg chg="add mod">
          <ac:chgData name="Katherine Mesa" userId="dd7b0dd6-7f91-4ded-8476-0723d8004cb7" providerId="ADAL" clId="{B21ED189-1FE1-4D83-956D-052B84386C0F}" dt="2023-10-12T15:24:13.372" v="2726" actId="14100"/>
          <ac:cxnSpMkLst>
            <pc:docMk/>
            <pc:sldMk cId="3424062367" sldId="311"/>
            <ac:cxnSpMk id="14" creationId="{F0B25B77-BACA-EB3A-CFDD-9EDAC8606430}"/>
          </ac:cxnSpMkLst>
        </pc:cxnChg>
        <pc:cxnChg chg="del mod">
          <ac:chgData name="Katherine Mesa" userId="dd7b0dd6-7f91-4ded-8476-0723d8004cb7" providerId="ADAL" clId="{B21ED189-1FE1-4D83-956D-052B84386C0F}" dt="2023-10-12T15:07:24.554" v="2355" actId="478"/>
          <ac:cxnSpMkLst>
            <pc:docMk/>
            <pc:sldMk cId="3424062367" sldId="311"/>
            <ac:cxnSpMk id="16" creationId="{A6B6F620-186E-6AE6-6C23-C0D115C07AAF}"/>
          </ac:cxnSpMkLst>
        </pc:cxnChg>
        <pc:cxnChg chg="del mod">
          <ac:chgData name="Katherine Mesa" userId="dd7b0dd6-7f91-4ded-8476-0723d8004cb7" providerId="ADAL" clId="{B21ED189-1FE1-4D83-956D-052B84386C0F}" dt="2023-10-12T15:07:22.595" v="2354" actId="478"/>
          <ac:cxnSpMkLst>
            <pc:docMk/>
            <pc:sldMk cId="3424062367" sldId="311"/>
            <ac:cxnSpMk id="19" creationId="{0D57027F-F137-1592-D055-C650FDACC54A}"/>
          </ac:cxnSpMkLst>
        </pc:cxnChg>
        <pc:cxnChg chg="add">
          <ac:chgData name="Katherine Mesa" userId="dd7b0dd6-7f91-4ded-8476-0723d8004cb7" providerId="ADAL" clId="{B21ED189-1FE1-4D83-956D-052B84386C0F}" dt="2023-10-12T15:35:30.264" v="3128" actId="11529"/>
          <ac:cxnSpMkLst>
            <pc:docMk/>
            <pc:sldMk cId="3424062367" sldId="311"/>
            <ac:cxnSpMk id="24" creationId="{13046986-B4C2-D138-CF0D-27CCAA259649}"/>
          </ac:cxnSpMkLst>
        </pc:cxnChg>
        <pc:cxnChg chg="add mod">
          <ac:chgData name="Katherine Mesa" userId="dd7b0dd6-7f91-4ded-8476-0723d8004cb7" providerId="ADAL" clId="{B21ED189-1FE1-4D83-956D-052B84386C0F}" dt="2023-10-12T15:35:46.621" v="3131" actId="14100"/>
          <ac:cxnSpMkLst>
            <pc:docMk/>
            <pc:sldMk cId="3424062367" sldId="311"/>
            <ac:cxnSpMk id="26" creationId="{3D608D34-631B-62DE-B8DE-1C23ED25F5A0}"/>
          </ac:cxnSpMkLst>
        </pc:cxnChg>
        <pc:cxnChg chg="add">
          <ac:chgData name="Katherine Mesa" userId="dd7b0dd6-7f91-4ded-8476-0723d8004cb7" providerId="ADAL" clId="{B21ED189-1FE1-4D83-956D-052B84386C0F}" dt="2023-10-12T15:35:40.685" v="3130" actId="11529"/>
          <ac:cxnSpMkLst>
            <pc:docMk/>
            <pc:sldMk cId="3424062367" sldId="311"/>
            <ac:cxnSpMk id="28" creationId="{7259F496-EFD3-21E1-8F6D-F1536156385F}"/>
          </ac:cxnSpMkLst>
        </pc:cxnChg>
      </pc:sldChg>
      <pc:sldChg chg="modSp add del mod ord">
        <pc:chgData name="Katherine Mesa" userId="dd7b0dd6-7f91-4ded-8476-0723d8004cb7" providerId="ADAL" clId="{B21ED189-1FE1-4D83-956D-052B84386C0F}" dt="2023-10-12T15:09:37.675" v="2407" actId="2696"/>
        <pc:sldMkLst>
          <pc:docMk/>
          <pc:sldMk cId="631200328" sldId="312"/>
        </pc:sldMkLst>
        <pc:spChg chg="mod">
          <ac:chgData name="Katherine Mesa" userId="dd7b0dd6-7f91-4ded-8476-0723d8004cb7" providerId="ADAL" clId="{B21ED189-1FE1-4D83-956D-052B84386C0F}" dt="2023-10-12T15:09:21.449" v="2406" actId="20577"/>
          <ac:spMkLst>
            <pc:docMk/>
            <pc:sldMk cId="631200328" sldId="312"/>
            <ac:spMk id="5" creationId="{46F6D8AF-79C8-32E4-23C1-99B79466820B}"/>
          </ac:spMkLst>
        </pc:spChg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674782011" sldId="312"/>
        </pc:sldMkLst>
        <pc:spChg chg="mod">
          <ac:chgData name="Katherine Mesa" userId="dd7b0dd6-7f91-4ded-8476-0723d8004cb7" providerId="ADAL" clId="{B21ED189-1FE1-4D83-956D-052B84386C0F}" dt="2023-10-12T15:22:12.535" v="2710" actId="403"/>
          <ac:spMkLst>
            <pc:docMk/>
            <pc:sldMk cId="674782011" sldId="312"/>
            <ac:spMk id="5" creationId="{46F6D8AF-79C8-32E4-23C1-99B79466820B}"/>
          </ac:spMkLst>
        </pc:spChg>
        <pc:spChg chg="add del mod">
          <ac:chgData name="Katherine Mesa" userId="dd7b0dd6-7f91-4ded-8476-0723d8004cb7" providerId="ADAL" clId="{B21ED189-1FE1-4D83-956D-052B84386C0F}" dt="2023-10-12T15:19:32.439" v="2636" actId="478"/>
          <ac:spMkLst>
            <pc:docMk/>
            <pc:sldMk cId="674782011" sldId="312"/>
            <ac:spMk id="6" creationId="{860FD97C-4EFA-CFED-BF1F-58BDFDEB148F}"/>
          </ac:spMkLst>
        </pc:spChg>
        <pc:spChg chg="add mod">
          <ac:chgData name="Katherine Mesa" userId="dd7b0dd6-7f91-4ded-8476-0723d8004cb7" providerId="ADAL" clId="{B21ED189-1FE1-4D83-956D-052B84386C0F}" dt="2023-10-12T15:52:22.823" v="3510" actId="404"/>
          <ac:spMkLst>
            <pc:docMk/>
            <pc:sldMk cId="674782011" sldId="312"/>
            <ac:spMk id="7" creationId="{B5847719-8CF9-55E0-C271-75C77508646D}"/>
          </ac:spMkLst>
        </pc:spChg>
        <pc:spChg chg="add mod">
          <ac:chgData name="Katherine Mesa" userId="dd7b0dd6-7f91-4ded-8476-0723d8004cb7" providerId="ADAL" clId="{B21ED189-1FE1-4D83-956D-052B84386C0F}" dt="2023-10-12T20:36:51.164" v="4048"/>
          <ac:spMkLst>
            <pc:docMk/>
            <pc:sldMk cId="674782011" sldId="312"/>
            <ac:spMk id="8" creationId="{334606AE-3166-6201-9566-56C0EDC36117}"/>
          </ac:spMkLst>
        </pc:spChg>
        <pc:spChg chg="add del mod">
          <ac:chgData name="Katherine Mesa" userId="dd7b0dd6-7f91-4ded-8476-0723d8004cb7" providerId="ADAL" clId="{B21ED189-1FE1-4D83-956D-052B84386C0F}" dt="2023-10-12T15:19:39.053" v="2639" actId="478"/>
          <ac:spMkLst>
            <pc:docMk/>
            <pc:sldMk cId="674782011" sldId="312"/>
            <ac:spMk id="8" creationId="{8482E586-AADD-A9A8-E40F-E281FDBBA92C}"/>
          </ac:spMkLst>
        </pc:spChg>
        <pc:spChg chg="mod">
          <ac:chgData name="Katherine Mesa" userId="dd7b0dd6-7f91-4ded-8476-0723d8004cb7" providerId="ADAL" clId="{B21ED189-1FE1-4D83-956D-052B84386C0F}" dt="2023-10-12T15:22:30.550" v="2713" actId="207"/>
          <ac:spMkLst>
            <pc:docMk/>
            <pc:sldMk cId="674782011" sldId="312"/>
            <ac:spMk id="9" creationId="{F486CEBE-F6C3-C919-EAB9-645D639C4821}"/>
          </ac:spMkLst>
        </pc:spChg>
        <pc:spChg chg="mod">
          <ac:chgData name="Katherine Mesa" userId="dd7b0dd6-7f91-4ded-8476-0723d8004cb7" providerId="ADAL" clId="{B21ED189-1FE1-4D83-956D-052B84386C0F}" dt="2023-10-12T15:22:34.893" v="2714" actId="108"/>
          <ac:spMkLst>
            <pc:docMk/>
            <pc:sldMk cId="674782011" sldId="312"/>
            <ac:spMk id="10" creationId="{34D3D8C8-D927-D779-E3B7-E3E9F353E3C0}"/>
          </ac:spMkLst>
        </pc:spChg>
        <pc:spChg chg="add mod">
          <ac:chgData name="Katherine Mesa" userId="dd7b0dd6-7f91-4ded-8476-0723d8004cb7" providerId="ADAL" clId="{B21ED189-1FE1-4D83-956D-052B84386C0F}" dt="2023-10-12T15:52:25.757" v="3511" actId="404"/>
          <ac:spMkLst>
            <pc:docMk/>
            <pc:sldMk cId="674782011" sldId="312"/>
            <ac:spMk id="12" creationId="{6009E1F2-1815-BCD4-86A2-C1EFE6370319}"/>
          </ac:spMkLst>
        </pc:spChg>
        <pc:spChg chg="add mod">
          <ac:chgData name="Katherine Mesa" userId="dd7b0dd6-7f91-4ded-8476-0723d8004cb7" providerId="ADAL" clId="{B21ED189-1FE1-4D83-956D-052B84386C0F}" dt="2023-10-12T15:52:29.018" v="3512" actId="404"/>
          <ac:spMkLst>
            <pc:docMk/>
            <pc:sldMk cId="674782011" sldId="312"/>
            <ac:spMk id="13" creationId="{AC0CF183-ECA4-7F6C-FA83-74282AB6275A}"/>
          </ac:spMkLst>
        </pc:spChg>
        <pc:picChg chg="add del mod">
          <ac:chgData name="Katherine Mesa" userId="dd7b0dd6-7f91-4ded-8476-0723d8004cb7" providerId="ADAL" clId="{B21ED189-1FE1-4D83-956D-052B84386C0F}" dt="2023-10-15T21:27:15.943" v="4187" actId="478"/>
          <ac:picMkLst>
            <pc:docMk/>
            <pc:sldMk cId="674782011" sldId="312"/>
            <ac:picMk id="6" creationId="{157432AB-C1F1-FFC8-00AD-6073DE36864E}"/>
          </ac:picMkLst>
        </pc:picChg>
        <pc:cxnChg chg="mod">
          <ac:chgData name="Katherine Mesa" userId="dd7b0dd6-7f91-4ded-8476-0723d8004cb7" providerId="ADAL" clId="{B21ED189-1FE1-4D83-956D-052B84386C0F}" dt="2023-10-12T15:21:32.990" v="2704" actId="14100"/>
          <ac:cxnSpMkLst>
            <pc:docMk/>
            <pc:sldMk cId="674782011" sldId="312"/>
            <ac:cxnSpMk id="11" creationId="{86986BB3-86CE-39E1-B0E0-CBD752A66B43}"/>
          </ac:cxnSpMkLst>
        </pc:cxnChg>
        <pc:cxnChg chg="mod">
          <ac:chgData name="Katherine Mesa" userId="dd7b0dd6-7f91-4ded-8476-0723d8004cb7" providerId="ADAL" clId="{B21ED189-1FE1-4D83-956D-052B84386C0F}" dt="2023-10-12T15:21:29.604" v="2703" actId="14100"/>
          <ac:cxnSpMkLst>
            <pc:docMk/>
            <pc:sldMk cId="674782011" sldId="312"/>
            <ac:cxnSpMk id="14" creationId="{F0B25B77-BACA-EB3A-CFDD-9EDAC8606430}"/>
          </ac:cxnSpMkLst>
        </pc:cxnChg>
        <pc:cxnChg chg="add del mod">
          <ac:chgData name="Katherine Mesa" userId="dd7b0dd6-7f91-4ded-8476-0723d8004cb7" providerId="ADAL" clId="{B21ED189-1FE1-4D83-956D-052B84386C0F}" dt="2023-10-12T15:20:20.299" v="2685" actId="478"/>
          <ac:cxnSpMkLst>
            <pc:docMk/>
            <pc:sldMk cId="674782011" sldId="312"/>
            <ac:cxnSpMk id="15" creationId="{A6D5337C-5274-B9AF-B663-1F53ECFEF483}"/>
          </ac:cxnSpMkLst>
        </pc:cxnChg>
        <pc:cxnChg chg="add del mod">
          <ac:chgData name="Katherine Mesa" userId="dd7b0dd6-7f91-4ded-8476-0723d8004cb7" providerId="ADAL" clId="{B21ED189-1FE1-4D83-956D-052B84386C0F}" dt="2023-10-12T15:20:31.701" v="2689" actId="11529"/>
          <ac:cxnSpMkLst>
            <pc:docMk/>
            <pc:sldMk cId="674782011" sldId="312"/>
            <ac:cxnSpMk id="17" creationId="{A104493B-5EC5-3B07-7D59-EFFF11893DA5}"/>
          </ac:cxnSpMkLst>
        </pc:cxnChg>
        <pc:cxnChg chg="add mod">
          <ac:chgData name="Katherine Mesa" userId="dd7b0dd6-7f91-4ded-8476-0723d8004cb7" providerId="ADAL" clId="{B21ED189-1FE1-4D83-956D-052B84386C0F}" dt="2023-10-12T15:20:57.868" v="2694" actId="14100"/>
          <ac:cxnSpMkLst>
            <pc:docMk/>
            <pc:sldMk cId="674782011" sldId="312"/>
            <ac:cxnSpMk id="20" creationId="{65DE48AD-5C93-7F93-5C3F-B35F4B402D9F}"/>
          </ac:cxnSpMkLst>
        </pc:cxnChg>
        <pc:cxnChg chg="add del mod">
          <ac:chgData name="Katherine Mesa" userId="dd7b0dd6-7f91-4ded-8476-0723d8004cb7" providerId="ADAL" clId="{B21ED189-1FE1-4D83-956D-052B84386C0F}" dt="2023-10-12T15:21:07.131" v="2698" actId="11529"/>
          <ac:cxnSpMkLst>
            <pc:docMk/>
            <pc:sldMk cId="674782011" sldId="312"/>
            <ac:cxnSpMk id="23" creationId="{47109669-B28A-81E5-AE96-4E2FB3491EF2}"/>
          </ac:cxnSpMkLst>
        </pc:cxnChg>
        <pc:cxnChg chg="add del mod">
          <ac:chgData name="Katherine Mesa" userId="dd7b0dd6-7f91-4ded-8476-0723d8004cb7" providerId="ADAL" clId="{B21ED189-1FE1-4D83-956D-052B84386C0F}" dt="2023-10-12T15:21:12.435" v="2700" actId="11529"/>
          <ac:cxnSpMkLst>
            <pc:docMk/>
            <pc:sldMk cId="674782011" sldId="312"/>
            <ac:cxnSpMk id="26" creationId="{6C062913-655A-9685-5026-474CC3FDA4B3}"/>
          </ac:cxnSpMkLst>
        </pc:cxnChg>
        <pc:cxnChg chg="add">
          <ac:chgData name="Katherine Mesa" userId="dd7b0dd6-7f91-4ded-8476-0723d8004cb7" providerId="ADAL" clId="{B21ED189-1FE1-4D83-956D-052B84386C0F}" dt="2023-10-12T15:21:16.501" v="2701" actId="11529"/>
          <ac:cxnSpMkLst>
            <pc:docMk/>
            <pc:sldMk cId="674782011" sldId="312"/>
            <ac:cxnSpMk id="28" creationId="{F2DF28D5-C80A-FF0C-045D-A3E011732C15}"/>
          </ac:cxnSpMkLst>
        </pc:cxnChg>
        <pc:cxnChg chg="add">
          <ac:chgData name="Katherine Mesa" userId="dd7b0dd6-7f91-4ded-8476-0723d8004cb7" providerId="ADAL" clId="{B21ED189-1FE1-4D83-956D-052B84386C0F}" dt="2023-10-12T15:21:23.068" v="2702" actId="11529"/>
          <ac:cxnSpMkLst>
            <pc:docMk/>
            <pc:sldMk cId="674782011" sldId="312"/>
            <ac:cxnSpMk id="30" creationId="{B35A4ABC-7693-287E-CD69-9CB9BF0EDA9B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2986221907" sldId="312"/>
        </pc:sldMkLst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499356975" sldId="313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2197234835" sldId="313"/>
        </pc:sldMkLst>
        <pc:spChg chg="mod">
          <ac:chgData name="Katherine Mesa" userId="dd7b0dd6-7f91-4ded-8476-0723d8004cb7" providerId="ADAL" clId="{B21ED189-1FE1-4D83-956D-052B84386C0F}" dt="2023-10-12T15:23:57.799" v="2724" actId="108"/>
          <ac:spMkLst>
            <pc:docMk/>
            <pc:sldMk cId="2197234835" sldId="313"/>
            <ac:spMk id="5" creationId="{46F6D8AF-79C8-32E4-23C1-99B79466820B}"/>
          </ac:spMkLst>
        </pc:spChg>
        <pc:spChg chg="add mod">
          <ac:chgData name="Katherine Mesa" userId="dd7b0dd6-7f91-4ded-8476-0723d8004cb7" providerId="ADAL" clId="{B21ED189-1FE1-4D83-956D-052B84386C0F}" dt="2023-10-12T20:36:53.890" v="4050"/>
          <ac:spMkLst>
            <pc:docMk/>
            <pc:sldMk cId="2197234835" sldId="313"/>
            <ac:spMk id="7" creationId="{B5F362BB-A8C3-4DBD-E36E-CEB7E7460379}"/>
          </ac:spMkLst>
        </pc:spChg>
        <pc:spChg chg="mod">
          <ac:chgData name="Katherine Mesa" userId="dd7b0dd6-7f91-4ded-8476-0723d8004cb7" providerId="ADAL" clId="{B21ED189-1FE1-4D83-956D-052B84386C0F}" dt="2023-10-12T15:24:33.054" v="2729" actId="108"/>
          <ac:spMkLst>
            <pc:docMk/>
            <pc:sldMk cId="2197234835" sldId="313"/>
            <ac:spMk id="9" creationId="{F486CEBE-F6C3-C919-EAB9-645D639C4821}"/>
          </ac:spMkLst>
        </pc:spChg>
        <pc:spChg chg="mod">
          <ac:chgData name="Katherine Mesa" userId="dd7b0dd6-7f91-4ded-8476-0723d8004cb7" providerId="ADAL" clId="{B21ED189-1FE1-4D83-956D-052B84386C0F}" dt="2023-10-12T15:24:55.520" v="2732" actId="207"/>
          <ac:spMkLst>
            <pc:docMk/>
            <pc:sldMk cId="2197234835" sldId="313"/>
            <ac:spMk id="10" creationId="{34D3D8C8-D927-D779-E3B7-E3E9F353E3C0}"/>
          </ac:spMkLst>
        </pc:spChg>
        <pc:spChg chg="add mod">
          <ac:chgData name="Katherine Mesa" userId="dd7b0dd6-7f91-4ded-8476-0723d8004cb7" providerId="ADAL" clId="{B21ED189-1FE1-4D83-956D-052B84386C0F}" dt="2023-10-12T15:29:36.322" v="2949" actId="255"/>
          <ac:spMkLst>
            <pc:docMk/>
            <pc:sldMk cId="2197234835" sldId="313"/>
            <ac:spMk id="12" creationId="{154A2019-8F71-C471-1BC9-D7048204558E}"/>
          </ac:spMkLst>
        </pc:spChg>
        <pc:spChg chg="add mod">
          <ac:chgData name="Katherine Mesa" userId="dd7b0dd6-7f91-4ded-8476-0723d8004cb7" providerId="ADAL" clId="{B21ED189-1FE1-4D83-956D-052B84386C0F}" dt="2023-10-12T15:29:47.783" v="2950" actId="255"/>
          <ac:spMkLst>
            <pc:docMk/>
            <pc:sldMk cId="2197234835" sldId="313"/>
            <ac:spMk id="13" creationId="{F892F63B-1464-17C2-39BF-B37D50332BE1}"/>
          </ac:spMkLst>
        </pc:spChg>
        <pc:spChg chg="add mod">
          <ac:chgData name="Katherine Mesa" userId="dd7b0dd6-7f91-4ded-8476-0723d8004cb7" providerId="ADAL" clId="{B21ED189-1FE1-4D83-956D-052B84386C0F}" dt="2023-10-12T15:29:53.055" v="2951" actId="255"/>
          <ac:spMkLst>
            <pc:docMk/>
            <pc:sldMk cId="2197234835" sldId="313"/>
            <ac:spMk id="15" creationId="{4B87EC78-02B6-2BBA-F377-3944CBD6988A}"/>
          </ac:spMkLst>
        </pc:spChg>
        <pc:spChg chg="add mod">
          <ac:chgData name="Katherine Mesa" userId="dd7b0dd6-7f91-4ded-8476-0723d8004cb7" providerId="ADAL" clId="{B21ED189-1FE1-4D83-956D-052B84386C0F}" dt="2023-10-12T15:34:58.109" v="3123" actId="20577"/>
          <ac:spMkLst>
            <pc:docMk/>
            <pc:sldMk cId="2197234835" sldId="313"/>
            <ac:spMk id="16" creationId="{294C11B7-2CE8-06DC-11D0-97F8655E02B4}"/>
          </ac:spMkLst>
        </pc:spChg>
        <pc:picChg chg="add del mod">
          <ac:chgData name="Katherine Mesa" userId="dd7b0dd6-7f91-4ded-8476-0723d8004cb7" providerId="ADAL" clId="{B21ED189-1FE1-4D83-956D-052B84386C0F}" dt="2023-10-15T21:27:20.206" v="4189" actId="478"/>
          <ac:picMkLst>
            <pc:docMk/>
            <pc:sldMk cId="2197234835" sldId="313"/>
            <ac:picMk id="6" creationId="{00B3C7C9-4BE8-DBA5-E386-48EC223C5F4F}"/>
          </ac:picMkLst>
        </pc:picChg>
        <pc:picChg chg="add del">
          <ac:chgData name="Katherine Mesa" userId="dd7b0dd6-7f91-4ded-8476-0723d8004cb7" providerId="ADAL" clId="{B21ED189-1FE1-4D83-956D-052B84386C0F}" dt="2023-10-12T15:26:48.662" v="2738" actId="478"/>
          <ac:picMkLst>
            <pc:docMk/>
            <pc:sldMk cId="2197234835" sldId="313"/>
            <ac:picMk id="8" creationId="{3F6F5D9A-ADEA-2EEF-278F-5D3A8C7A10E7}"/>
          </ac:picMkLst>
        </pc:picChg>
        <pc:cxnChg chg="mod">
          <ac:chgData name="Katherine Mesa" userId="dd7b0dd6-7f91-4ded-8476-0723d8004cb7" providerId="ADAL" clId="{B21ED189-1FE1-4D83-956D-052B84386C0F}" dt="2023-10-12T15:24:39.229" v="2731" actId="14100"/>
          <ac:cxnSpMkLst>
            <pc:docMk/>
            <pc:sldMk cId="2197234835" sldId="313"/>
            <ac:cxnSpMk id="11" creationId="{86986BB3-86CE-39E1-B0E0-CBD752A66B43}"/>
          </ac:cxnSpMkLst>
        </pc:cxnChg>
        <pc:cxnChg chg="mod">
          <ac:chgData name="Katherine Mesa" userId="dd7b0dd6-7f91-4ded-8476-0723d8004cb7" providerId="ADAL" clId="{B21ED189-1FE1-4D83-956D-052B84386C0F}" dt="2023-10-12T15:24:36.387" v="2730" actId="14100"/>
          <ac:cxnSpMkLst>
            <pc:docMk/>
            <pc:sldMk cId="2197234835" sldId="313"/>
            <ac:cxnSpMk id="14" creationId="{F0B25B77-BACA-EB3A-CFDD-9EDAC8606430}"/>
          </ac:cxnSpMkLst>
        </pc:cxnChg>
        <pc:cxnChg chg="add mod">
          <ac:chgData name="Katherine Mesa" userId="dd7b0dd6-7f91-4ded-8476-0723d8004cb7" providerId="ADAL" clId="{B21ED189-1FE1-4D83-956D-052B84386C0F}" dt="2023-10-12T15:30:41.791" v="2978" actId="14100"/>
          <ac:cxnSpMkLst>
            <pc:docMk/>
            <pc:sldMk cId="2197234835" sldId="313"/>
            <ac:cxnSpMk id="18" creationId="{8653100C-061E-3568-CA64-C82411656322}"/>
          </ac:cxnSpMkLst>
        </pc:cxnChg>
        <pc:cxnChg chg="add">
          <ac:chgData name="Katherine Mesa" userId="dd7b0dd6-7f91-4ded-8476-0723d8004cb7" providerId="ADAL" clId="{B21ED189-1FE1-4D83-956D-052B84386C0F}" dt="2023-10-12T15:30:45.783" v="2979" actId="11529"/>
          <ac:cxnSpMkLst>
            <pc:docMk/>
            <pc:sldMk cId="2197234835" sldId="313"/>
            <ac:cxnSpMk id="22" creationId="{4D8E8BFA-864F-1461-F093-5806EFFADD0D}"/>
          </ac:cxnSpMkLst>
        </pc:cxnChg>
        <pc:cxnChg chg="add mod">
          <ac:chgData name="Katherine Mesa" userId="dd7b0dd6-7f91-4ded-8476-0723d8004cb7" providerId="ADAL" clId="{B21ED189-1FE1-4D83-956D-052B84386C0F}" dt="2023-10-12T15:31:01.468" v="2981" actId="14100"/>
          <ac:cxnSpMkLst>
            <pc:docMk/>
            <pc:sldMk cId="2197234835" sldId="313"/>
            <ac:cxnSpMk id="24" creationId="{20FE844E-18EC-F7A4-44AF-D682E61D7468}"/>
          </ac:cxnSpMkLst>
        </pc:cxnChg>
        <pc:cxnChg chg="add">
          <ac:chgData name="Katherine Mesa" userId="dd7b0dd6-7f91-4ded-8476-0723d8004cb7" providerId="ADAL" clId="{B21ED189-1FE1-4D83-956D-052B84386C0F}" dt="2023-10-12T15:31:06.370" v="2982" actId="11529"/>
          <ac:cxnSpMkLst>
            <pc:docMk/>
            <pc:sldMk cId="2197234835" sldId="313"/>
            <ac:cxnSpMk id="27" creationId="{E05386A9-1DA4-31A7-FE13-461F27365DB4}"/>
          </ac:cxnSpMkLst>
        </pc:cxnChg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1004279676" sldId="314"/>
        </pc:sldMkLst>
        <pc:spChg chg="mod">
          <ac:chgData name="Katherine Mesa" userId="dd7b0dd6-7f91-4ded-8476-0723d8004cb7" providerId="ADAL" clId="{B21ED189-1FE1-4D83-956D-052B84386C0F}" dt="2023-10-12T19:38:04.238" v="3694" actId="20577"/>
          <ac:spMkLst>
            <pc:docMk/>
            <pc:sldMk cId="1004279676" sldId="314"/>
            <ac:spMk id="5" creationId="{46F6D8AF-79C8-32E4-23C1-99B79466820B}"/>
          </ac:spMkLst>
        </pc:spChg>
        <pc:spChg chg="mod">
          <ac:chgData name="Katherine Mesa" userId="dd7b0dd6-7f91-4ded-8476-0723d8004cb7" providerId="ADAL" clId="{B21ED189-1FE1-4D83-956D-052B84386C0F}" dt="2023-10-12T15:13:01.287" v="2536" actId="208"/>
          <ac:spMkLst>
            <pc:docMk/>
            <pc:sldMk cId="1004279676" sldId="314"/>
            <ac:spMk id="9" creationId="{F486CEBE-F6C3-C919-EAB9-645D639C4821}"/>
          </ac:spMkLst>
        </pc:spChg>
        <pc:spChg chg="add mod">
          <ac:chgData name="Katherine Mesa" userId="dd7b0dd6-7f91-4ded-8476-0723d8004cb7" providerId="ADAL" clId="{B21ED189-1FE1-4D83-956D-052B84386C0F}" dt="2023-10-12T20:36:49.773" v="4047"/>
          <ac:spMkLst>
            <pc:docMk/>
            <pc:sldMk cId="1004279676" sldId="314"/>
            <ac:spMk id="12" creationId="{42789BA3-7009-8508-6740-5AD434786787}"/>
          </ac:spMkLst>
        </pc:spChg>
        <pc:picChg chg="add del mod">
          <ac:chgData name="Katherine Mesa" userId="dd7b0dd6-7f91-4ded-8476-0723d8004cb7" providerId="ADAL" clId="{B21ED189-1FE1-4D83-956D-052B84386C0F}" dt="2023-10-15T21:27:13.375" v="4186" actId="478"/>
          <ac:picMkLst>
            <pc:docMk/>
            <pc:sldMk cId="1004279676" sldId="314"/>
            <ac:picMk id="11" creationId="{E546CDD1-0537-EE39-056E-CB35DE0F71E2}"/>
          </ac:picMkLst>
        </pc:picChg>
        <pc:cxnChg chg="mod">
          <ac:chgData name="Katherine Mesa" userId="dd7b0dd6-7f91-4ded-8476-0723d8004cb7" providerId="ADAL" clId="{B21ED189-1FE1-4D83-956D-052B84386C0F}" dt="2023-10-12T15:12:53.198" v="2534" actId="1076"/>
          <ac:cxnSpMkLst>
            <pc:docMk/>
            <pc:sldMk cId="1004279676" sldId="314"/>
            <ac:cxnSpMk id="8" creationId="{19F42A9A-729A-FB47-4E11-83756EADA886}"/>
          </ac:cxnSpMkLst>
        </pc:cxnChg>
        <pc:cxnChg chg="mod">
          <ac:chgData name="Katherine Mesa" userId="dd7b0dd6-7f91-4ded-8476-0723d8004cb7" providerId="ADAL" clId="{B21ED189-1FE1-4D83-956D-052B84386C0F}" dt="2023-10-12T19:37:28.491" v="3675" actId="14100"/>
          <ac:cxnSpMkLst>
            <pc:docMk/>
            <pc:sldMk cId="1004279676" sldId="314"/>
            <ac:cxnSpMk id="16" creationId="{A6B6F620-186E-6AE6-6C23-C0D115C07AAF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1639218280" sldId="314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296512741" sldId="315"/>
        </pc:sldMkLst>
        <pc:spChg chg="mod">
          <ac:chgData name="Katherine Mesa" userId="dd7b0dd6-7f91-4ded-8476-0723d8004cb7" providerId="ADAL" clId="{B21ED189-1FE1-4D83-956D-052B84386C0F}" dt="2023-10-12T19:37:57.948" v="3682" actId="20577"/>
          <ac:spMkLst>
            <pc:docMk/>
            <pc:sldMk cId="296512741" sldId="315"/>
            <ac:spMk id="5" creationId="{46F6D8AF-79C8-32E4-23C1-99B79466820B}"/>
          </ac:spMkLst>
        </pc:spChg>
        <pc:spChg chg="mod">
          <ac:chgData name="Katherine Mesa" userId="dd7b0dd6-7f91-4ded-8476-0723d8004cb7" providerId="ADAL" clId="{B21ED189-1FE1-4D83-956D-052B84386C0F}" dt="2023-10-12T15:12:50.524" v="2533" actId="1582"/>
          <ac:spMkLst>
            <pc:docMk/>
            <pc:sldMk cId="296512741" sldId="315"/>
            <ac:spMk id="6" creationId="{D3D2792E-D557-1C33-0C87-80B5019D546A}"/>
          </ac:spMkLst>
        </pc:spChg>
        <pc:spChg chg="add mod">
          <ac:chgData name="Katherine Mesa" userId="dd7b0dd6-7f91-4ded-8476-0723d8004cb7" providerId="ADAL" clId="{B21ED189-1FE1-4D83-956D-052B84386C0F}" dt="2023-10-12T20:36:46.969" v="4045"/>
          <ac:spMkLst>
            <pc:docMk/>
            <pc:sldMk cId="296512741" sldId="315"/>
            <ac:spMk id="12" creationId="{4A4DFBB1-3217-31CE-8D3A-2D08B0113AB0}"/>
          </ac:spMkLst>
        </pc:spChg>
        <pc:picChg chg="add del mod">
          <ac:chgData name="Katherine Mesa" userId="dd7b0dd6-7f91-4ded-8476-0723d8004cb7" providerId="ADAL" clId="{B21ED189-1FE1-4D83-956D-052B84386C0F}" dt="2023-10-15T21:27:08.114" v="4184" actId="478"/>
          <ac:picMkLst>
            <pc:docMk/>
            <pc:sldMk cId="296512741" sldId="315"/>
            <ac:picMk id="11" creationId="{2B72F377-EE53-8733-DFE3-C18541A6C471}"/>
          </ac:picMkLst>
        </pc:picChg>
        <pc:cxnChg chg="mod">
          <ac:chgData name="Katherine Mesa" userId="dd7b0dd6-7f91-4ded-8476-0723d8004cb7" providerId="ADAL" clId="{B21ED189-1FE1-4D83-956D-052B84386C0F}" dt="2023-10-12T19:37:20.741" v="3674" actId="14100"/>
          <ac:cxnSpMkLst>
            <pc:docMk/>
            <pc:sldMk cId="296512741" sldId="315"/>
            <ac:cxnSpMk id="16" creationId="{A6B6F620-186E-6AE6-6C23-C0D115C07AAF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1310498355" sldId="315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767353291" sldId="316"/>
        </pc:sldMkLst>
        <pc:spChg chg="mod">
          <ac:chgData name="Katherine Mesa" userId="dd7b0dd6-7f91-4ded-8476-0723d8004cb7" providerId="ADAL" clId="{B21ED189-1FE1-4D83-956D-052B84386C0F}" dt="2023-10-12T19:38:11.847" v="3700" actId="20577"/>
          <ac:spMkLst>
            <pc:docMk/>
            <pc:sldMk cId="767353291" sldId="316"/>
            <ac:spMk id="5" creationId="{46F6D8AF-79C8-32E4-23C1-99B79466820B}"/>
          </ac:spMkLst>
        </pc:spChg>
        <pc:spChg chg="mod">
          <ac:chgData name="Katherine Mesa" userId="dd7b0dd6-7f91-4ded-8476-0723d8004cb7" providerId="ADAL" clId="{B21ED189-1FE1-4D83-956D-052B84386C0F}" dt="2023-10-12T15:13:25.563" v="2539" actId="2085"/>
          <ac:spMkLst>
            <pc:docMk/>
            <pc:sldMk cId="767353291" sldId="316"/>
            <ac:spMk id="9" creationId="{F486CEBE-F6C3-C919-EAB9-645D639C4821}"/>
          </ac:spMkLst>
        </pc:spChg>
        <pc:spChg chg="mod">
          <ac:chgData name="Katherine Mesa" userId="dd7b0dd6-7f91-4ded-8476-0723d8004cb7" providerId="ADAL" clId="{B21ED189-1FE1-4D83-956D-052B84386C0F}" dt="2023-10-12T15:13:33.853" v="2541" actId="1582"/>
          <ac:spMkLst>
            <pc:docMk/>
            <pc:sldMk cId="767353291" sldId="316"/>
            <ac:spMk id="10" creationId="{34D3D8C8-D927-D779-E3B7-E3E9F353E3C0}"/>
          </ac:spMkLst>
        </pc:spChg>
        <pc:spChg chg="add mod">
          <ac:chgData name="Katherine Mesa" userId="dd7b0dd6-7f91-4ded-8476-0723d8004cb7" providerId="ADAL" clId="{B21ED189-1FE1-4D83-956D-052B84386C0F}" dt="2023-10-12T20:36:52.537" v="4049"/>
          <ac:spMkLst>
            <pc:docMk/>
            <pc:sldMk cId="767353291" sldId="316"/>
            <ac:spMk id="12" creationId="{E8C50938-C7EB-1C02-0EE5-8FE1BE41A3F3}"/>
          </ac:spMkLst>
        </pc:spChg>
        <pc:picChg chg="add del mod">
          <ac:chgData name="Katherine Mesa" userId="dd7b0dd6-7f91-4ded-8476-0723d8004cb7" providerId="ADAL" clId="{B21ED189-1FE1-4D83-956D-052B84386C0F}" dt="2023-10-15T21:27:18.037" v="4188" actId="478"/>
          <ac:picMkLst>
            <pc:docMk/>
            <pc:sldMk cId="767353291" sldId="316"/>
            <ac:picMk id="11" creationId="{B878F846-AB2F-B84B-1026-F4A5B720039C}"/>
          </ac:picMkLst>
        </pc:picChg>
        <pc:cxnChg chg="mod">
          <ac:chgData name="Katherine Mesa" userId="dd7b0dd6-7f91-4ded-8476-0723d8004cb7" providerId="ADAL" clId="{B21ED189-1FE1-4D83-956D-052B84386C0F}" dt="2023-10-12T19:37:33.485" v="3676" actId="14100"/>
          <ac:cxnSpMkLst>
            <pc:docMk/>
            <pc:sldMk cId="767353291" sldId="316"/>
            <ac:cxnSpMk id="16" creationId="{A6B6F620-186E-6AE6-6C23-C0D115C07AAF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1568222923" sldId="316"/>
        </pc:sldMkLst>
      </pc:sldChg>
      <pc:sldChg chg="addSp delSp modSp add mod ord modShow modNotesTx">
        <pc:chgData name="Katherine Mesa" userId="dd7b0dd6-7f91-4ded-8476-0723d8004cb7" providerId="ADAL" clId="{B21ED189-1FE1-4D83-956D-052B84386C0F}" dt="2023-10-16T21:47:39.716" v="7121" actId="1076"/>
        <pc:sldMkLst>
          <pc:docMk/>
          <pc:sldMk cId="34578572" sldId="317"/>
        </pc:sldMkLst>
        <pc:spChg chg="add del mod">
          <ac:chgData name="Katherine Mesa" userId="dd7b0dd6-7f91-4ded-8476-0723d8004cb7" providerId="ADAL" clId="{B21ED189-1FE1-4D83-956D-052B84386C0F}" dt="2023-10-12T15:42:10.378" v="3252" actId="478"/>
          <ac:spMkLst>
            <pc:docMk/>
            <pc:sldMk cId="34578572" sldId="317"/>
            <ac:spMk id="2" creationId="{1F3DE869-8423-4D0A-84A3-FDB2531B4620}"/>
          </ac:spMkLst>
        </pc:spChg>
        <pc:spChg chg="add mod">
          <ac:chgData name="Katherine Mesa" userId="dd7b0dd6-7f91-4ded-8476-0723d8004cb7" providerId="ADAL" clId="{B21ED189-1FE1-4D83-956D-052B84386C0F}" dt="2023-10-16T19:48:30.797" v="6438" actId="1076"/>
          <ac:spMkLst>
            <pc:docMk/>
            <pc:sldMk cId="34578572" sldId="317"/>
            <ac:spMk id="2" creationId="{8D25C069-3135-C760-605C-ADACD06F14A7}"/>
          </ac:spMkLst>
        </pc:spChg>
        <pc:spChg chg="add mod">
          <ac:chgData name="Katherine Mesa" userId="dd7b0dd6-7f91-4ded-8476-0723d8004cb7" providerId="ADAL" clId="{B21ED189-1FE1-4D83-956D-052B84386C0F}" dt="2023-10-12T20:36:56.098" v="4051"/>
          <ac:spMkLst>
            <pc:docMk/>
            <pc:sldMk cId="34578572" sldId="317"/>
            <ac:spMk id="4" creationId="{DA60A0D7-5C01-1132-F473-6E79FB9FD2B8}"/>
          </ac:spMkLst>
        </pc:spChg>
        <pc:spChg chg="mod">
          <ac:chgData name="Katherine Mesa" userId="dd7b0dd6-7f91-4ded-8476-0723d8004cb7" providerId="ADAL" clId="{B21ED189-1FE1-4D83-956D-052B84386C0F}" dt="2023-10-15T22:34:58.733" v="5428" actId="1076"/>
          <ac:spMkLst>
            <pc:docMk/>
            <pc:sldMk cId="34578572" sldId="317"/>
            <ac:spMk id="5" creationId="{C7E91482-6119-D665-1B34-DC438710EBB5}"/>
          </ac:spMkLst>
        </pc:spChg>
        <pc:spChg chg="add mod">
          <ac:chgData name="Katherine Mesa" userId="dd7b0dd6-7f91-4ded-8476-0723d8004cb7" providerId="ADAL" clId="{B21ED189-1FE1-4D83-956D-052B84386C0F}" dt="2023-10-16T19:48:48.896" v="6494" actId="20577"/>
          <ac:spMkLst>
            <pc:docMk/>
            <pc:sldMk cId="34578572" sldId="317"/>
            <ac:spMk id="8" creationId="{0DC8EEF2-5609-3B0B-4C45-604962C02765}"/>
          </ac:spMkLst>
        </pc:spChg>
        <pc:spChg chg="add mod">
          <ac:chgData name="Katherine Mesa" userId="dd7b0dd6-7f91-4ded-8476-0723d8004cb7" providerId="ADAL" clId="{B21ED189-1FE1-4D83-956D-052B84386C0F}" dt="2023-10-16T19:49:16.440" v="6562" actId="1076"/>
          <ac:spMkLst>
            <pc:docMk/>
            <pc:sldMk cId="34578572" sldId="317"/>
            <ac:spMk id="10" creationId="{3D3735FF-A445-E9B9-B214-94E9C267A5D2}"/>
          </ac:spMkLst>
        </pc:spChg>
        <pc:spChg chg="add del mod">
          <ac:chgData name="Katherine Mesa" userId="dd7b0dd6-7f91-4ded-8476-0723d8004cb7" providerId="ADAL" clId="{B21ED189-1FE1-4D83-956D-052B84386C0F}" dt="2023-10-15T22:32:11.345" v="5291" actId="478"/>
          <ac:spMkLst>
            <pc:docMk/>
            <pc:sldMk cId="34578572" sldId="317"/>
            <ac:spMk id="10" creationId="{A85223D7-630A-B326-94EE-5C6EFA5C4A85}"/>
          </ac:spMkLst>
        </pc:spChg>
        <pc:spChg chg="add del mod">
          <ac:chgData name="Katherine Mesa" userId="dd7b0dd6-7f91-4ded-8476-0723d8004cb7" providerId="ADAL" clId="{B21ED189-1FE1-4D83-956D-052B84386C0F}" dt="2023-10-16T19:49:49.688" v="6623" actId="21"/>
          <ac:spMkLst>
            <pc:docMk/>
            <pc:sldMk cId="34578572" sldId="317"/>
            <ac:spMk id="11" creationId="{218CA768-2CA9-E262-97BD-19F6FD261AC1}"/>
          </ac:spMkLst>
        </pc:spChg>
        <pc:spChg chg="add del mod">
          <ac:chgData name="Katherine Mesa" userId="dd7b0dd6-7f91-4ded-8476-0723d8004cb7" providerId="ADAL" clId="{B21ED189-1FE1-4D83-956D-052B84386C0F}" dt="2023-10-15T22:30:45.765" v="5263" actId="478"/>
          <ac:spMkLst>
            <pc:docMk/>
            <pc:sldMk cId="34578572" sldId="317"/>
            <ac:spMk id="11" creationId="{26E637CE-21E1-2D62-D7AB-ACF1258A336B}"/>
          </ac:spMkLst>
        </pc:spChg>
        <pc:spChg chg="add del mod">
          <ac:chgData name="Katherine Mesa" userId="dd7b0dd6-7f91-4ded-8476-0723d8004cb7" providerId="ADAL" clId="{B21ED189-1FE1-4D83-956D-052B84386C0F}" dt="2023-10-15T22:33:35.252" v="5355" actId="478"/>
          <ac:spMkLst>
            <pc:docMk/>
            <pc:sldMk cId="34578572" sldId="317"/>
            <ac:spMk id="12" creationId="{B8AE3FEE-6E99-E477-9A58-D8958126F7F4}"/>
          </ac:spMkLst>
        </pc:spChg>
        <pc:spChg chg="add mod">
          <ac:chgData name="Katherine Mesa" userId="dd7b0dd6-7f91-4ded-8476-0723d8004cb7" providerId="ADAL" clId="{B21ED189-1FE1-4D83-956D-052B84386C0F}" dt="2023-10-16T19:50:01.028" v="6649" actId="20577"/>
          <ac:spMkLst>
            <pc:docMk/>
            <pc:sldMk cId="34578572" sldId="317"/>
            <ac:spMk id="12" creationId="{E7850C1C-2B6A-72BB-3E2D-04C85ABE5475}"/>
          </ac:spMkLst>
        </pc:spChg>
        <pc:spChg chg="add mod">
          <ac:chgData name="Katherine Mesa" userId="dd7b0dd6-7f91-4ded-8476-0723d8004cb7" providerId="ADAL" clId="{B21ED189-1FE1-4D83-956D-052B84386C0F}" dt="2023-10-16T19:50:13.241" v="6676" actId="20577"/>
          <ac:spMkLst>
            <pc:docMk/>
            <pc:sldMk cId="34578572" sldId="317"/>
            <ac:spMk id="13" creationId="{82B23B2B-F947-C780-7196-5EF98D1C8527}"/>
          </ac:spMkLst>
        </pc:spChg>
        <pc:spChg chg="add del mod">
          <ac:chgData name="Katherine Mesa" userId="dd7b0dd6-7f91-4ded-8476-0723d8004cb7" providerId="ADAL" clId="{B21ED189-1FE1-4D83-956D-052B84386C0F}" dt="2023-10-15T22:32:42.398" v="5314" actId="478"/>
          <ac:spMkLst>
            <pc:docMk/>
            <pc:sldMk cId="34578572" sldId="317"/>
            <ac:spMk id="13" creationId="{F4442A88-DAC2-E14B-6F2E-2EBA906985D3}"/>
          </ac:spMkLst>
        </pc:spChg>
        <pc:spChg chg="add mod">
          <ac:chgData name="Katherine Mesa" userId="dd7b0dd6-7f91-4ded-8476-0723d8004cb7" providerId="ADAL" clId="{B21ED189-1FE1-4D83-956D-052B84386C0F}" dt="2023-10-16T21:46:41.460" v="7079" actId="1076"/>
          <ac:spMkLst>
            <pc:docMk/>
            <pc:sldMk cId="34578572" sldId="317"/>
            <ac:spMk id="14" creationId="{14A04979-9A2D-9D4E-A221-3BCE56DF8730}"/>
          </ac:spMkLst>
        </pc:spChg>
        <pc:spChg chg="add del mod">
          <ac:chgData name="Katherine Mesa" userId="dd7b0dd6-7f91-4ded-8476-0723d8004cb7" providerId="ADAL" clId="{B21ED189-1FE1-4D83-956D-052B84386C0F}" dt="2023-10-15T22:33:32.364" v="5353" actId="478"/>
          <ac:spMkLst>
            <pc:docMk/>
            <pc:sldMk cId="34578572" sldId="317"/>
            <ac:spMk id="14" creationId="{D907E350-C75E-3534-D1D0-BF9A232347A3}"/>
          </ac:spMkLst>
        </pc:spChg>
        <pc:spChg chg="add mod">
          <ac:chgData name="Katherine Mesa" userId="dd7b0dd6-7f91-4ded-8476-0723d8004cb7" providerId="ADAL" clId="{B21ED189-1FE1-4D83-956D-052B84386C0F}" dt="2023-10-16T21:46:45.070" v="7081" actId="1076"/>
          <ac:spMkLst>
            <pc:docMk/>
            <pc:sldMk cId="34578572" sldId="317"/>
            <ac:spMk id="15" creationId="{56E7F0E9-CD38-26D4-24CC-E42DF3B77A84}"/>
          </ac:spMkLst>
        </pc:spChg>
        <pc:spChg chg="add del mod">
          <ac:chgData name="Katherine Mesa" userId="dd7b0dd6-7f91-4ded-8476-0723d8004cb7" providerId="ADAL" clId="{B21ED189-1FE1-4D83-956D-052B84386C0F}" dt="2023-10-15T22:33:46.736" v="5359" actId="478"/>
          <ac:spMkLst>
            <pc:docMk/>
            <pc:sldMk cId="34578572" sldId="317"/>
            <ac:spMk id="15" creationId="{B7BF9D49-0687-1F58-7DA5-DC8A21C67796}"/>
          </ac:spMkLst>
        </pc:spChg>
        <pc:spChg chg="add mod">
          <ac:chgData name="Katherine Mesa" userId="dd7b0dd6-7f91-4ded-8476-0723d8004cb7" providerId="ADAL" clId="{B21ED189-1FE1-4D83-956D-052B84386C0F}" dt="2023-10-16T21:46:49.613" v="7083" actId="1076"/>
          <ac:spMkLst>
            <pc:docMk/>
            <pc:sldMk cId="34578572" sldId="317"/>
            <ac:spMk id="16" creationId="{CB67CE79-1499-AA7E-8114-BE8BD8CAF7C7}"/>
          </ac:spMkLst>
        </pc:spChg>
        <pc:spChg chg="add mod">
          <ac:chgData name="Katherine Mesa" userId="dd7b0dd6-7f91-4ded-8476-0723d8004cb7" providerId="ADAL" clId="{B21ED189-1FE1-4D83-956D-052B84386C0F}" dt="2023-10-16T21:46:53.017" v="7085" actId="1076"/>
          <ac:spMkLst>
            <pc:docMk/>
            <pc:sldMk cId="34578572" sldId="317"/>
            <ac:spMk id="17" creationId="{6A109546-E4E8-85A4-9196-58DA30AC1607}"/>
          </ac:spMkLst>
        </pc:spChg>
        <pc:spChg chg="add mod">
          <ac:chgData name="Katherine Mesa" userId="dd7b0dd6-7f91-4ded-8476-0723d8004cb7" providerId="ADAL" clId="{B21ED189-1FE1-4D83-956D-052B84386C0F}" dt="2023-10-16T21:46:59.158" v="7087" actId="1076"/>
          <ac:spMkLst>
            <pc:docMk/>
            <pc:sldMk cId="34578572" sldId="317"/>
            <ac:spMk id="18" creationId="{3E8C0971-140A-BF52-18DD-1C665DA29582}"/>
          </ac:spMkLst>
        </pc:spChg>
        <pc:spChg chg="add mod">
          <ac:chgData name="Katherine Mesa" userId="dd7b0dd6-7f91-4ded-8476-0723d8004cb7" providerId="ADAL" clId="{B21ED189-1FE1-4D83-956D-052B84386C0F}" dt="2023-10-16T21:47:37.132" v="7120" actId="1076"/>
          <ac:spMkLst>
            <pc:docMk/>
            <pc:sldMk cId="34578572" sldId="317"/>
            <ac:spMk id="19" creationId="{01AA8D81-B209-D353-6472-1306A5AB82A5}"/>
          </ac:spMkLst>
        </pc:spChg>
        <pc:spChg chg="add mod">
          <ac:chgData name="Katherine Mesa" userId="dd7b0dd6-7f91-4ded-8476-0723d8004cb7" providerId="ADAL" clId="{B21ED189-1FE1-4D83-956D-052B84386C0F}" dt="2023-10-16T21:47:39.716" v="7121" actId="1076"/>
          <ac:spMkLst>
            <pc:docMk/>
            <pc:sldMk cId="34578572" sldId="317"/>
            <ac:spMk id="20" creationId="{1E3B75F4-2DF0-8F9F-2E54-F69CE7568BCA}"/>
          </ac:spMkLst>
        </pc:spChg>
        <pc:spChg chg="add del mod">
          <ac:chgData name="Katherine Mesa" userId="dd7b0dd6-7f91-4ded-8476-0723d8004cb7" providerId="ADAL" clId="{B21ED189-1FE1-4D83-956D-052B84386C0F}" dt="2023-10-12T15:48:11.245" v="3431"/>
          <ac:spMkLst>
            <pc:docMk/>
            <pc:sldMk cId="34578572" sldId="317"/>
            <ac:spMk id="31" creationId="{85E2A65A-F71C-BA0A-0EB8-6C7DCAE120A4}"/>
          </ac:spMkLst>
        </pc:spChg>
        <pc:spChg chg="add mod">
          <ac:chgData name="Katherine Mesa" userId="dd7b0dd6-7f91-4ded-8476-0723d8004cb7" providerId="ADAL" clId="{B21ED189-1FE1-4D83-956D-052B84386C0F}" dt="2023-10-15T22:34:28.242" v="5401" actId="1076"/>
          <ac:spMkLst>
            <pc:docMk/>
            <pc:sldMk cId="34578572" sldId="317"/>
            <ac:spMk id="44" creationId="{973D32E2-0AE6-54DD-4004-48F6AE984458}"/>
          </ac:spMkLst>
        </pc:spChg>
        <pc:spChg chg="add mod">
          <ac:chgData name="Katherine Mesa" userId="dd7b0dd6-7f91-4ded-8476-0723d8004cb7" providerId="ADAL" clId="{B21ED189-1FE1-4D83-956D-052B84386C0F}" dt="2023-10-15T22:32:52.074" v="5316" actId="1076"/>
          <ac:spMkLst>
            <pc:docMk/>
            <pc:sldMk cId="34578572" sldId="317"/>
            <ac:spMk id="46" creationId="{42E6AE7D-9763-5812-D945-EC8F63006AAF}"/>
          </ac:spMkLst>
        </pc:spChg>
        <pc:spChg chg="add mod">
          <ac:chgData name="Katherine Mesa" userId="dd7b0dd6-7f91-4ded-8476-0723d8004cb7" providerId="ADAL" clId="{B21ED189-1FE1-4D83-956D-052B84386C0F}" dt="2023-10-15T22:33:26.484" v="5350" actId="1076"/>
          <ac:spMkLst>
            <pc:docMk/>
            <pc:sldMk cId="34578572" sldId="317"/>
            <ac:spMk id="48" creationId="{95A0B305-16CB-6BCE-80F3-8367FD4C9F14}"/>
          </ac:spMkLst>
        </pc:spChg>
        <pc:spChg chg="add mod">
          <ac:chgData name="Katherine Mesa" userId="dd7b0dd6-7f91-4ded-8476-0723d8004cb7" providerId="ADAL" clId="{B21ED189-1FE1-4D83-956D-052B84386C0F}" dt="2023-10-15T22:34:12.715" v="5381" actId="20577"/>
          <ac:spMkLst>
            <pc:docMk/>
            <pc:sldMk cId="34578572" sldId="317"/>
            <ac:spMk id="52" creationId="{213FDBF4-9D23-2926-53DD-C4EA8F90103C}"/>
          </ac:spMkLst>
        </pc:spChg>
        <pc:spChg chg="add mod">
          <ac:chgData name="Katherine Mesa" userId="dd7b0dd6-7f91-4ded-8476-0723d8004cb7" providerId="ADAL" clId="{B21ED189-1FE1-4D83-956D-052B84386C0F}" dt="2023-10-15T22:34:33.197" v="5402" actId="1076"/>
          <ac:spMkLst>
            <pc:docMk/>
            <pc:sldMk cId="34578572" sldId="317"/>
            <ac:spMk id="53" creationId="{0CBCC74D-83A9-CD51-DC40-7BC369DE27E4}"/>
          </ac:spMkLst>
        </pc:spChg>
        <pc:spChg chg="add mod">
          <ac:chgData name="Katherine Mesa" userId="dd7b0dd6-7f91-4ded-8476-0723d8004cb7" providerId="ADAL" clId="{B21ED189-1FE1-4D83-956D-052B84386C0F}" dt="2023-10-15T22:34:48.351" v="5425" actId="20577"/>
          <ac:spMkLst>
            <pc:docMk/>
            <pc:sldMk cId="34578572" sldId="317"/>
            <ac:spMk id="54" creationId="{0455B319-4CF4-D475-2E23-1536F33480AC}"/>
          </ac:spMkLst>
        </pc:spChg>
        <pc:picChg chg="add del mod">
          <ac:chgData name="Katherine Mesa" userId="dd7b0dd6-7f91-4ded-8476-0723d8004cb7" providerId="ADAL" clId="{B21ED189-1FE1-4D83-956D-052B84386C0F}" dt="2023-10-15T21:27:26.195" v="4190" actId="478"/>
          <ac:picMkLst>
            <pc:docMk/>
            <pc:sldMk cId="34578572" sldId="317"/>
            <ac:picMk id="2" creationId="{A7BB4132-B94B-383D-E51A-26DDB46177E5}"/>
          </ac:picMkLst>
        </pc:picChg>
        <pc:picChg chg="add mod">
          <ac:chgData name="Katherine Mesa" userId="dd7b0dd6-7f91-4ded-8476-0723d8004cb7" providerId="ADAL" clId="{B21ED189-1FE1-4D83-956D-052B84386C0F}" dt="2023-10-15T22:29:59.065" v="5257" actId="1076"/>
          <ac:picMkLst>
            <pc:docMk/>
            <pc:sldMk cId="34578572" sldId="317"/>
            <ac:picMk id="9" creationId="{0470DB90-E7DA-2A9C-50E4-8A594E89247A}"/>
          </ac:picMkLst>
        </pc:picChg>
        <pc:picChg chg="add del mod">
          <ac:chgData name="Katherine Mesa" userId="dd7b0dd6-7f91-4ded-8476-0723d8004cb7" providerId="ADAL" clId="{B21ED189-1FE1-4D83-956D-052B84386C0F}" dt="2023-10-15T22:28:05.717" v="5241" actId="478"/>
          <ac:picMkLst>
            <pc:docMk/>
            <pc:sldMk cId="34578572" sldId="317"/>
            <ac:picMk id="18" creationId="{51D579AF-BDE8-975B-6E09-208B3BBB52A3}"/>
          </ac:picMkLst>
        </pc:picChg>
        <pc:picChg chg="add del mod">
          <ac:chgData name="Katherine Mesa" userId="dd7b0dd6-7f91-4ded-8476-0723d8004cb7" providerId="ADAL" clId="{B21ED189-1FE1-4D83-956D-052B84386C0F}" dt="2023-10-15T22:28:05.717" v="5241" actId="478"/>
          <ac:picMkLst>
            <pc:docMk/>
            <pc:sldMk cId="34578572" sldId="317"/>
            <ac:picMk id="21" creationId="{8E0B0B57-DC8C-30A7-A242-94C023D9A1F5}"/>
          </ac:picMkLst>
        </pc:picChg>
        <pc:picChg chg="add mod">
          <ac:chgData name="Katherine Mesa" userId="dd7b0dd6-7f91-4ded-8476-0723d8004cb7" providerId="ADAL" clId="{B21ED189-1FE1-4D83-956D-052B84386C0F}" dt="2023-10-15T22:30:02.177" v="5258" actId="1076"/>
          <ac:picMkLst>
            <pc:docMk/>
            <pc:sldMk cId="34578572" sldId="317"/>
            <ac:picMk id="24" creationId="{E55227A9-6682-7447-159E-BDC3A652DC89}"/>
          </ac:picMkLst>
        </pc:picChg>
        <pc:picChg chg="add mod">
          <ac:chgData name="Katherine Mesa" userId="dd7b0dd6-7f91-4ded-8476-0723d8004cb7" providerId="ADAL" clId="{B21ED189-1FE1-4D83-956D-052B84386C0F}" dt="2023-10-15T22:30:11.408" v="5260" actId="1076"/>
          <ac:picMkLst>
            <pc:docMk/>
            <pc:sldMk cId="34578572" sldId="317"/>
            <ac:picMk id="28" creationId="{B30DEF5D-0B7E-34F0-F10F-2CD7AC9C6FFF}"/>
          </ac:picMkLst>
        </pc:picChg>
        <pc:picChg chg="add mod">
          <ac:chgData name="Katherine Mesa" userId="dd7b0dd6-7f91-4ded-8476-0723d8004cb7" providerId="ADAL" clId="{B21ED189-1FE1-4D83-956D-052B84386C0F}" dt="2023-10-15T22:30:07.131" v="5259" actId="1076"/>
          <ac:picMkLst>
            <pc:docMk/>
            <pc:sldMk cId="34578572" sldId="317"/>
            <ac:picMk id="31" creationId="{70E54825-BD55-127F-C32F-B760EF6F2900}"/>
          </ac:picMkLst>
        </pc:picChg>
        <pc:picChg chg="add mod">
          <ac:chgData name="Katherine Mesa" userId="dd7b0dd6-7f91-4ded-8476-0723d8004cb7" providerId="ADAL" clId="{B21ED189-1FE1-4D83-956D-052B84386C0F}" dt="2023-10-15T22:29:17.320" v="5252" actId="1076"/>
          <ac:picMkLst>
            <pc:docMk/>
            <pc:sldMk cId="34578572" sldId="317"/>
            <ac:picMk id="33" creationId="{D657BFE0-92A7-15A9-90DB-BFD1378E176A}"/>
          </ac:picMkLst>
        </pc:picChg>
        <pc:picChg chg="add mod">
          <ac:chgData name="Katherine Mesa" userId="dd7b0dd6-7f91-4ded-8476-0723d8004cb7" providerId="ADAL" clId="{B21ED189-1FE1-4D83-956D-052B84386C0F}" dt="2023-10-15T22:29:42.740" v="5255" actId="1076"/>
          <ac:picMkLst>
            <pc:docMk/>
            <pc:sldMk cId="34578572" sldId="317"/>
            <ac:picMk id="35" creationId="{C525287C-6D39-B8E7-3BBF-404DCCE20A23}"/>
          </ac:picMkLst>
        </pc:picChg>
        <pc:cxnChg chg="add mod">
          <ac:chgData name="Katherine Mesa" userId="dd7b0dd6-7f91-4ded-8476-0723d8004cb7" providerId="ADAL" clId="{B21ED189-1FE1-4D83-956D-052B84386C0F}" dt="2023-10-15T22:30:18.067" v="5261" actId="14100"/>
          <ac:cxnSpMkLst>
            <pc:docMk/>
            <pc:sldMk cId="34578572" sldId="317"/>
            <ac:cxnSpMk id="7" creationId="{5B6251A0-EADD-A1DA-4F29-DAE9F185AB92}"/>
          </ac:cxnSpMkLst>
        </pc:cxnChg>
        <pc:cxnChg chg="add del mod">
          <ac:chgData name="Katherine Mesa" userId="dd7b0dd6-7f91-4ded-8476-0723d8004cb7" providerId="ADAL" clId="{B21ED189-1FE1-4D83-956D-052B84386C0F}" dt="2023-10-15T22:30:53.204" v="5265" actId="478"/>
          <ac:cxnSpMkLst>
            <pc:docMk/>
            <pc:sldMk cId="34578572" sldId="317"/>
            <ac:cxnSpMk id="17" creationId="{73FA6CA7-402C-6DDC-CEC8-B73939653312}"/>
          </ac:cxnSpMkLst>
        </pc:cxnChg>
        <pc:cxnChg chg="add del mod">
          <ac:chgData name="Katherine Mesa" userId="dd7b0dd6-7f91-4ded-8476-0723d8004cb7" providerId="ADAL" clId="{B21ED189-1FE1-4D83-956D-052B84386C0F}" dt="2023-10-15T22:32:43.504" v="5315" actId="478"/>
          <ac:cxnSpMkLst>
            <pc:docMk/>
            <pc:sldMk cId="34578572" sldId="317"/>
            <ac:cxnSpMk id="20" creationId="{22B2249D-B959-6873-2254-430C615AD755}"/>
          </ac:cxnSpMkLst>
        </pc:cxnChg>
        <pc:cxnChg chg="add del mod">
          <ac:chgData name="Katherine Mesa" userId="dd7b0dd6-7f91-4ded-8476-0723d8004cb7" providerId="ADAL" clId="{B21ED189-1FE1-4D83-956D-052B84386C0F}" dt="2023-10-15T22:33:33.721" v="5354" actId="478"/>
          <ac:cxnSpMkLst>
            <pc:docMk/>
            <pc:sldMk cId="34578572" sldId="317"/>
            <ac:cxnSpMk id="23" creationId="{DC8CDC14-F2E0-F0A6-D643-CA3DB4886075}"/>
          </ac:cxnSpMkLst>
        </pc:cxnChg>
        <pc:cxnChg chg="add del mod">
          <ac:chgData name="Katherine Mesa" userId="dd7b0dd6-7f91-4ded-8476-0723d8004cb7" providerId="ADAL" clId="{B21ED189-1FE1-4D83-956D-052B84386C0F}" dt="2023-10-15T22:32:12.654" v="5292" actId="478"/>
          <ac:cxnSpMkLst>
            <pc:docMk/>
            <pc:sldMk cId="34578572" sldId="317"/>
            <ac:cxnSpMk id="25" creationId="{DBF80ABF-D248-D610-A106-1FE827818C48}"/>
          </ac:cxnSpMkLst>
        </pc:cxnChg>
        <pc:cxnChg chg="add del mod">
          <ac:chgData name="Katherine Mesa" userId="dd7b0dd6-7f91-4ded-8476-0723d8004cb7" providerId="ADAL" clId="{B21ED189-1FE1-4D83-956D-052B84386C0F}" dt="2023-10-15T22:33:36.516" v="5356" actId="478"/>
          <ac:cxnSpMkLst>
            <pc:docMk/>
            <pc:sldMk cId="34578572" sldId="317"/>
            <ac:cxnSpMk id="27" creationId="{EAE177F2-3505-741A-7285-1280B446CEE9}"/>
          </ac:cxnSpMkLst>
        </pc:cxnChg>
        <pc:cxnChg chg="add del mod">
          <ac:chgData name="Katherine Mesa" userId="dd7b0dd6-7f91-4ded-8476-0723d8004cb7" providerId="ADAL" clId="{B21ED189-1FE1-4D83-956D-052B84386C0F}" dt="2023-10-15T22:33:47.905" v="5360" actId="478"/>
          <ac:cxnSpMkLst>
            <pc:docMk/>
            <pc:sldMk cId="34578572" sldId="317"/>
            <ac:cxnSpMk id="30" creationId="{CFC32D3D-5E22-9E21-C0F1-F445FBFEBF88}"/>
          </ac:cxnSpMkLst>
        </pc:cxnChg>
        <pc:cxnChg chg="add del">
          <ac:chgData name="Katherine Mesa" userId="dd7b0dd6-7f91-4ded-8476-0723d8004cb7" providerId="ADAL" clId="{B21ED189-1FE1-4D83-956D-052B84386C0F}" dt="2023-10-15T22:31:07.855" v="5267" actId="11529"/>
          <ac:cxnSpMkLst>
            <pc:docMk/>
            <pc:sldMk cId="34578572" sldId="317"/>
            <ac:cxnSpMk id="39" creationId="{257BFFD0-B514-8239-AC2C-BC02CFC68CBB}"/>
          </ac:cxnSpMkLst>
        </pc:cxnChg>
        <pc:cxnChg chg="add del">
          <ac:chgData name="Katherine Mesa" userId="dd7b0dd6-7f91-4ded-8476-0723d8004cb7" providerId="ADAL" clId="{B21ED189-1FE1-4D83-956D-052B84386C0F}" dt="2023-10-15T22:31:24.553" v="5269" actId="478"/>
          <ac:cxnSpMkLst>
            <pc:docMk/>
            <pc:sldMk cId="34578572" sldId="317"/>
            <ac:cxnSpMk id="41" creationId="{3E4ECA5A-7EAC-F896-3BDB-9E98244C656B}"/>
          </ac:cxnSpMkLst>
        </pc:cxnChg>
        <pc:cxnChg chg="add mod">
          <ac:chgData name="Katherine Mesa" userId="dd7b0dd6-7f91-4ded-8476-0723d8004cb7" providerId="ADAL" clId="{B21ED189-1FE1-4D83-956D-052B84386C0F}" dt="2023-10-15T22:31:35.542" v="5271" actId="208"/>
          <ac:cxnSpMkLst>
            <pc:docMk/>
            <pc:sldMk cId="34578572" sldId="317"/>
            <ac:cxnSpMk id="43" creationId="{B59B3D9D-90AB-6CBD-BF43-FB8F9DBC1E8D}"/>
          </ac:cxnSpMkLst>
        </pc:cxnChg>
        <pc:cxnChg chg="add mod">
          <ac:chgData name="Katherine Mesa" userId="dd7b0dd6-7f91-4ded-8476-0723d8004cb7" providerId="ADAL" clId="{B21ED189-1FE1-4D83-956D-052B84386C0F}" dt="2023-10-15T22:32:22.098" v="5294" actId="1076"/>
          <ac:cxnSpMkLst>
            <pc:docMk/>
            <pc:sldMk cId="34578572" sldId="317"/>
            <ac:cxnSpMk id="45" creationId="{604CCF00-DC65-156B-6693-C437C18D1A6E}"/>
          </ac:cxnSpMkLst>
        </pc:cxnChg>
        <pc:cxnChg chg="add mod">
          <ac:chgData name="Katherine Mesa" userId="dd7b0dd6-7f91-4ded-8476-0723d8004cb7" providerId="ADAL" clId="{B21ED189-1FE1-4D83-956D-052B84386C0F}" dt="2023-10-15T22:33:03.022" v="5318" actId="1076"/>
          <ac:cxnSpMkLst>
            <pc:docMk/>
            <pc:sldMk cId="34578572" sldId="317"/>
            <ac:cxnSpMk id="47" creationId="{8689AAEF-53B9-2FEC-99ED-C7EA731DEAF6}"/>
          </ac:cxnSpMkLst>
        </pc:cxnChg>
        <pc:cxnChg chg="add mod">
          <ac:chgData name="Katherine Mesa" userId="dd7b0dd6-7f91-4ded-8476-0723d8004cb7" providerId="ADAL" clId="{B21ED189-1FE1-4D83-956D-052B84386C0F}" dt="2023-10-15T22:33:44.677" v="5358" actId="1076"/>
          <ac:cxnSpMkLst>
            <pc:docMk/>
            <pc:sldMk cId="34578572" sldId="317"/>
            <ac:cxnSpMk id="49" creationId="{9703C95E-07EE-75AD-2273-3C9A707357F2}"/>
          </ac:cxnSpMkLst>
        </pc:cxnChg>
        <pc:cxnChg chg="add mod">
          <ac:chgData name="Katherine Mesa" userId="dd7b0dd6-7f91-4ded-8476-0723d8004cb7" providerId="ADAL" clId="{B21ED189-1FE1-4D83-956D-052B84386C0F}" dt="2023-10-15T22:33:53.720" v="5362" actId="1076"/>
          <ac:cxnSpMkLst>
            <pc:docMk/>
            <pc:sldMk cId="34578572" sldId="317"/>
            <ac:cxnSpMk id="50" creationId="{35BFC466-3B0B-16F8-23CC-BCE74EC1A0F2}"/>
          </ac:cxnSpMkLst>
        </pc:cxnChg>
        <pc:cxnChg chg="add mod">
          <ac:chgData name="Katherine Mesa" userId="dd7b0dd6-7f91-4ded-8476-0723d8004cb7" providerId="ADAL" clId="{B21ED189-1FE1-4D83-956D-052B84386C0F}" dt="2023-10-15T22:33:58.362" v="5364" actId="1076"/>
          <ac:cxnSpMkLst>
            <pc:docMk/>
            <pc:sldMk cId="34578572" sldId="317"/>
            <ac:cxnSpMk id="51" creationId="{F21E8B0B-A56D-9240-6EB0-D3BD298BA9CE}"/>
          </ac:cxnSpMkLst>
        </pc:cxnChg>
      </pc:sldChg>
      <pc:sldChg chg="addSp delSp modSp add mod">
        <pc:chgData name="Katherine Mesa" userId="dd7b0dd6-7f91-4ded-8476-0723d8004cb7" providerId="ADAL" clId="{B21ED189-1FE1-4D83-956D-052B84386C0F}" dt="2023-10-15T22:36:10.903" v="5438" actId="1076"/>
        <pc:sldMkLst>
          <pc:docMk/>
          <pc:sldMk cId="1217811055" sldId="318"/>
        </pc:sldMkLst>
        <pc:spChg chg="mod">
          <ac:chgData name="Katherine Mesa" userId="dd7b0dd6-7f91-4ded-8476-0723d8004cb7" providerId="ADAL" clId="{B21ED189-1FE1-4D83-956D-052B84386C0F}" dt="2023-10-15T22:36:03.497" v="5437" actId="1076"/>
          <ac:spMkLst>
            <pc:docMk/>
            <pc:sldMk cId="1217811055" sldId="318"/>
            <ac:spMk id="5" creationId="{C7E91482-6119-D665-1B34-DC438710EBB5}"/>
          </ac:spMkLst>
        </pc:spChg>
        <pc:spChg chg="del">
          <ac:chgData name="Katherine Mesa" userId="dd7b0dd6-7f91-4ded-8476-0723d8004cb7" providerId="ADAL" clId="{B21ED189-1FE1-4D83-956D-052B84386C0F}" dt="2023-10-12T15:48:20.797" v="3434" actId="478"/>
          <ac:spMkLst>
            <pc:docMk/>
            <pc:sldMk cId="1217811055" sldId="318"/>
            <ac:spMk id="10" creationId="{A85223D7-630A-B326-94EE-5C6EFA5C4A85}"/>
          </ac:spMkLst>
        </pc:spChg>
        <pc:spChg chg="del">
          <ac:chgData name="Katherine Mesa" userId="dd7b0dd6-7f91-4ded-8476-0723d8004cb7" providerId="ADAL" clId="{B21ED189-1FE1-4D83-956D-052B84386C0F}" dt="2023-10-12T15:48:23.437" v="3435" actId="478"/>
          <ac:spMkLst>
            <pc:docMk/>
            <pc:sldMk cId="1217811055" sldId="318"/>
            <ac:spMk id="11" creationId="{26E637CE-21E1-2D62-D7AB-ACF1258A336B}"/>
          </ac:spMkLst>
        </pc:spChg>
        <pc:spChg chg="del">
          <ac:chgData name="Katherine Mesa" userId="dd7b0dd6-7f91-4ded-8476-0723d8004cb7" providerId="ADAL" clId="{B21ED189-1FE1-4D83-956D-052B84386C0F}" dt="2023-10-12T15:48:20.797" v="3434" actId="478"/>
          <ac:spMkLst>
            <pc:docMk/>
            <pc:sldMk cId="1217811055" sldId="318"/>
            <ac:spMk id="12" creationId="{B8AE3FEE-6E99-E477-9A58-D8958126F7F4}"/>
          </ac:spMkLst>
        </pc:spChg>
        <pc:spChg chg="del">
          <ac:chgData name="Katherine Mesa" userId="dd7b0dd6-7f91-4ded-8476-0723d8004cb7" providerId="ADAL" clId="{B21ED189-1FE1-4D83-956D-052B84386C0F}" dt="2023-10-12T15:48:20.797" v="3434" actId="478"/>
          <ac:spMkLst>
            <pc:docMk/>
            <pc:sldMk cId="1217811055" sldId="318"/>
            <ac:spMk id="13" creationId="{F4442A88-DAC2-E14B-6F2E-2EBA906985D3}"/>
          </ac:spMkLst>
        </pc:spChg>
        <pc:spChg chg="del">
          <ac:chgData name="Katherine Mesa" userId="dd7b0dd6-7f91-4ded-8476-0723d8004cb7" providerId="ADAL" clId="{B21ED189-1FE1-4D83-956D-052B84386C0F}" dt="2023-10-12T15:48:20.797" v="3434" actId="478"/>
          <ac:spMkLst>
            <pc:docMk/>
            <pc:sldMk cId="1217811055" sldId="318"/>
            <ac:spMk id="14" creationId="{D907E350-C75E-3534-D1D0-BF9A232347A3}"/>
          </ac:spMkLst>
        </pc:spChg>
        <pc:spChg chg="del">
          <ac:chgData name="Katherine Mesa" userId="dd7b0dd6-7f91-4ded-8476-0723d8004cb7" providerId="ADAL" clId="{B21ED189-1FE1-4D83-956D-052B84386C0F}" dt="2023-10-12T15:48:20.797" v="3434" actId="478"/>
          <ac:spMkLst>
            <pc:docMk/>
            <pc:sldMk cId="1217811055" sldId="318"/>
            <ac:spMk id="15" creationId="{B7BF9D49-0687-1F58-7DA5-DC8A21C67796}"/>
          </ac:spMkLst>
        </pc:spChg>
        <pc:picChg chg="add del mod">
          <ac:chgData name="Katherine Mesa" userId="dd7b0dd6-7f91-4ded-8476-0723d8004cb7" providerId="ADAL" clId="{B21ED189-1FE1-4D83-956D-052B84386C0F}" dt="2023-10-15T21:27:28.678" v="4191" actId="478"/>
          <ac:picMkLst>
            <pc:docMk/>
            <pc:sldMk cId="1217811055" sldId="318"/>
            <ac:picMk id="2" creationId="{7D64F273-E8CE-A750-45BA-5F6E84FA43E8}"/>
          </ac:picMkLst>
        </pc:picChg>
        <pc:picChg chg="add mod ord">
          <ac:chgData name="Katherine Mesa" userId="dd7b0dd6-7f91-4ded-8476-0723d8004cb7" providerId="ADAL" clId="{B21ED189-1FE1-4D83-956D-052B84386C0F}" dt="2023-10-15T22:36:10.903" v="5438" actId="1076"/>
          <ac:picMkLst>
            <pc:docMk/>
            <pc:sldMk cId="1217811055" sldId="318"/>
            <ac:picMk id="7" creationId="{F38D2265-EA17-48A0-8BA0-724D59DFB0D7}"/>
          </ac:picMkLst>
        </pc:picChg>
        <pc:cxnChg chg="del">
          <ac:chgData name="Katherine Mesa" userId="dd7b0dd6-7f91-4ded-8476-0723d8004cb7" providerId="ADAL" clId="{B21ED189-1FE1-4D83-956D-052B84386C0F}" dt="2023-10-12T15:48:24.985" v="3436" actId="478"/>
          <ac:cxnSpMkLst>
            <pc:docMk/>
            <pc:sldMk cId="1217811055" sldId="318"/>
            <ac:cxnSpMk id="7" creationId="{5B6251A0-EADD-A1DA-4F29-DAE9F185AB92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17" creationId="{73FA6CA7-402C-6DDC-CEC8-B73939653312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20" creationId="{22B2249D-B959-6873-2254-430C615AD755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23" creationId="{DC8CDC14-F2E0-F0A6-D643-CA3DB4886075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25" creationId="{DBF80ABF-D248-D610-A106-1FE827818C48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27" creationId="{EAE177F2-3505-741A-7285-1280B446CEE9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30" creationId="{CFC32D3D-5E22-9E21-C0F1-F445FBFEBF88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2318281322" sldId="319"/>
        </pc:sldMkLst>
      </pc:sldChg>
      <pc:sldChg chg="addSp delSp modSp add del mod ord">
        <pc:chgData name="Katherine Mesa" userId="dd7b0dd6-7f91-4ded-8476-0723d8004cb7" providerId="ADAL" clId="{B21ED189-1FE1-4D83-956D-052B84386C0F}" dt="2023-10-16T21:09:17.745" v="6699" actId="2696"/>
        <pc:sldMkLst>
          <pc:docMk/>
          <pc:sldMk cId="3808629655" sldId="319"/>
        </pc:sldMkLst>
        <pc:spChg chg="mod">
          <ac:chgData name="Katherine Mesa" userId="dd7b0dd6-7f91-4ded-8476-0723d8004cb7" providerId="ADAL" clId="{B21ED189-1FE1-4D83-956D-052B84386C0F}" dt="2023-10-12T15:53:03.614" v="3516" actId="108"/>
          <ac:spMkLst>
            <pc:docMk/>
            <pc:sldMk cId="3808629655" sldId="319"/>
            <ac:spMk id="2" creationId="{3876EFF0-E5CA-942D-B0A6-8F01027093FC}"/>
          </ac:spMkLst>
        </pc:spChg>
        <pc:spChg chg="add mod">
          <ac:chgData name="Katherine Mesa" userId="dd7b0dd6-7f91-4ded-8476-0723d8004cb7" providerId="ADAL" clId="{B21ED189-1FE1-4D83-956D-052B84386C0F}" dt="2023-10-12T20:36:29.840" v="4038" actId="20577"/>
          <ac:spMkLst>
            <pc:docMk/>
            <pc:sldMk cId="3808629655" sldId="319"/>
            <ac:spMk id="6" creationId="{611A96CF-3936-45B8-310D-5F0B23463940}"/>
          </ac:spMkLst>
        </pc:spChg>
        <pc:spChg chg="mod">
          <ac:chgData name="Katherine Mesa" userId="dd7b0dd6-7f91-4ded-8476-0723d8004cb7" providerId="ADAL" clId="{B21ED189-1FE1-4D83-956D-052B84386C0F}" dt="2023-10-15T22:03:03.484" v="4638" actId="108"/>
          <ac:spMkLst>
            <pc:docMk/>
            <pc:sldMk cId="3808629655" sldId="319"/>
            <ac:spMk id="9" creationId="{B3C4D1C5-9304-00F0-17C4-89AEC0DE411D}"/>
          </ac:spMkLst>
        </pc:spChg>
        <pc:spChg chg="add del mod">
          <ac:chgData name="Katherine Mesa" userId="dd7b0dd6-7f91-4ded-8476-0723d8004cb7" providerId="ADAL" clId="{B21ED189-1FE1-4D83-956D-052B84386C0F}" dt="2023-10-15T21:42:34.505" v="4502"/>
          <ac:spMkLst>
            <pc:docMk/>
            <pc:sldMk cId="3808629655" sldId="319"/>
            <ac:spMk id="14" creationId="{2DBE3776-5B9F-AD02-AEE2-7426E886C781}"/>
          </ac:spMkLst>
        </pc:spChg>
        <pc:picChg chg="add del mod">
          <ac:chgData name="Katherine Mesa" userId="dd7b0dd6-7f91-4ded-8476-0723d8004cb7" providerId="ADAL" clId="{B21ED189-1FE1-4D83-956D-052B84386C0F}" dt="2023-10-15T21:26:41.953" v="4177" actId="478"/>
          <ac:picMkLst>
            <pc:docMk/>
            <pc:sldMk cId="3808629655" sldId="319"/>
            <ac:picMk id="4" creationId="{1964D3C6-AD8C-8B82-8125-EC3303D9C5C5}"/>
          </ac:picMkLst>
        </pc:picChg>
        <pc:picChg chg="add del">
          <ac:chgData name="Katherine Mesa" userId="dd7b0dd6-7f91-4ded-8476-0723d8004cb7" providerId="ADAL" clId="{B21ED189-1FE1-4D83-956D-052B84386C0F}" dt="2023-10-15T21:30:36.125" v="4205" actId="22"/>
          <ac:picMkLst>
            <pc:docMk/>
            <pc:sldMk cId="3808629655" sldId="319"/>
            <ac:picMk id="11" creationId="{55E91041-9606-6E24-2B6B-DF14CA94F07B}"/>
          </ac:picMkLst>
        </pc:picChg>
      </pc:sldChg>
      <pc:sldChg chg="addSp delSp modSp add del mod">
        <pc:chgData name="Katherine Mesa" userId="dd7b0dd6-7f91-4ded-8476-0723d8004cb7" providerId="ADAL" clId="{B21ED189-1FE1-4D83-956D-052B84386C0F}" dt="2023-10-12T20:48:45.843" v="4146" actId="2696"/>
        <pc:sldMkLst>
          <pc:docMk/>
          <pc:sldMk cId="42756791" sldId="320"/>
        </pc:sldMkLst>
        <pc:spChg chg="del">
          <ac:chgData name="Katherine Mesa" userId="dd7b0dd6-7f91-4ded-8476-0723d8004cb7" providerId="ADAL" clId="{B21ED189-1FE1-4D83-956D-052B84386C0F}" dt="2023-10-12T20:42:52.456" v="4081" actId="478"/>
          <ac:spMkLst>
            <pc:docMk/>
            <pc:sldMk cId="42756791" sldId="320"/>
            <ac:spMk id="5" creationId="{B2B35EDE-8D27-0190-1D4F-A42756507819}"/>
          </ac:spMkLst>
        </pc:spChg>
        <pc:spChg chg="add del mod">
          <ac:chgData name="Katherine Mesa" userId="dd7b0dd6-7f91-4ded-8476-0723d8004cb7" providerId="ADAL" clId="{B21ED189-1FE1-4D83-956D-052B84386C0F}" dt="2023-10-12T20:46:48.098" v="4130" actId="478"/>
          <ac:spMkLst>
            <pc:docMk/>
            <pc:sldMk cId="42756791" sldId="320"/>
            <ac:spMk id="7" creationId="{81541CF4-8CEE-0DD7-5DE2-2F7713B4BF89}"/>
          </ac:spMkLst>
        </pc:spChg>
        <pc:spChg chg="del">
          <ac:chgData name="Katherine Mesa" userId="dd7b0dd6-7f91-4ded-8476-0723d8004cb7" providerId="ADAL" clId="{B21ED189-1FE1-4D83-956D-052B84386C0F}" dt="2023-10-12T20:42:59.944" v="4087" actId="478"/>
          <ac:spMkLst>
            <pc:docMk/>
            <pc:sldMk cId="42756791" sldId="320"/>
            <ac:spMk id="8" creationId="{E123BF5F-3364-DDDB-7B2A-B5A00E3EEF3F}"/>
          </ac:spMkLst>
        </pc:spChg>
        <pc:spChg chg="add del mod">
          <ac:chgData name="Katherine Mesa" userId="dd7b0dd6-7f91-4ded-8476-0723d8004cb7" providerId="ADAL" clId="{B21ED189-1FE1-4D83-956D-052B84386C0F}" dt="2023-10-12T20:46:50.321" v="4132" actId="478"/>
          <ac:spMkLst>
            <pc:docMk/>
            <pc:sldMk cId="42756791" sldId="320"/>
            <ac:spMk id="9" creationId="{9A6C3A79-CCDC-CF04-A2F1-FBE1F48458C3}"/>
          </ac:spMkLst>
        </pc:spChg>
        <pc:spChg chg="del">
          <ac:chgData name="Katherine Mesa" userId="dd7b0dd6-7f91-4ded-8476-0723d8004cb7" providerId="ADAL" clId="{B21ED189-1FE1-4D83-956D-052B84386C0F}" dt="2023-10-12T20:42:58.229" v="4085" actId="478"/>
          <ac:spMkLst>
            <pc:docMk/>
            <pc:sldMk cId="42756791" sldId="320"/>
            <ac:spMk id="10" creationId="{690695A1-A36A-8541-43A9-76C9886A2162}"/>
          </ac:spMkLst>
        </pc:spChg>
        <pc:spChg chg="del">
          <ac:chgData name="Katherine Mesa" userId="dd7b0dd6-7f91-4ded-8476-0723d8004cb7" providerId="ADAL" clId="{B21ED189-1FE1-4D83-956D-052B84386C0F}" dt="2023-10-12T20:42:57.694" v="4084" actId="478"/>
          <ac:spMkLst>
            <pc:docMk/>
            <pc:sldMk cId="42756791" sldId="320"/>
            <ac:spMk id="12" creationId="{6B1859B9-C287-E0D1-FA66-81108F170F9A}"/>
          </ac:spMkLst>
        </pc:spChg>
        <pc:spChg chg="del">
          <ac:chgData name="Katherine Mesa" userId="dd7b0dd6-7f91-4ded-8476-0723d8004cb7" providerId="ADAL" clId="{B21ED189-1FE1-4D83-956D-052B84386C0F}" dt="2023-10-12T20:42:57.144" v="4083" actId="478"/>
          <ac:spMkLst>
            <pc:docMk/>
            <pc:sldMk cId="42756791" sldId="320"/>
            <ac:spMk id="13" creationId="{111DD238-DDE3-0A0E-AF70-FEC57FE0A5F2}"/>
          </ac:spMkLst>
        </pc:spChg>
        <pc:spChg chg="del">
          <ac:chgData name="Katherine Mesa" userId="dd7b0dd6-7f91-4ded-8476-0723d8004cb7" providerId="ADAL" clId="{B21ED189-1FE1-4D83-956D-052B84386C0F}" dt="2023-10-12T20:42:59.444" v="4086" actId="478"/>
          <ac:spMkLst>
            <pc:docMk/>
            <pc:sldMk cId="42756791" sldId="320"/>
            <ac:spMk id="16" creationId="{12A2F3E7-D484-3DC4-C87E-C9FB09C8E138}"/>
          </ac:spMkLst>
        </pc:spChg>
        <pc:spChg chg="del">
          <ac:chgData name="Katherine Mesa" userId="dd7b0dd6-7f91-4ded-8476-0723d8004cb7" providerId="ADAL" clId="{B21ED189-1FE1-4D83-956D-052B84386C0F}" dt="2023-10-12T20:42:56.059" v="4082" actId="478"/>
          <ac:spMkLst>
            <pc:docMk/>
            <pc:sldMk cId="42756791" sldId="320"/>
            <ac:spMk id="17" creationId="{E2B5258E-0CF8-7AB5-10CB-7931ABEECD0E}"/>
          </ac:spMkLst>
        </pc:spChg>
        <pc:spChg chg="del">
          <ac:chgData name="Katherine Mesa" userId="dd7b0dd6-7f91-4ded-8476-0723d8004cb7" providerId="ADAL" clId="{B21ED189-1FE1-4D83-956D-052B84386C0F}" dt="2023-10-12T20:43:00.557" v="4088" actId="478"/>
          <ac:spMkLst>
            <pc:docMk/>
            <pc:sldMk cId="42756791" sldId="320"/>
            <ac:spMk id="18" creationId="{E21BA396-4647-3D9A-9563-8D3DB816B02F}"/>
          </ac:spMkLst>
        </pc:spChg>
        <pc:spChg chg="add mod">
          <ac:chgData name="Katherine Mesa" userId="dd7b0dd6-7f91-4ded-8476-0723d8004cb7" providerId="ADAL" clId="{B21ED189-1FE1-4D83-956D-052B84386C0F}" dt="2023-10-12T20:47:42.003" v="4138" actId="1582"/>
          <ac:spMkLst>
            <pc:docMk/>
            <pc:sldMk cId="42756791" sldId="320"/>
            <ac:spMk id="22" creationId="{30BFF93F-2DD8-42E2-CACA-A957AAB4136E}"/>
          </ac:spMkLst>
        </pc:spChg>
        <pc:cxnChg chg="del mod">
          <ac:chgData name="Katherine Mesa" userId="dd7b0dd6-7f91-4ded-8476-0723d8004cb7" providerId="ADAL" clId="{B21ED189-1FE1-4D83-956D-052B84386C0F}" dt="2023-10-12T20:42:47.170" v="4080" actId="478"/>
          <ac:cxnSpMkLst>
            <pc:docMk/>
            <pc:sldMk cId="42756791" sldId="320"/>
            <ac:cxnSpMk id="15" creationId="{08A6BC22-B543-E54B-244E-92CE319CD7E0}"/>
          </ac:cxnSpMkLst>
        </pc:cxnChg>
        <pc:cxnChg chg="del">
          <ac:chgData name="Katherine Mesa" userId="dd7b0dd6-7f91-4ded-8476-0723d8004cb7" providerId="ADAL" clId="{B21ED189-1FE1-4D83-956D-052B84386C0F}" dt="2023-10-12T20:42:47.170" v="4080" actId="478"/>
          <ac:cxnSpMkLst>
            <pc:docMk/>
            <pc:sldMk cId="42756791" sldId="320"/>
            <ac:cxnSpMk id="19" creationId="{3830243A-A98E-5B6B-73C8-CB10005AE960}"/>
          </ac:cxnSpMkLst>
        </pc:cxnChg>
        <pc:cxnChg chg="add del mod">
          <ac:chgData name="Katherine Mesa" userId="dd7b0dd6-7f91-4ded-8476-0723d8004cb7" providerId="ADAL" clId="{B21ED189-1FE1-4D83-956D-052B84386C0F}" dt="2023-10-12T20:46:27.764" v="4128" actId="478"/>
          <ac:cxnSpMkLst>
            <pc:docMk/>
            <pc:sldMk cId="42756791" sldId="320"/>
            <ac:cxnSpMk id="20" creationId="{4A15DA06-4EB0-0983-6B2D-B0B6301BEB05}"/>
          </ac:cxnSpMkLst>
        </pc:cxnChg>
        <pc:cxnChg chg="add mod">
          <ac:chgData name="Katherine Mesa" userId="dd7b0dd6-7f91-4ded-8476-0723d8004cb7" providerId="ADAL" clId="{B21ED189-1FE1-4D83-956D-052B84386C0F}" dt="2023-10-12T20:48:13.544" v="4140" actId="208"/>
          <ac:cxnSpMkLst>
            <pc:docMk/>
            <pc:sldMk cId="42756791" sldId="320"/>
            <ac:cxnSpMk id="24" creationId="{B4945204-317B-87DC-6978-CE90EDB90635}"/>
          </ac:cxnSpMkLst>
        </pc:cxnChg>
        <pc:cxnChg chg="add mod">
          <ac:chgData name="Katherine Mesa" userId="dd7b0dd6-7f91-4ded-8476-0723d8004cb7" providerId="ADAL" clId="{B21ED189-1FE1-4D83-956D-052B84386C0F}" dt="2023-10-12T20:48:25.132" v="4142" actId="208"/>
          <ac:cxnSpMkLst>
            <pc:docMk/>
            <pc:sldMk cId="42756791" sldId="320"/>
            <ac:cxnSpMk id="26" creationId="{A2F29A09-27D8-9A7A-A952-F073AB344152}"/>
          </ac:cxnSpMkLst>
        </pc:cxnChg>
        <pc:cxnChg chg="add del mod">
          <ac:chgData name="Katherine Mesa" userId="dd7b0dd6-7f91-4ded-8476-0723d8004cb7" providerId="ADAL" clId="{B21ED189-1FE1-4D83-956D-052B84386C0F}" dt="2023-10-12T20:48:38.367" v="4145" actId="478"/>
          <ac:cxnSpMkLst>
            <pc:docMk/>
            <pc:sldMk cId="42756791" sldId="320"/>
            <ac:cxnSpMk id="28" creationId="{ED225486-A321-3E19-9272-FEE02333C009}"/>
          </ac:cxnSpMkLst>
        </pc:cxnChg>
      </pc:sldChg>
      <pc:sldChg chg="addSp delSp modSp add del mod delAnim">
        <pc:chgData name="Katherine Mesa" userId="dd7b0dd6-7f91-4ded-8476-0723d8004cb7" providerId="ADAL" clId="{B21ED189-1FE1-4D83-956D-052B84386C0F}" dt="2023-10-16T21:09:12.459" v="6698" actId="2696"/>
        <pc:sldMkLst>
          <pc:docMk/>
          <pc:sldMk cId="4218520824" sldId="321"/>
        </pc:sldMkLst>
        <pc:spChg chg="mod">
          <ac:chgData name="Katherine Mesa" userId="dd7b0dd6-7f91-4ded-8476-0723d8004cb7" providerId="ADAL" clId="{B21ED189-1FE1-4D83-956D-052B84386C0F}" dt="2023-10-15T22:20:27.292" v="5123" actId="1076"/>
          <ac:spMkLst>
            <pc:docMk/>
            <pc:sldMk cId="4218520824" sldId="321"/>
            <ac:spMk id="4" creationId="{61A31C6F-7673-6E6B-31E8-0EF484CC5988}"/>
          </ac:spMkLst>
        </pc:spChg>
        <pc:spChg chg="del">
          <ac:chgData name="Katherine Mesa" userId="dd7b0dd6-7f91-4ded-8476-0723d8004cb7" providerId="ADAL" clId="{B21ED189-1FE1-4D83-956D-052B84386C0F}" dt="2023-10-15T21:28:16.336" v="4193" actId="478"/>
          <ac:spMkLst>
            <pc:docMk/>
            <pc:sldMk cId="4218520824" sldId="321"/>
            <ac:spMk id="5" creationId="{F11A387A-D977-45F9-5432-A00AC54CA916}"/>
          </ac:spMkLst>
        </pc:spChg>
        <pc:spChg chg="del mod">
          <ac:chgData name="Katherine Mesa" userId="dd7b0dd6-7f91-4ded-8476-0723d8004cb7" providerId="ADAL" clId="{B21ED189-1FE1-4D83-956D-052B84386C0F}" dt="2023-10-15T21:29:15.568" v="4199" actId="478"/>
          <ac:spMkLst>
            <pc:docMk/>
            <pc:sldMk cId="4218520824" sldId="321"/>
            <ac:spMk id="7" creationId="{ADE4D672-8F05-6C78-3A26-2F1E3402C0F6}"/>
          </ac:spMkLst>
        </pc:spChg>
        <pc:spChg chg="del">
          <ac:chgData name="Katherine Mesa" userId="dd7b0dd6-7f91-4ded-8476-0723d8004cb7" providerId="ADAL" clId="{B21ED189-1FE1-4D83-956D-052B84386C0F}" dt="2023-10-15T21:29:21.718" v="4203" actId="478"/>
          <ac:spMkLst>
            <pc:docMk/>
            <pc:sldMk cId="4218520824" sldId="321"/>
            <ac:spMk id="11" creationId="{4158BAF9-095D-9697-505D-D0DC4319E01C}"/>
          </ac:spMkLst>
        </pc:spChg>
        <pc:spChg chg="add mod">
          <ac:chgData name="Katherine Mesa" userId="dd7b0dd6-7f91-4ded-8476-0723d8004cb7" providerId="ADAL" clId="{B21ED189-1FE1-4D83-956D-052B84386C0F}" dt="2023-10-15T22:21:17.533" v="5138" actId="208"/>
          <ac:spMkLst>
            <pc:docMk/>
            <pc:sldMk cId="4218520824" sldId="321"/>
            <ac:spMk id="19" creationId="{123C1A08-FDBE-9914-68B1-032E95B40893}"/>
          </ac:spMkLst>
        </pc:spChg>
        <pc:spChg chg="add mod">
          <ac:chgData name="Katherine Mesa" userId="dd7b0dd6-7f91-4ded-8476-0723d8004cb7" providerId="ADAL" clId="{B21ED189-1FE1-4D83-956D-052B84386C0F}" dt="2023-10-15T22:21:17.533" v="5138" actId="208"/>
          <ac:spMkLst>
            <pc:docMk/>
            <pc:sldMk cId="4218520824" sldId="321"/>
            <ac:spMk id="20" creationId="{1358AB72-18EA-5F10-FA54-958DBD4673F1}"/>
          </ac:spMkLst>
        </pc:spChg>
        <pc:spChg chg="mod">
          <ac:chgData name="Katherine Mesa" userId="dd7b0dd6-7f91-4ded-8476-0723d8004cb7" providerId="ADAL" clId="{B21ED189-1FE1-4D83-956D-052B84386C0F}" dt="2023-10-15T22:21:32.044" v="5144"/>
          <ac:spMkLst>
            <pc:docMk/>
            <pc:sldMk cId="4218520824" sldId="321"/>
            <ac:spMk id="24" creationId="{6D9E040E-98A3-98A2-073C-A6EB64B2EC83}"/>
          </ac:spMkLst>
        </pc:spChg>
        <pc:spChg chg="mod">
          <ac:chgData name="Katherine Mesa" userId="dd7b0dd6-7f91-4ded-8476-0723d8004cb7" providerId="ADAL" clId="{B21ED189-1FE1-4D83-956D-052B84386C0F}" dt="2023-10-15T22:22:23.685" v="5191" actId="20577"/>
          <ac:spMkLst>
            <pc:docMk/>
            <pc:sldMk cId="4218520824" sldId="321"/>
            <ac:spMk id="25" creationId="{F04D5D81-746B-3A1E-D899-F135F40969A1}"/>
          </ac:spMkLst>
        </pc:spChg>
        <pc:spChg chg="mod">
          <ac:chgData name="Katherine Mesa" userId="dd7b0dd6-7f91-4ded-8476-0723d8004cb7" providerId="ADAL" clId="{B21ED189-1FE1-4D83-956D-052B84386C0F}" dt="2023-10-15T22:21:56.675" v="5162" actId="1076"/>
          <ac:spMkLst>
            <pc:docMk/>
            <pc:sldMk cId="4218520824" sldId="321"/>
            <ac:spMk id="27" creationId="{AF18F6BC-E9E6-09FA-3156-C46BED346D6D}"/>
          </ac:spMkLst>
        </pc:spChg>
        <pc:spChg chg="mod">
          <ac:chgData name="Katherine Mesa" userId="dd7b0dd6-7f91-4ded-8476-0723d8004cb7" providerId="ADAL" clId="{B21ED189-1FE1-4D83-956D-052B84386C0F}" dt="2023-10-15T22:21:58.140" v="5165" actId="20577"/>
          <ac:spMkLst>
            <pc:docMk/>
            <pc:sldMk cId="4218520824" sldId="321"/>
            <ac:spMk id="28" creationId="{E78F3DF4-1E2E-FF73-40F6-052B56B9CDAF}"/>
          </ac:spMkLst>
        </pc:spChg>
        <pc:spChg chg="mod">
          <ac:chgData name="Katherine Mesa" userId="dd7b0dd6-7f91-4ded-8476-0723d8004cb7" providerId="ADAL" clId="{B21ED189-1FE1-4D83-956D-052B84386C0F}" dt="2023-10-15T22:22:08.838" v="5170"/>
          <ac:spMkLst>
            <pc:docMk/>
            <pc:sldMk cId="4218520824" sldId="321"/>
            <ac:spMk id="30" creationId="{FD85F687-6FBC-3B17-B5CB-BEE31498372F}"/>
          </ac:spMkLst>
        </pc:spChg>
        <pc:spChg chg="mod">
          <ac:chgData name="Katherine Mesa" userId="dd7b0dd6-7f91-4ded-8476-0723d8004cb7" providerId="ADAL" clId="{B21ED189-1FE1-4D83-956D-052B84386C0F}" dt="2023-10-15T22:22:31.125" v="5205" actId="20577"/>
          <ac:spMkLst>
            <pc:docMk/>
            <pc:sldMk cId="4218520824" sldId="321"/>
            <ac:spMk id="31" creationId="{5E3762AF-95E0-F920-6D47-EFB87CF373F3}"/>
          </ac:spMkLst>
        </pc:spChg>
        <pc:grpChg chg="add del mod ord">
          <ac:chgData name="Katherine Mesa" userId="dd7b0dd6-7f91-4ded-8476-0723d8004cb7" providerId="ADAL" clId="{B21ED189-1FE1-4D83-956D-052B84386C0F}" dt="2023-10-15T22:23:30.690" v="5206" actId="478"/>
          <ac:grpSpMkLst>
            <pc:docMk/>
            <pc:sldMk cId="4218520824" sldId="321"/>
            <ac:grpSpMk id="18" creationId="{A4AB1550-AA05-485A-5988-8211525A9657}"/>
          </ac:grpSpMkLst>
        </pc:grpChg>
        <pc:grpChg chg="add del mod">
          <ac:chgData name="Katherine Mesa" userId="dd7b0dd6-7f91-4ded-8476-0723d8004cb7" providerId="ADAL" clId="{B21ED189-1FE1-4D83-956D-052B84386C0F}" dt="2023-10-15T22:23:34.924" v="5207" actId="478"/>
          <ac:grpSpMkLst>
            <pc:docMk/>
            <pc:sldMk cId="4218520824" sldId="321"/>
            <ac:grpSpMk id="23" creationId="{003DF7B9-AD55-AF2D-62D2-E7006287CBAC}"/>
          </ac:grpSpMkLst>
        </pc:grpChg>
        <pc:grpChg chg="add del mod">
          <ac:chgData name="Katherine Mesa" userId="dd7b0dd6-7f91-4ded-8476-0723d8004cb7" providerId="ADAL" clId="{B21ED189-1FE1-4D83-956D-052B84386C0F}" dt="2023-10-15T22:21:59.295" v="5167"/>
          <ac:grpSpMkLst>
            <pc:docMk/>
            <pc:sldMk cId="4218520824" sldId="321"/>
            <ac:grpSpMk id="26" creationId="{D3450FB7-0EA4-276F-D44C-F73EE5FA8702}"/>
          </ac:grpSpMkLst>
        </pc:grpChg>
        <pc:grpChg chg="add del mod">
          <ac:chgData name="Katherine Mesa" userId="dd7b0dd6-7f91-4ded-8476-0723d8004cb7" providerId="ADAL" clId="{B21ED189-1FE1-4D83-956D-052B84386C0F}" dt="2023-10-15T22:23:36.688" v="5208" actId="478"/>
          <ac:grpSpMkLst>
            <pc:docMk/>
            <pc:sldMk cId="4218520824" sldId="321"/>
            <ac:grpSpMk id="29" creationId="{B2FDFCB3-82D6-961B-5FA2-EACDC18A7ADB}"/>
          </ac:grpSpMkLst>
        </pc:grpChg>
        <pc:graphicFrameChg chg="add del mod modGraphic">
          <ac:chgData name="Katherine Mesa" userId="dd7b0dd6-7f91-4ded-8476-0723d8004cb7" providerId="ADAL" clId="{B21ED189-1FE1-4D83-956D-052B84386C0F}" dt="2023-10-15T22:17:40.813" v="5056" actId="478"/>
          <ac:graphicFrameMkLst>
            <pc:docMk/>
            <pc:sldMk cId="4218520824" sldId="321"/>
            <ac:graphicFrameMk id="6" creationId="{FD59A90C-8D83-1473-3431-EFC095E92929}"/>
          </ac:graphicFrameMkLst>
        </pc:graphicFrameChg>
        <pc:graphicFrameChg chg="add mod modGraphic">
          <ac:chgData name="Katherine Mesa" userId="dd7b0dd6-7f91-4ded-8476-0723d8004cb7" providerId="ADAL" clId="{B21ED189-1FE1-4D83-956D-052B84386C0F}" dt="2023-10-15T22:23:41.169" v="5209"/>
          <ac:graphicFrameMkLst>
            <pc:docMk/>
            <pc:sldMk cId="4218520824" sldId="321"/>
            <ac:graphicFrameMk id="15" creationId="{9A34AFCD-2B6F-A9F5-1E2E-3CEA624C2765}"/>
          </ac:graphicFrameMkLst>
        </pc:graphicFrameChg>
        <pc:picChg chg="del mod">
          <ac:chgData name="Katherine Mesa" userId="dd7b0dd6-7f91-4ded-8476-0723d8004cb7" providerId="ADAL" clId="{B21ED189-1FE1-4D83-956D-052B84386C0F}" dt="2023-10-15T21:29:18.074" v="4201" actId="478"/>
          <ac:picMkLst>
            <pc:docMk/>
            <pc:sldMk cId="4218520824" sldId="321"/>
            <ac:picMk id="8" creationId="{07F2F741-6B29-7851-AD29-D7E63FAE5CE0}"/>
          </ac:picMkLst>
        </pc:picChg>
        <pc:picChg chg="del">
          <ac:chgData name="Katherine Mesa" userId="dd7b0dd6-7f91-4ded-8476-0723d8004cb7" providerId="ADAL" clId="{B21ED189-1FE1-4D83-956D-052B84386C0F}" dt="2023-10-15T21:29:19.114" v="4202" actId="478"/>
          <ac:picMkLst>
            <pc:docMk/>
            <pc:sldMk cId="4218520824" sldId="321"/>
            <ac:picMk id="10" creationId="{8AB3FABB-E77B-2EDE-29EA-931BF3011825}"/>
          </ac:picMkLst>
        </pc:picChg>
        <pc:picChg chg="del">
          <ac:chgData name="Katherine Mesa" userId="dd7b0dd6-7f91-4ded-8476-0723d8004cb7" providerId="ADAL" clId="{B21ED189-1FE1-4D83-956D-052B84386C0F}" dt="2023-10-15T21:29:15.568" v="4199" actId="478"/>
          <ac:picMkLst>
            <pc:docMk/>
            <pc:sldMk cId="4218520824" sldId="321"/>
            <ac:picMk id="12" creationId="{C01AEFD7-F529-BED1-D806-1028F6C1AA48}"/>
          </ac:picMkLst>
        </pc:picChg>
        <pc:picChg chg="del">
          <ac:chgData name="Katherine Mesa" userId="dd7b0dd6-7f91-4ded-8476-0723d8004cb7" providerId="ADAL" clId="{B21ED189-1FE1-4D83-956D-052B84386C0F}" dt="2023-10-15T21:29:15.568" v="4199" actId="478"/>
          <ac:picMkLst>
            <pc:docMk/>
            <pc:sldMk cId="4218520824" sldId="321"/>
            <ac:picMk id="13" creationId="{6176BE14-6A31-4B4E-E96F-7555E6DD812D}"/>
          </ac:picMkLst>
        </pc:picChg>
        <pc:picChg chg="add mod">
          <ac:chgData name="Katherine Mesa" userId="dd7b0dd6-7f91-4ded-8476-0723d8004cb7" providerId="ADAL" clId="{B21ED189-1FE1-4D83-956D-052B84386C0F}" dt="2023-10-16T19:22:48.569" v="5978" actId="1076"/>
          <ac:picMkLst>
            <pc:docMk/>
            <pc:sldMk cId="4218520824" sldId="321"/>
            <ac:picMk id="32" creationId="{A9901B18-6C53-443D-3589-281BACAB5EA0}"/>
          </ac:picMkLst>
        </pc:picChg>
        <pc:picChg chg="add mod">
          <ac:chgData name="Katherine Mesa" userId="dd7b0dd6-7f91-4ded-8476-0723d8004cb7" providerId="ADAL" clId="{B21ED189-1FE1-4D83-956D-052B84386C0F}" dt="2023-10-16T19:22:52.394" v="5980" actId="1076"/>
          <ac:picMkLst>
            <pc:docMk/>
            <pc:sldMk cId="4218520824" sldId="321"/>
            <ac:picMk id="33" creationId="{B72E04D1-E8E7-EC99-B8FE-1777C5A8ED20}"/>
          </ac:picMkLst>
        </pc:picChg>
        <pc:picChg chg="add mod">
          <ac:chgData name="Katherine Mesa" userId="dd7b0dd6-7f91-4ded-8476-0723d8004cb7" providerId="ADAL" clId="{B21ED189-1FE1-4D83-956D-052B84386C0F}" dt="2023-10-16T19:22:54.801" v="5981" actId="1076"/>
          <ac:picMkLst>
            <pc:docMk/>
            <pc:sldMk cId="4218520824" sldId="321"/>
            <ac:picMk id="34" creationId="{897C0AC2-8816-6D0D-4194-C2C09829A6CF}"/>
          </ac:picMkLst>
        </pc:picChg>
        <pc:picChg chg="add mod">
          <ac:chgData name="Katherine Mesa" userId="dd7b0dd6-7f91-4ded-8476-0723d8004cb7" providerId="ADAL" clId="{B21ED189-1FE1-4D83-956D-052B84386C0F}" dt="2023-10-16T19:23:01.522" v="5982" actId="1076"/>
          <ac:picMkLst>
            <pc:docMk/>
            <pc:sldMk cId="4218520824" sldId="321"/>
            <ac:picMk id="35" creationId="{D20E6568-41B7-65C0-A622-6DB181831F67}"/>
          </ac:picMkLst>
        </pc:picChg>
        <pc:cxnChg chg="del">
          <ac:chgData name="Katherine Mesa" userId="dd7b0dd6-7f91-4ded-8476-0723d8004cb7" providerId="ADAL" clId="{B21ED189-1FE1-4D83-956D-052B84386C0F}" dt="2023-10-15T21:29:13.296" v="4198" actId="478"/>
          <ac:cxnSpMkLst>
            <pc:docMk/>
            <pc:sldMk cId="4218520824" sldId="321"/>
            <ac:cxnSpMk id="9" creationId="{1E0D3587-BB76-2D61-B817-DA21B4C7A82D}"/>
          </ac:cxnSpMkLst>
        </pc:cxnChg>
        <pc:cxnChg chg="add del">
          <ac:chgData name="Katherine Mesa" userId="dd7b0dd6-7f91-4ded-8476-0723d8004cb7" providerId="ADAL" clId="{B21ED189-1FE1-4D83-956D-052B84386C0F}" dt="2023-10-15T22:20:11.918" v="5118" actId="11529"/>
          <ac:cxnSpMkLst>
            <pc:docMk/>
            <pc:sldMk cId="4218520824" sldId="321"/>
            <ac:cxnSpMk id="17" creationId="{069F4360-EB0E-DD94-CFA1-3CA84FFC8C7C}"/>
          </ac:cxnSpMkLst>
        </pc:cxnChg>
        <pc:cxnChg chg="add del mod">
          <ac:chgData name="Katherine Mesa" userId="dd7b0dd6-7f91-4ded-8476-0723d8004cb7" providerId="ADAL" clId="{B21ED189-1FE1-4D83-956D-052B84386C0F}" dt="2023-10-15T22:21:19.170" v="5141" actId="11529"/>
          <ac:cxnSpMkLst>
            <pc:docMk/>
            <pc:sldMk cId="4218520824" sldId="321"/>
            <ac:cxnSpMk id="22" creationId="{4D57FD5C-C280-2918-1089-C2FA141C9EF4}"/>
          </ac:cxnSpMkLst>
        </pc:cxnChg>
      </pc:sldChg>
      <pc:sldChg chg="addSp delSp modSp add mod modShow">
        <pc:chgData name="Katherine Mesa" userId="dd7b0dd6-7f91-4ded-8476-0723d8004cb7" providerId="ADAL" clId="{B21ED189-1FE1-4D83-956D-052B84386C0F}" dt="2023-10-16T19:46:08.038" v="6352" actId="729"/>
        <pc:sldMkLst>
          <pc:docMk/>
          <pc:sldMk cId="2442078745" sldId="322"/>
        </pc:sldMkLst>
        <pc:spChg chg="del">
          <ac:chgData name="Katherine Mesa" userId="dd7b0dd6-7f91-4ded-8476-0723d8004cb7" providerId="ADAL" clId="{B21ED189-1FE1-4D83-956D-052B84386C0F}" dt="2023-10-15T21:30:46.158" v="4207" actId="478"/>
          <ac:spMkLst>
            <pc:docMk/>
            <pc:sldMk cId="2442078745" sldId="322"/>
            <ac:spMk id="2" creationId="{3876EFF0-E5CA-942D-B0A6-8F01027093FC}"/>
          </ac:spMkLst>
        </pc:spChg>
        <pc:spChg chg="add mod">
          <ac:chgData name="Katherine Mesa" userId="dd7b0dd6-7f91-4ded-8476-0723d8004cb7" providerId="ADAL" clId="{B21ED189-1FE1-4D83-956D-052B84386C0F}" dt="2023-10-15T21:41:50.449" v="4491" actId="1076"/>
          <ac:spMkLst>
            <pc:docMk/>
            <pc:sldMk cId="2442078745" sldId="322"/>
            <ac:spMk id="4" creationId="{66024C4B-6CC7-073B-524D-96EB90A21A90}"/>
          </ac:spMkLst>
        </pc:spChg>
        <pc:spChg chg="add mo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7" creationId="{2522E428-C4A9-933C-B530-0B9940A44AEE}"/>
          </ac:spMkLst>
        </pc:spChg>
        <pc:spChg chg="del">
          <ac:chgData name="Katherine Mesa" userId="dd7b0dd6-7f91-4ded-8476-0723d8004cb7" providerId="ADAL" clId="{B21ED189-1FE1-4D83-956D-052B84386C0F}" dt="2023-10-15T21:30:46.158" v="4207" actId="478"/>
          <ac:spMkLst>
            <pc:docMk/>
            <pc:sldMk cId="2442078745" sldId="322"/>
            <ac:spMk id="8" creationId="{4A4EB176-7A09-03E2-C324-F9D024A61BBF}"/>
          </ac:spMkLst>
        </pc:spChg>
        <pc:spChg chg="del">
          <ac:chgData name="Katherine Mesa" userId="dd7b0dd6-7f91-4ded-8476-0723d8004cb7" providerId="ADAL" clId="{B21ED189-1FE1-4D83-956D-052B84386C0F}" dt="2023-10-15T21:30:46.158" v="4207" actId="478"/>
          <ac:spMkLst>
            <pc:docMk/>
            <pc:sldMk cId="2442078745" sldId="322"/>
            <ac:spMk id="9" creationId="{B3C4D1C5-9304-00F0-17C4-89AEC0DE411D}"/>
          </ac:spMkLst>
        </pc:spChg>
        <pc:spChg chg="mod">
          <ac:chgData name="Katherine Mesa" userId="dd7b0dd6-7f91-4ded-8476-0723d8004cb7" providerId="ADAL" clId="{B21ED189-1FE1-4D83-956D-052B84386C0F}" dt="2023-10-15T21:41:23.360" v="4488" actId="1076"/>
          <ac:spMkLst>
            <pc:docMk/>
            <pc:sldMk cId="2442078745" sldId="322"/>
            <ac:spMk id="10" creationId="{33E30505-295E-B843-FFA9-B5212A55A9A9}"/>
          </ac:spMkLst>
        </pc:spChg>
        <pc:spChg chg="add del mod">
          <ac:chgData name="Katherine Mesa" userId="dd7b0dd6-7f91-4ded-8476-0723d8004cb7" providerId="ADAL" clId="{B21ED189-1FE1-4D83-956D-052B84386C0F}" dt="2023-10-15T21:37:20.142" v="4401" actId="478"/>
          <ac:spMkLst>
            <pc:docMk/>
            <pc:sldMk cId="2442078745" sldId="322"/>
            <ac:spMk id="11" creationId="{48907704-2003-4454-09DD-195C964363C1}"/>
          </ac:spMkLst>
        </pc:spChg>
        <pc:spChg chg="del">
          <ac:chgData name="Katherine Mesa" userId="dd7b0dd6-7f91-4ded-8476-0723d8004cb7" providerId="ADAL" clId="{B21ED189-1FE1-4D83-956D-052B84386C0F}" dt="2023-10-15T21:30:46.158" v="4207" actId="478"/>
          <ac:spMkLst>
            <pc:docMk/>
            <pc:sldMk cId="2442078745" sldId="322"/>
            <ac:spMk id="12" creationId="{1427846B-AFE1-3C5D-D99D-7F69C14A97A3}"/>
          </ac:spMkLst>
        </pc:spChg>
        <pc:spChg chg="del">
          <ac:chgData name="Katherine Mesa" userId="dd7b0dd6-7f91-4ded-8476-0723d8004cb7" providerId="ADAL" clId="{B21ED189-1FE1-4D83-956D-052B84386C0F}" dt="2023-10-15T21:30:46.158" v="4207" actId="478"/>
          <ac:spMkLst>
            <pc:docMk/>
            <pc:sldMk cId="2442078745" sldId="322"/>
            <ac:spMk id="13" creationId="{BAF91448-CD21-5632-16F4-14B6E569ECC0}"/>
          </ac:spMkLst>
        </pc:spChg>
        <pc:spChg chg="add del mod">
          <ac:chgData name="Katherine Mesa" userId="dd7b0dd6-7f91-4ded-8476-0723d8004cb7" providerId="ADAL" clId="{B21ED189-1FE1-4D83-956D-052B84386C0F}" dt="2023-10-15T21:37:21.398" v="4402" actId="478"/>
          <ac:spMkLst>
            <pc:docMk/>
            <pc:sldMk cId="2442078745" sldId="322"/>
            <ac:spMk id="14" creationId="{31855A94-154C-2111-27E6-F70BFD614333}"/>
          </ac:spMkLst>
        </pc:spChg>
        <pc:spChg chg="add del mod">
          <ac:chgData name="Katherine Mesa" userId="dd7b0dd6-7f91-4ded-8476-0723d8004cb7" providerId="ADAL" clId="{B21ED189-1FE1-4D83-956D-052B84386C0F}" dt="2023-10-15T21:37:22.691" v="4403" actId="478"/>
          <ac:spMkLst>
            <pc:docMk/>
            <pc:sldMk cId="2442078745" sldId="322"/>
            <ac:spMk id="15" creationId="{FF31E457-5EE7-B106-B021-811D16A7D08D}"/>
          </ac:spMkLst>
        </pc:spChg>
        <pc:spChg chg="add del mod">
          <ac:chgData name="Katherine Mesa" userId="dd7b0dd6-7f91-4ded-8476-0723d8004cb7" providerId="ADAL" clId="{B21ED189-1FE1-4D83-956D-052B84386C0F}" dt="2023-10-15T21:37:24.068" v="4404" actId="478"/>
          <ac:spMkLst>
            <pc:docMk/>
            <pc:sldMk cId="2442078745" sldId="322"/>
            <ac:spMk id="16" creationId="{3FF8E7CF-42FB-8C22-32E7-F06EEC7300A7}"/>
          </ac:spMkLst>
        </pc:spChg>
        <pc:spChg chg="add mo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17" creationId="{45D39298-C45A-9DCD-C4D6-8B9727B85621}"/>
          </ac:spMkLst>
        </pc:spChg>
        <pc:spChg chg="add mod or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18" creationId="{25511BA2-EC8D-7871-05DC-AA66168C026C}"/>
          </ac:spMkLst>
        </pc:spChg>
        <pc:spChg chg="add mod or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19" creationId="{329731C4-7561-6129-E8B3-A7CFF19C4321}"/>
          </ac:spMkLst>
        </pc:spChg>
        <pc:spChg chg="add mod or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20" creationId="{95CF62D3-30B0-328E-5493-F168FB4D6584}"/>
          </ac:spMkLst>
        </pc:spChg>
        <pc:spChg chg="add mod or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21" creationId="{8396C4DD-39F7-DB50-AE39-C16ED654C693}"/>
          </ac:spMkLst>
        </pc:spChg>
        <pc:spChg chg="add mo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22" creationId="{6AD65137-80C1-067F-CE30-C00E075D331A}"/>
          </ac:spMkLst>
        </pc:spChg>
        <pc:spChg chg="add mo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23" creationId="{B07758CF-DB24-5F74-FC22-2C8BFE008372}"/>
          </ac:spMkLst>
        </pc:spChg>
        <pc:spChg chg="add mod">
          <ac:chgData name="Katherine Mesa" userId="dd7b0dd6-7f91-4ded-8476-0723d8004cb7" providerId="ADAL" clId="{B21ED189-1FE1-4D83-956D-052B84386C0F}" dt="2023-10-15T21:41:07.746" v="4486" actId="1076"/>
          <ac:spMkLst>
            <pc:docMk/>
            <pc:sldMk cId="2442078745" sldId="322"/>
            <ac:spMk id="24" creationId="{CD85D1E8-1D7C-39FE-3905-6B1B0F8E6487}"/>
          </ac:spMkLst>
        </pc:spChg>
        <pc:spChg chg="add del mod">
          <ac:chgData name="Katherine Mesa" userId="dd7b0dd6-7f91-4ded-8476-0723d8004cb7" providerId="ADAL" clId="{B21ED189-1FE1-4D83-956D-052B84386C0F}" dt="2023-10-15T21:39:27.823" v="4430"/>
          <ac:spMkLst>
            <pc:docMk/>
            <pc:sldMk cId="2442078745" sldId="322"/>
            <ac:spMk id="25" creationId="{9E27C0F6-02D7-EE27-0DD2-EA871062D41F}"/>
          </ac:spMkLst>
        </pc:spChg>
        <pc:spChg chg="add mod">
          <ac:chgData name="Katherine Mesa" userId="dd7b0dd6-7f91-4ded-8476-0723d8004cb7" providerId="ADAL" clId="{B21ED189-1FE1-4D83-956D-052B84386C0F}" dt="2023-10-15T21:41:12.463" v="4487" actId="1076"/>
          <ac:spMkLst>
            <pc:docMk/>
            <pc:sldMk cId="2442078745" sldId="322"/>
            <ac:spMk id="26" creationId="{D2A28CF2-E716-0807-1EB5-EC22CAA6879E}"/>
          </ac:spMkLst>
        </pc:spChg>
      </pc:sldChg>
      <pc:sldChg chg="modSp add del mod">
        <pc:chgData name="Katherine Mesa" userId="dd7b0dd6-7f91-4ded-8476-0723d8004cb7" providerId="ADAL" clId="{B21ED189-1FE1-4D83-956D-052B84386C0F}" dt="2023-10-15T21:40:37.341" v="4481" actId="2696"/>
        <pc:sldMkLst>
          <pc:docMk/>
          <pc:sldMk cId="2657646224" sldId="323"/>
        </pc:sldMkLst>
        <pc:spChg chg="mod">
          <ac:chgData name="Katherine Mesa" userId="dd7b0dd6-7f91-4ded-8476-0723d8004cb7" providerId="ADAL" clId="{B21ED189-1FE1-4D83-956D-052B84386C0F}" dt="2023-10-15T21:40:29.875" v="4480" actId="207"/>
          <ac:spMkLst>
            <pc:docMk/>
            <pc:sldMk cId="2657646224" sldId="323"/>
            <ac:spMk id="21" creationId="{8396C4DD-39F7-DB50-AE39-C16ED654C693}"/>
          </ac:spMkLst>
        </pc:spChg>
        <pc:spChg chg="mod">
          <ac:chgData name="Katherine Mesa" userId="dd7b0dd6-7f91-4ded-8476-0723d8004cb7" providerId="ADAL" clId="{B21ED189-1FE1-4D83-956D-052B84386C0F}" dt="2023-10-15T21:40:29.875" v="4480" actId="207"/>
          <ac:spMkLst>
            <pc:docMk/>
            <pc:sldMk cId="2657646224" sldId="323"/>
            <ac:spMk id="22" creationId="{6AD65137-80C1-067F-CE30-C00E075D331A}"/>
          </ac:spMkLst>
        </pc:spChg>
        <pc:spChg chg="mod">
          <ac:chgData name="Katherine Mesa" userId="dd7b0dd6-7f91-4ded-8476-0723d8004cb7" providerId="ADAL" clId="{B21ED189-1FE1-4D83-956D-052B84386C0F}" dt="2023-10-15T21:40:29.875" v="4480" actId="207"/>
          <ac:spMkLst>
            <pc:docMk/>
            <pc:sldMk cId="2657646224" sldId="323"/>
            <ac:spMk id="23" creationId="{B07758CF-DB24-5F74-FC22-2C8BFE008372}"/>
          </ac:spMkLst>
        </pc:spChg>
        <pc:spChg chg="mod">
          <ac:chgData name="Katherine Mesa" userId="dd7b0dd6-7f91-4ded-8476-0723d8004cb7" providerId="ADAL" clId="{B21ED189-1FE1-4D83-956D-052B84386C0F}" dt="2023-10-15T21:40:29.875" v="4480" actId="207"/>
          <ac:spMkLst>
            <pc:docMk/>
            <pc:sldMk cId="2657646224" sldId="323"/>
            <ac:spMk id="24" creationId="{CD85D1E8-1D7C-39FE-3905-6B1B0F8E6487}"/>
          </ac:spMkLst>
        </pc:spChg>
      </pc:sldChg>
      <pc:sldChg chg="modSp add del mod">
        <pc:chgData name="Katherine Mesa" userId="dd7b0dd6-7f91-4ded-8476-0723d8004cb7" providerId="ADAL" clId="{B21ED189-1FE1-4D83-956D-052B84386C0F}" dt="2023-10-15T21:41:53.538" v="4492" actId="2696"/>
        <pc:sldMkLst>
          <pc:docMk/>
          <pc:sldMk cId="2915656498" sldId="323"/>
        </pc:sldMkLst>
        <pc:spChg chg="mod">
          <ac:chgData name="Katherine Mesa" userId="dd7b0dd6-7f91-4ded-8476-0723d8004cb7" providerId="ADAL" clId="{B21ED189-1FE1-4D83-956D-052B84386C0F}" dt="2023-10-15T21:41:39.567" v="4490" actId="207"/>
          <ac:spMkLst>
            <pc:docMk/>
            <pc:sldMk cId="2915656498" sldId="323"/>
            <ac:spMk id="21" creationId="{8396C4DD-39F7-DB50-AE39-C16ED654C693}"/>
          </ac:spMkLst>
        </pc:spChg>
        <pc:spChg chg="mod">
          <ac:chgData name="Katherine Mesa" userId="dd7b0dd6-7f91-4ded-8476-0723d8004cb7" providerId="ADAL" clId="{B21ED189-1FE1-4D83-956D-052B84386C0F}" dt="2023-10-15T21:41:39.567" v="4490" actId="207"/>
          <ac:spMkLst>
            <pc:docMk/>
            <pc:sldMk cId="2915656498" sldId="323"/>
            <ac:spMk id="22" creationId="{6AD65137-80C1-067F-CE30-C00E075D331A}"/>
          </ac:spMkLst>
        </pc:spChg>
        <pc:spChg chg="mod">
          <ac:chgData name="Katherine Mesa" userId="dd7b0dd6-7f91-4ded-8476-0723d8004cb7" providerId="ADAL" clId="{B21ED189-1FE1-4D83-956D-052B84386C0F}" dt="2023-10-15T21:41:39.567" v="4490" actId="207"/>
          <ac:spMkLst>
            <pc:docMk/>
            <pc:sldMk cId="2915656498" sldId="323"/>
            <ac:spMk id="23" creationId="{B07758CF-DB24-5F74-FC22-2C8BFE008372}"/>
          </ac:spMkLst>
        </pc:spChg>
        <pc:spChg chg="mod">
          <ac:chgData name="Katherine Mesa" userId="dd7b0dd6-7f91-4ded-8476-0723d8004cb7" providerId="ADAL" clId="{B21ED189-1FE1-4D83-956D-052B84386C0F}" dt="2023-10-15T21:41:39.567" v="4490" actId="207"/>
          <ac:spMkLst>
            <pc:docMk/>
            <pc:sldMk cId="2915656498" sldId="323"/>
            <ac:spMk id="24" creationId="{CD85D1E8-1D7C-39FE-3905-6B1B0F8E6487}"/>
          </ac:spMkLst>
        </pc:spChg>
      </pc:sldChg>
      <pc:sldChg chg="addSp modSp add mod modShow">
        <pc:chgData name="Katherine Mesa" userId="dd7b0dd6-7f91-4ded-8476-0723d8004cb7" providerId="ADAL" clId="{B21ED189-1FE1-4D83-956D-052B84386C0F}" dt="2023-10-16T21:43:12.264" v="6999" actId="20577"/>
        <pc:sldMkLst>
          <pc:docMk/>
          <pc:sldMk cId="3558932195" sldId="323"/>
        </pc:sldMkLst>
        <pc:spChg chg="add mod">
          <ac:chgData name="Katherine Mesa" userId="dd7b0dd6-7f91-4ded-8476-0723d8004cb7" providerId="ADAL" clId="{B21ED189-1FE1-4D83-956D-052B84386C0F}" dt="2023-10-16T21:43:12.264" v="6999" actId="20577"/>
          <ac:spMkLst>
            <pc:docMk/>
            <pc:sldMk cId="3558932195" sldId="323"/>
            <ac:spMk id="2" creationId="{8F99136F-F5EE-5A8D-DB67-E67C26DA800D}"/>
          </ac:spMkLst>
        </pc:spChg>
        <pc:spChg chg="mod">
          <ac:chgData name="Katherine Mesa" userId="dd7b0dd6-7f91-4ded-8476-0723d8004cb7" providerId="ADAL" clId="{B21ED189-1FE1-4D83-956D-052B84386C0F}" dt="2023-10-15T21:42:07.667" v="4495" actId="207"/>
          <ac:spMkLst>
            <pc:docMk/>
            <pc:sldMk cId="3558932195" sldId="323"/>
            <ac:spMk id="21" creationId="{8396C4DD-39F7-DB50-AE39-C16ED654C693}"/>
          </ac:spMkLst>
        </pc:spChg>
        <pc:spChg chg="mod">
          <ac:chgData name="Katherine Mesa" userId="dd7b0dd6-7f91-4ded-8476-0723d8004cb7" providerId="ADAL" clId="{B21ED189-1FE1-4D83-956D-052B84386C0F}" dt="2023-10-15T21:42:07.667" v="4495" actId="207"/>
          <ac:spMkLst>
            <pc:docMk/>
            <pc:sldMk cId="3558932195" sldId="323"/>
            <ac:spMk id="22" creationId="{6AD65137-80C1-067F-CE30-C00E075D331A}"/>
          </ac:spMkLst>
        </pc:spChg>
        <pc:spChg chg="mod">
          <ac:chgData name="Katherine Mesa" userId="dd7b0dd6-7f91-4ded-8476-0723d8004cb7" providerId="ADAL" clId="{B21ED189-1FE1-4D83-956D-052B84386C0F}" dt="2023-10-15T21:42:07.667" v="4495" actId="207"/>
          <ac:spMkLst>
            <pc:docMk/>
            <pc:sldMk cId="3558932195" sldId="323"/>
            <ac:spMk id="23" creationId="{B07758CF-DB24-5F74-FC22-2C8BFE008372}"/>
          </ac:spMkLst>
        </pc:spChg>
        <pc:spChg chg="mod">
          <ac:chgData name="Katherine Mesa" userId="dd7b0dd6-7f91-4ded-8476-0723d8004cb7" providerId="ADAL" clId="{B21ED189-1FE1-4D83-956D-052B84386C0F}" dt="2023-10-15T21:42:07.667" v="4495" actId="207"/>
          <ac:spMkLst>
            <pc:docMk/>
            <pc:sldMk cId="3558932195" sldId="323"/>
            <ac:spMk id="24" creationId="{CD85D1E8-1D7C-39FE-3905-6B1B0F8E6487}"/>
          </ac:spMkLst>
        </pc:spChg>
      </pc:sldChg>
      <pc:sldChg chg="addSp delSp modSp add mod modShow">
        <pc:chgData name="Katherine Mesa" userId="dd7b0dd6-7f91-4ded-8476-0723d8004cb7" providerId="ADAL" clId="{B21ED189-1FE1-4D83-956D-052B84386C0F}" dt="2023-10-16T22:08:05.285" v="7143" actId="1076"/>
        <pc:sldMkLst>
          <pc:docMk/>
          <pc:sldMk cId="2902880295" sldId="324"/>
        </pc:sldMkLst>
        <pc:spChg chg="del mod">
          <ac:chgData name="Katherine Mesa" userId="dd7b0dd6-7f91-4ded-8476-0723d8004cb7" providerId="ADAL" clId="{B21ED189-1FE1-4D83-956D-052B84386C0F}" dt="2023-10-15T22:07:17.414" v="4831" actId="478"/>
          <ac:spMkLst>
            <pc:docMk/>
            <pc:sldMk cId="2902880295" sldId="324"/>
            <ac:spMk id="2" creationId="{8F99136F-F5EE-5A8D-DB67-E67C26DA800D}"/>
          </ac:spMkLst>
        </pc:spChg>
        <pc:spChg chg="mod">
          <ac:chgData name="Katherine Mesa" userId="dd7b0dd6-7f91-4ded-8476-0723d8004cb7" providerId="ADAL" clId="{B21ED189-1FE1-4D83-956D-052B84386C0F}" dt="2023-10-15T21:43:35.591" v="4594" actId="108"/>
          <ac:spMkLst>
            <pc:docMk/>
            <pc:sldMk cId="2902880295" sldId="324"/>
            <ac:spMk id="7" creationId="{2522E428-C4A9-933C-B530-0B9940A44AEE}"/>
          </ac:spMkLst>
        </pc:spChg>
        <pc:spChg chg="add del mod">
          <ac:chgData name="Katherine Mesa" userId="dd7b0dd6-7f91-4ded-8476-0723d8004cb7" providerId="ADAL" clId="{B21ED189-1FE1-4D83-956D-052B84386C0F}" dt="2023-10-15T22:06:26.099" v="4773" actId="478"/>
          <ac:spMkLst>
            <pc:docMk/>
            <pc:sldMk cId="2902880295" sldId="324"/>
            <ac:spMk id="8" creationId="{1EC3D481-A80A-C8D9-C686-41B210B59B04}"/>
          </ac:spMkLst>
        </pc:spChg>
        <pc:spChg chg="add mod">
          <ac:chgData name="Katherine Mesa" userId="dd7b0dd6-7f91-4ded-8476-0723d8004cb7" providerId="ADAL" clId="{B21ED189-1FE1-4D83-956D-052B84386C0F}" dt="2023-10-16T21:43:14.421" v="7001" actId="20577"/>
          <ac:spMkLst>
            <pc:docMk/>
            <pc:sldMk cId="2902880295" sldId="324"/>
            <ac:spMk id="9" creationId="{2673E1A6-34A6-994D-E6C7-677D26A10B52}"/>
          </ac:spMkLst>
        </pc:spChg>
        <pc:spChg chg="add del mod">
          <ac:chgData name="Katherine Mesa" userId="dd7b0dd6-7f91-4ded-8476-0723d8004cb7" providerId="ADAL" clId="{B21ED189-1FE1-4D83-956D-052B84386C0F}" dt="2023-10-15T22:06:43.816" v="4776"/>
          <ac:spMkLst>
            <pc:docMk/>
            <pc:sldMk cId="2902880295" sldId="324"/>
            <ac:spMk id="11" creationId="{2A091CB7-C998-0AAB-1C57-A58E94903E53}"/>
          </ac:spMkLst>
        </pc:spChg>
        <pc:spChg chg="add mod">
          <ac:chgData name="Katherine Mesa" userId="dd7b0dd6-7f91-4ded-8476-0723d8004cb7" providerId="ADAL" clId="{B21ED189-1FE1-4D83-956D-052B84386C0F}" dt="2023-10-16T22:08:05.285" v="7143" actId="1076"/>
          <ac:spMkLst>
            <pc:docMk/>
            <pc:sldMk cId="2902880295" sldId="324"/>
            <ac:spMk id="12" creationId="{98A5F3F8-52DD-0999-A6C2-2A6783B66194}"/>
          </ac:spMkLst>
        </pc:spChg>
        <pc:spChg chg="mod">
          <ac:chgData name="Katherine Mesa" userId="dd7b0dd6-7f91-4ded-8476-0723d8004cb7" providerId="ADAL" clId="{B21ED189-1FE1-4D83-956D-052B84386C0F}" dt="2023-10-15T21:43:32.362" v="4593" actId="108"/>
          <ac:spMkLst>
            <pc:docMk/>
            <pc:sldMk cId="2902880295" sldId="324"/>
            <ac:spMk id="21" creationId="{8396C4DD-39F7-DB50-AE39-C16ED654C693}"/>
          </ac:spMkLst>
        </pc:spChg>
      </pc:sldChg>
      <pc:sldChg chg="addSp delSp modSp add mod modShow">
        <pc:chgData name="Katherine Mesa" userId="dd7b0dd6-7f91-4ded-8476-0723d8004cb7" providerId="ADAL" clId="{B21ED189-1FE1-4D83-956D-052B84386C0F}" dt="2023-10-16T22:08:13.048" v="7145" actId="1076"/>
        <pc:sldMkLst>
          <pc:docMk/>
          <pc:sldMk cId="4209868759" sldId="325"/>
        </pc:sldMkLst>
        <pc:spChg chg="del mod">
          <ac:chgData name="Katherine Mesa" userId="dd7b0dd6-7f91-4ded-8476-0723d8004cb7" providerId="ADAL" clId="{B21ED189-1FE1-4D83-956D-052B84386C0F}" dt="2023-10-15T22:09:29.173" v="4930" actId="478"/>
          <ac:spMkLst>
            <pc:docMk/>
            <pc:sldMk cId="4209868759" sldId="325"/>
            <ac:spMk id="2" creationId="{8F99136F-F5EE-5A8D-DB67-E67C26DA800D}"/>
          </ac:spMkLst>
        </pc:spChg>
        <pc:spChg chg="add del">
          <ac:chgData name="Katherine Mesa" userId="dd7b0dd6-7f91-4ded-8476-0723d8004cb7" providerId="ADAL" clId="{B21ED189-1FE1-4D83-956D-052B84386C0F}" dt="2023-10-15T22:02:46.875" v="4634" actId="22"/>
          <ac:spMkLst>
            <pc:docMk/>
            <pc:sldMk cId="4209868759" sldId="325"/>
            <ac:spMk id="9" creationId="{6C350934-C48B-AED6-64D4-F0946EC61D66}"/>
          </ac:spMkLst>
        </pc:spChg>
        <pc:spChg chg="add mod">
          <ac:chgData name="Katherine Mesa" userId="dd7b0dd6-7f91-4ded-8476-0723d8004cb7" providerId="ADAL" clId="{B21ED189-1FE1-4D83-956D-052B84386C0F}" dt="2023-10-16T21:43:16.634" v="7003" actId="20577"/>
          <ac:spMkLst>
            <pc:docMk/>
            <pc:sldMk cId="4209868759" sldId="325"/>
            <ac:spMk id="11" creationId="{4DD8ED7D-0244-AE97-DB5C-BC187B9656A8}"/>
          </ac:spMkLst>
        </pc:spChg>
        <pc:spChg chg="add mod">
          <ac:chgData name="Katherine Mesa" userId="dd7b0dd6-7f91-4ded-8476-0723d8004cb7" providerId="ADAL" clId="{B21ED189-1FE1-4D83-956D-052B84386C0F}" dt="2023-10-16T22:08:10.504" v="7144" actId="1076"/>
          <ac:spMkLst>
            <pc:docMk/>
            <pc:sldMk cId="4209868759" sldId="325"/>
            <ac:spMk id="12" creationId="{7E9605F3-69C1-5862-6F39-AD1D09A40D4B}"/>
          </ac:spMkLst>
        </pc:spChg>
        <pc:spChg chg="add mod">
          <ac:chgData name="Katherine Mesa" userId="dd7b0dd6-7f91-4ded-8476-0723d8004cb7" providerId="ADAL" clId="{B21ED189-1FE1-4D83-956D-052B84386C0F}" dt="2023-10-16T22:08:13.048" v="7145" actId="1076"/>
          <ac:spMkLst>
            <pc:docMk/>
            <pc:sldMk cId="4209868759" sldId="325"/>
            <ac:spMk id="13" creationId="{EC825EC9-890B-0FF5-1DE5-EFCF2A112D12}"/>
          </ac:spMkLst>
        </pc:spChg>
        <pc:spChg chg="mod">
          <ac:chgData name="Katherine Mesa" userId="dd7b0dd6-7f91-4ded-8476-0723d8004cb7" providerId="ADAL" clId="{B21ED189-1FE1-4D83-956D-052B84386C0F}" dt="2023-10-15T22:02:19.545" v="4625" actId="108"/>
          <ac:spMkLst>
            <pc:docMk/>
            <pc:sldMk cId="4209868759" sldId="325"/>
            <ac:spMk id="21" creationId="{8396C4DD-39F7-DB50-AE39-C16ED654C693}"/>
          </ac:spMkLst>
        </pc:spChg>
        <pc:spChg chg="mod">
          <ac:chgData name="Katherine Mesa" userId="dd7b0dd6-7f91-4ded-8476-0723d8004cb7" providerId="ADAL" clId="{B21ED189-1FE1-4D83-956D-052B84386C0F}" dt="2023-10-15T22:02:15.974" v="4624" actId="108"/>
          <ac:spMkLst>
            <pc:docMk/>
            <pc:sldMk cId="4209868759" sldId="325"/>
            <ac:spMk id="22" creationId="{6AD65137-80C1-067F-CE30-C00E075D331A}"/>
          </ac:spMkLst>
        </pc:spChg>
      </pc:sldChg>
      <pc:sldChg chg="addSp delSp modSp add mod modShow">
        <pc:chgData name="Katherine Mesa" userId="dd7b0dd6-7f91-4ded-8476-0723d8004cb7" providerId="ADAL" clId="{B21ED189-1FE1-4D83-956D-052B84386C0F}" dt="2023-10-16T22:08:30.902" v="7148" actId="1076"/>
        <pc:sldMkLst>
          <pc:docMk/>
          <pc:sldMk cId="3723630163" sldId="326"/>
        </pc:sldMkLst>
        <pc:spChg chg="del mod">
          <ac:chgData name="Katherine Mesa" userId="dd7b0dd6-7f91-4ded-8476-0723d8004cb7" providerId="ADAL" clId="{B21ED189-1FE1-4D83-956D-052B84386C0F}" dt="2023-10-15T22:09:58.943" v="4931" actId="478"/>
          <ac:spMkLst>
            <pc:docMk/>
            <pc:sldMk cId="3723630163" sldId="326"/>
            <ac:spMk id="2" creationId="{8F99136F-F5EE-5A8D-DB67-E67C26DA800D}"/>
          </ac:spMkLst>
        </pc:spChg>
        <pc:spChg chg="add mod">
          <ac:chgData name="Katherine Mesa" userId="dd7b0dd6-7f91-4ded-8476-0723d8004cb7" providerId="ADAL" clId="{B21ED189-1FE1-4D83-956D-052B84386C0F}" dt="2023-10-16T21:43:18.803" v="7005" actId="20577"/>
          <ac:spMkLst>
            <pc:docMk/>
            <pc:sldMk cId="3723630163" sldId="326"/>
            <ac:spMk id="8" creationId="{F66C6995-489E-25BD-3ECE-692FFBB61D82}"/>
          </ac:spMkLst>
        </pc:spChg>
        <pc:spChg chg="add mod">
          <ac:chgData name="Katherine Mesa" userId="dd7b0dd6-7f91-4ded-8476-0723d8004cb7" providerId="ADAL" clId="{B21ED189-1FE1-4D83-956D-052B84386C0F}" dt="2023-10-16T22:08:17.330" v="7146" actId="1076"/>
          <ac:spMkLst>
            <pc:docMk/>
            <pc:sldMk cId="3723630163" sldId="326"/>
            <ac:spMk id="9" creationId="{F0B6B725-C57D-B3CB-E2C2-E87046BC27AE}"/>
          </ac:spMkLst>
        </pc:spChg>
        <pc:spChg chg="add mod">
          <ac:chgData name="Katherine Mesa" userId="dd7b0dd6-7f91-4ded-8476-0723d8004cb7" providerId="ADAL" clId="{B21ED189-1FE1-4D83-956D-052B84386C0F}" dt="2023-10-16T22:08:19.582" v="7147" actId="1076"/>
          <ac:spMkLst>
            <pc:docMk/>
            <pc:sldMk cId="3723630163" sldId="326"/>
            <ac:spMk id="11" creationId="{E80EA367-BCC5-F1E3-6C76-CBADC770B7CC}"/>
          </ac:spMkLst>
        </pc:spChg>
        <pc:spChg chg="add mod">
          <ac:chgData name="Katherine Mesa" userId="dd7b0dd6-7f91-4ded-8476-0723d8004cb7" providerId="ADAL" clId="{B21ED189-1FE1-4D83-956D-052B84386C0F}" dt="2023-10-16T22:08:30.902" v="7148" actId="1076"/>
          <ac:spMkLst>
            <pc:docMk/>
            <pc:sldMk cId="3723630163" sldId="326"/>
            <ac:spMk id="12" creationId="{CEBB7222-5A23-679B-2593-DFA7CF028BDA}"/>
          </ac:spMkLst>
        </pc:spChg>
        <pc:spChg chg="mod">
          <ac:chgData name="Katherine Mesa" userId="dd7b0dd6-7f91-4ded-8476-0723d8004cb7" providerId="ADAL" clId="{B21ED189-1FE1-4D83-956D-052B84386C0F}" dt="2023-10-15T22:02:57.574" v="4637" actId="108"/>
          <ac:spMkLst>
            <pc:docMk/>
            <pc:sldMk cId="3723630163" sldId="326"/>
            <ac:spMk id="22" creationId="{6AD65137-80C1-067F-CE30-C00E075D331A}"/>
          </ac:spMkLst>
        </pc:spChg>
        <pc:spChg chg="mod">
          <ac:chgData name="Katherine Mesa" userId="dd7b0dd6-7f91-4ded-8476-0723d8004cb7" providerId="ADAL" clId="{B21ED189-1FE1-4D83-956D-052B84386C0F}" dt="2023-10-15T22:02:55.014" v="4636" actId="108"/>
          <ac:spMkLst>
            <pc:docMk/>
            <pc:sldMk cId="3723630163" sldId="326"/>
            <ac:spMk id="23" creationId="{B07758CF-DB24-5F74-FC22-2C8BFE008372}"/>
          </ac:spMkLst>
        </pc:spChg>
      </pc:sldChg>
      <pc:sldChg chg="addSp delSp modSp add mod modShow">
        <pc:chgData name="Katherine Mesa" userId="dd7b0dd6-7f91-4ded-8476-0723d8004cb7" providerId="ADAL" clId="{B21ED189-1FE1-4D83-956D-052B84386C0F}" dt="2023-10-16T22:09:27.241" v="7158" actId="1076"/>
        <pc:sldMkLst>
          <pc:docMk/>
          <pc:sldMk cId="841151159" sldId="327"/>
        </pc:sldMkLst>
        <pc:spChg chg="del mod">
          <ac:chgData name="Katherine Mesa" userId="dd7b0dd6-7f91-4ded-8476-0723d8004cb7" providerId="ADAL" clId="{B21ED189-1FE1-4D83-956D-052B84386C0F}" dt="2023-10-15T22:11:12.123" v="4988" actId="478"/>
          <ac:spMkLst>
            <pc:docMk/>
            <pc:sldMk cId="841151159" sldId="327"/>
            <ac:spMk id="2" creationId="{8F99136F-F5EE-5A8D-DB67-E67C26DA800D}"/>
          </ac:spMkLst>
        </pc:spChg>
        <pc:spChg chg="add mod">
          <ac:chgData name="Katherine Mesa" userId="dd7b0dd6-7f91-4ded-8476-0723d8004cb7" providerId="ADAL" clId="{B21ED189-1FE1-4D83-956D-052B84386C0F}" dt="2023-10-16T22:08:58.478" v="7153" actId="1076"/>
          <ac:spMkLst>
            <pc:docMk/>
            <pc:sldMk cId="841151159" sldId="327"/>
            <ac:spMk id="8" creationId="{7AF8FB2B-5AE7-D57B-DFD3-6F6FCACAD4AF}"/>
          </ac:spMkLst>
        </pc:spChg>
        <pc:spChg chg="add mod">
          <ac:chgData name="Katherine Mesa" userId="dd7b0dd6-7f91-4ded-8476-0723d8004cb7" providerId="ADAL" clId="{B21ED189-1FE1-4D83-956D-052B84386C0F}" dt="2023-10-16T22:09:02.872" v="7154" actId="1076"/>
          <ac:spMkLst>
            <pc:docMk/>
            <pc:sldMk cId="841151159" sldId="327"/>
            <ac:spMk id="9" creationId="{609937E1-141D-F6C3-1C9E-B329063C59A1}"/>
          </ac:spMkLst>
        </pc:spChg>
        <pc:spChg chg="add mod">
          <ac:chgData name="Katherine Mesa" userId="dd7b0dd6-7f91-4ded-8476-0723d8004cb7" providerId="ADAL" clId="{B21ED189-1FE1-4D83-956D-052B84386C0F}" dt="2023-10-16T22:09:09.227" v="7155" actId="1076"/>
          <ac:spMkLst>
            <pc:docMk/>
            <pc:sldMk cId="841151159" sldId="327"/>
            <ac:spMk id="11" creationId="{C8172ECF-99B6-F1F6-11A8-D75ABB6416D6}"/>
          </ac:spMkLst>
        </pc:spChg>
        <pc:spChg chg="add mod">
          <ac:chgData name="Katherine Mesa" userId="dd7b0dd6-7f91-4ded-8476-0723d8004cb7" providerId="ADAL" clId="{B21ED189-1FE1-4D83-956D-052B84386C0F}" dt="2023-10-16T22:09:27.241" v="7158" actId="1076"/>
          <ac:spMkLst>
            <pc:docMk/>
            <pc:sldMk cId="841151159" sldId="327"/>
            <ac:spMk id="12" creationId="{1785B989-5DD7-2BF2-3ADC-72E7549C1B79}"/>
          </ac:spMkLst>
        </pc:spChg>
        <pc:spChg chg="add mod">
          <ac:chgData name="Katherine Mesa" userId="dd7b0dd6-7f91-4ded-8476-0723d8004cb7" providerId="ADAL" clId="{B21ED189-1FE1-4D83-956D-052B84386C0F}" dt="2023-10-16T22:09:20.793" v="7157" actId="1076"/>
          <ac:spMkLst>
            <pc:docMk/>
            <pc:sldMk cId="841151159" sldId="327"/>
            <ac:spMk id="13" creationId="{1BA6AB8E-3799-640F-A115-00CDCCB71FA8}"/>
          </ac:spMkLst>
        </pc:spChg>
        <pc:spChg chg="mod">
          <ac:chgData name="Katherine Mesa" userId="dd7b0dd6-7f91-4ded-8476-0723d8004cb7" providerId="ADAL" clId="{B21ED189-1FE1-4D83-956D-052B84386C0F}" dt="2023-10-15T22:03:32.674" v="4645" actId="108"/>
          <ac:spMkLst>
            <pc:docMk/>
            <pc:sldMk cId="841151159" sldId="327"/>
            <ac:spMk id="23" creationId="{B07758CF-DB24-5F74-FC22-2C8BFE008372}"/>
          </ac:spMkLst>
        </pc:spChg>
        <pc:spChg chg="mod">
          <ac:chgData name="Katherine Mesa" userId="dd7b0dd6-7f91-4ded-8476-0723d8004cb7" providerId="ADAL" clId="{B21ED189-1FE1-4D83-956D-052B84386C0F}" dt="2023-10-15T22:03:30.434" v="4644" actId="108"/>
          <ac:spMkLst>
            <pc:docMk/>
            <pc:sldMk cId="841151159" sldId="327"/>
            <ac:spMk id="24" creationId="{CD85D1E8-1D7C-39FE-3905-6B1B0F8E6487}"/>
          </ac:spMkLst>
        </pc:spChg>
        <pc:spChg chg="mod">
          <ac:chgData name="Katherine Mesa" userId="dd7b0dd6-7f91-4ded-8476-0723d8004cb7" providerId="ADAL" clId="{B21ED189-1FE1-4D83-956D-052B84386C0F}" dt="2023-10-15T22:03:28.164" v="4643" actId="108"/>
          <ac:spMkLst>
            <pc:docMk/>
            <pc:sldMk cId="841151159" sldId="327"/>
            <ac:spMk id="26" creationId="{D2A28CF2-E716-0807-1EB5-EC22CAA6879E}"/>
          </ac:spMkLst>
        </pc:spChg>
      </pc:sldChg>
      <pc:sldChg chg="addSp delSp modSp add mod modShow">
        <pc:chgData name="Katherine Mesa" userId="dd7b0dd6-7f91-4ded-8476-0723d8004cb7" providerId="ADAL" clId="{B21ED189-1FE1-4D83-956D-052B84386C0F}" dt="2023-10-16T19:42:22.112" v="6290" actId="729"/>
        <pc:sldMkLst>
          <pc:docMk/>
          <pc:sldMk cId="3283164139" sldId="328"/>
        </pc:sldMkLst>
        <pc:spChg chg="del">
          <ac:chgData name="Katherine Mesa" userId="dd7b0dd6-7f91-4ded-8476-0723d8004cb7" providerId="ADAL" clId="{B21ED189-1FE1-4D83-956D-052B84386C0F}" dt="2023-10-15T22:37:48.861" v="5442" actId="478"/>
          <ac:spMkLst>
            <pc:docMk/>
            <pc:sldMk cId="3283164139" sldId="328"/>
            <ac:spMk id="5" creationId="{46F6D8AF-79C8-32E4-23C1-99B79466820B}"/>
          </ac:spMkLst>
        </pc:spChg>
        <pc:spChg chg="del mod">
          <ac:chgData name="Katherine Mesa" userId="dd7b0dd6-7f91-4ded-8476-0723d8004cb7" providerId="ADAL" clId="{B21ED189-1FE1-4D83-956D-052B84386C0F}" dt="2023-10-15T22:37:55.852" v="5445" actId="478"/>
          <ac:spMkLst>
            <pc:docMk/>
            <pc:sldMk cId="3283164139" sldId="328"/>
            <ac:spMk id="6" creationId="{D3D2792E-D557-1C33-0C87-80B5019D546A}"/>
          </ac:spMkLst>
        </pc:spChg>
        <pc:spChg chg="del">
          <ac:chgData name="Katherine Mesa" userId="dd7b0dd6-7f91-4ded-8476-0723d8004cb7" providerId="ADAL" clId="{B21ED189-1FE1-4D83-956D-052B84386C0F}" dt="2023-10-15T22:37:48.861" v="5442" actId="478"/>
          <ac:spMkLst>
            <pc:docMk/>
            <pc:sldMk cId="3283164139" sldId="328"/>
            <ac:spMk id="9" creationId="{F486CEBE-F6C3-C919-EAB9-645D639C4821}"/>
          </ac:spMkLst>
        </pc:spChg>
        <pc:spChg chg="del">
          <ac:chgData name="Katherine Mesa" userId="dd7b0dd6-7f91-4ded-8476-0723d8004cb7" providerId="ADAL" clId="{B21ED189-1FE1-4D83-956D-052B84386C0F}" dt="2023-10-15T22:37:50.547" v="5443" actId="478"/>
          <ac:spMkLst>
            <pc:docMk/>
            <pc:sldMk cId="3283164139" sldId="328"/>
            <ac:spMk id="10" creationId="{34D3D8C8-D927-D779-E3B7-E3E9F353E3C0}"/>
          </ac:spMkLst>
        </pc:spChg>
        <pc:graphicFrameChg chg="add mod modGraphic">
          <ac:chgData name="Katherine Mesa" userId="dd7b0dd6-7f91-4ded-8476-0723d8004cb7" providerId="ADAL" clId="{B21ED189-1FE1-4D83-956D-052B84386C0F}" dt="2023-10-15T22:50:15.673" v="5855" actId="1076"/>
          <ac:graphicFrameMkLst>
            <pc:docMk/>
            <pc:sldMk cId="3283164139" sldId="328"/>
            <ac:graphicFrameMk id="7" creationId="{BA616FDF-805D-0A6B-B785-9B2AC411BF40}"/>
          </ac:graphicFrameMkLst>
        </pc:graphicFrameChg>
        <pc:cxnChg chg="del mod">
          <ac:chgData name="Katherine Mesa" userId="dd7b0dd6-7f91-4ded-8476-0723d8004cb7" providerId="ADAL" clId="{B21ED189-1FE1-4D83-956D-052B84386C0F}" dt="2023-10-15T22:37:48.861" v="5442" actId="478"/>
          <ac:cxnSpMkLst>
            <pc:docMk/>
            <pc:sldMk cId="3283164139" sldId="328"/>
            <ac:cxnSpMk id="8" creationId="{19F42A9A-729A-FB47-4E11-83756EADA886}"/>
          </ac:cxnSpMkLst>
        </pc:cxnChg>
        <pc:cxnChg chg="del mod">
          <ac:chgData name="Katherine Mesa" userId="dd7b0dd6-7f91-4ded-8476-0723d8004cb7" providerId="ADAL" clId="{B21ED189-1FE1-4D83-956D-052B84386C0F}" dt="2023-10-15T22:37:48.861" v="5442" actId="478"/>
          <ac:cxnSpMkLst>
            <pc:docMk/>
            <pc:sldMk cId="3283164139" sldId="328"/>
            <ac:cxnSpMk id="16" creationId="{A6B6F620-186E-6AE6-6C23-C0D115C07AAF}"/>
          </ac:cxnSpMkLst>
        </pc:cxnChg>
        <pc:cxnChg chg="del mod">
          <ac:chgData name="Katherine Mesa" userId="dd7b0dd6-7f91-4ded-8476-0723d8004cb7" providerId="ADAL" clId="{B21ED189-1FE1-4D83-956D-052B84386C0F}" dt="2023-10-15T22:37:48.861" v="5442" actId="478"/>
          <ac:cxnSpMkLst>
            <pc:docMk/>
            <pc:sldMk cId="3283164139" sldId="328"/>
            <ac:cxnSpMk id="19" creationId="{0D57027F-F137-1592-D055-C650FDACC54A}"/>
          </ac:cxnSpMkLst>
        </pc:cxnChg>
      </pc:sldChg>
      <pc:sldChg chg="addSp modSp add del mod">
        <pc:chgData name="Katherine Mesa" userId="dd7b0dd6-7f91-4ded-8476-0723d8004cb7" providerId="ADAL" clId="{B21ED189-1FE1-4D83-956D-052B84386C0F}" dt="2023-10-15T22:47:27.867" v="5826" actId="2696"/>
        <pc:sldMkLst>
          <pc:docMk/>
          <pc:sldMk cId="217730362" sldId="329"/>
        </pc:sldMkLst>
        <pc:spChg chg="mod">
          <ac:chgData name="Katherine Mesa" userId="dd7b0dd6-7f91-4ded-8476-0723d8004cb7" providerId="ADAL" clId="{B21ED189-1FE1-4D83-956D-052B84386C0F}" dt="2023-10-15T22:42:59.844" v="5743" actId="1076"/>
          <ac:spMkLst>
            <pc:docMk/>
            <pc:sldMk cId="217730362" sldId="329"/>
            <ac:spMk id="4" creationId="{55AD3F97-2B5F-16A4-8C15-A0923CCF869B}"/>
          </ac:spMkLst>
        </pc:spChg>
        <pc:graphicFrameChg chg="add mod modGraphic">
          <ac:chgData name="Katherine Mesa" userId="dd7b0dd6-7f91-4ded-8476-0723d8004cb7" providerId="ADAL" clId="{B21ED189-1FE1-4D83-956D-052B84386C0F}" dt="2023-10-15T22:46:35.867" v="5822" actId="207"/>
          <ac:graphicFrameMkLst>
            <pc:docMk/>
            <pc:sldMk cId="217730362" sldId="329"/>
            <ac:graphicFrameMk id="5" creationId="{50A49808-9303-B4F0-C411-A59393EAB6B0}"/>
          </ac:graphicFrameMkLst>
        </pc:graphicFrameChg>
        <pc:graphicFrameChg chg="mod">
          <ac:chgData name="Katherine Mesa" userId="dd7b0dd6-7f91-4ded-8476-0723d8004cb7" providerId="ADAL" clId="{B21ED189-1FE1-4D83-956D-052B84386C0F}" dt="2023-10-15T22:44:24.091" v="5764"/>
          <ac:graphicFrameMkLst>
            <pc:docMk/>
            <pc:sldMk cId="217730362" sldId="329"/>
            <ac:graphicFrameMk id="7" creationId="{BA616FDF-805D-0A6B-B785-9B2AC411BF40}"/>
          </ac:graphicFrameMkLst>
        </pc:graphicFrameChg>
        <pc:cxnChg chg="add mod">
          <ac:chgData name="Katherine Mesa" userId="dd7b0dd6-7f91-4ded-8476-0723d8004cb7" providerId="ADAL" clId="{B21ED189-1FE1-4D83-956D-052B84386C0F}" dt="2023-10-15T22:45:28.279" v="5786" actId="1076"/>
          <ac:cxnSpMkLst>
            <pc:docMk/>
            <pc:sldMk cId="217730362" sldId="329"/>
            <ac:cxnSpMk id="8" creationId="{386FE3BC-4CCD-63D8-B9DC-11627EC13BAC}"/>
          </ac:cxnSpMkLst>
        </pc:cxnChg>
      </pc:sldChg>
      <pc:sldChg chg="addSp delSp modSp add mod modShow">
        <pc:chgData name="Katherine Mesa" userId="dd7b0dd6-7f91-4ded-8476-0723d8004cb7" providerId="ADAL" clId="{B21ED189-1FE1-4D83-956D-052B84386C0F}" dt="2023-10-16T21:45:21.741" v="7074" actId="1076"/>
        <pc:sldMkLst>
          <pc:docMk/>
          <pc:sldMk cId="4133612512" sldId="329"/>
        </pc:sldMkLst>
        <pc:spChg chg="ord">
          <ac:chgData name="Katherine Mesa" userId="dd7b0dd6-7f91-4ded-8476-0723d8004cb7" providerId="ADAL" clId="{B21ED189-1FE1-4D83-956D-052B84386C0F}" dt="2023-10-15T22:48:37.259" v="5839" actId="166"/>
          <ac:spMkLst>
            <pc:docMk/>
            <pc:sldMk cId="4133612512" sldId="329"/>
            <ac:spMk id="4" creationId="{55AD3F97-2B5F-16A4-8C15-A0923CCF869B}"/>
          </ac:spMkLst>
        </pc:spChg>
        <pc:spChg chg="add mod">
          <ac:chgData name="Katherine Mesa" userId="dd7b0dd6-7f91-4ded-8476-0723d8004cb7" providerId="ADAL" clId="{B21ED189-1FE1-4D83-956D-052B84386C0F}" dt="2023-10-15T22:49:20.806" v="5843"/>
          <ac:spMkLst>
            <pc:docMk/>
            <pc:sldMk cId="4133612512" sldId="329"/>
            <ac:spMk id="5" creationId="{9BD61D6D-1177-602F-3E02-55BBB2576444}"/>
          </ac:spMkLst>
        </pc:spChg>
        <pc:spChg chg="add mod">
          <ac:chgData name="Katherine Mesa" userId="dd7b0dd6-7f91-4ded-8476-0723d8004cb7" providerId="ADAL" clId="{B21ED189-1FE1-4D83-956D-052B84386C0F}" dt="2023-10-16T19:24:58.109" v="5992" actId="11530"/>
          <ac:spMkLst>
            <pc:docMk/>
            <pc:sldMk cId="4133612512" sldId="329"/>
            <ac:spMk id="5" creationId="{DD0BA89D-1CB4-F8BB-58B8-C54548396518}"/>
          </ac:spMkLst>
        </pc:spChg>
        <pc:spChg chg="add mod">
          <ac:chgData name="Katherine Mesa" userId="dd7b0dd6-7f91-4ded-8476-0723d8004cb7" providerId="ADAL" clId="{B21ED189-1FE1-4D83-956D-052B84386C0F}" dt="2023-10-16T21:45:18.950" v="7073" actId="108"/>
          <ac:spMkLst>
            <pc:docMk/>
            <pc:sldMk cId="4133612512" sldId="329"/>
            <ac:spMk id="6" creationId="{97106CF3-7DB3-206A-7917-D5EB897C656B}"/>
          </ac:spMkLst>
        </pc:spChg>
        <pc:spChg chg="add mod">
          <ac:chgData name="Katherine Mesa" userId="dd7b0dd6-7f91-4ded-8476-0723d8004cb7" providerId="ADAL" clId="{B21ED189-1FE1-4D83-956D-052B84386C0F}" dt="2023-10-16T21:43:58.634" v="7058" actId="20577"/>
          <ac:spMkLst>
            <pc:docMk/>
            <pc:sldMk cId="4133612512" sldId="329"/>
            <ac:spMk id="8" creationId="{FED47EEF-3B8C-F151-7BBD-964DAC67C91E}"/>
          </ac:spMkLst>
        </pc:spChg>
        <pc:spChg chg="add mod">
          <ac:chgData name="Katherine Mesa" userId="dd7b0dd6-7f91-4ded-8476-0723d8004cb7" providerId="ADAL" clId="{B21ED189-1FE1-4D83-956D-052B84386C0F}" dt="2023-10-16T19:24:58.109" v="5992" actId="11530"/>
          <ac:spMkLst>
            <pc:docMk/>
            <pc:sldMk cId="4133612512" sldId="329"/>
            <ac:spMk id="9" creationId="{74D7EDD9-01C4-D0ED-EA88-BBCE9FE368E6}"/>
          </ac:spMkLst>
        </pc:spChg>
        <pc:spChg chg="add mod">
          <ac:chgData name="Katherine Mesa" userId="dd7b0dd6-7f91-4ded-8476-0723d8004cb7" providerId="ADAL" clId="{B21ED189-1FE1-4D83-956D-052B84386C0F}" dt="2023-10-16T19:26:49.978" v="6016" actId="20577"/>
          <ac:spMkLst>
            <pc:docMk/>
            <pc:sldMk cId="4133612512" sldId="329"/>
            <ac:spMk id="10" creationId="{22B8251D-6EE9-D085-9A7F-A14FC2206A43}"/>
          </ac:spMkLst>
        </pc:spChg>
        <pc:graphicFrameChg chg="mod">
          <ac:chgData name="Katherine Mesa" userId="dd7b0dd6-7f91-4ded-8476-0723d8004cb7" providerId="ADAL" clId="{B21ED189-1FE1-4D83-956D-052B84386C0F}" dt="2023-10-15T22:49:35.401" v="5847"/>
          <ac:graphicFrameMkLst>
            <pc:docMk/>
            <pc:sldMk cId="4133612512" sldId="329"/>
            <ac:graphicFrameMk id="7" creationId="{BA616FDF-805D-0A6B-B785-9B2AC411BF40}"/>
          </ac:graphicFrameMkLst>
        </pc:graphicFrameChg>
        <pc:cxnChg chg="add mod">
          <ac:chgData name="Katherine Mesa" userId="dd7b0dd6-7f91-4ded-8476-0723d8004cb7" providerId="ADAL" clId="{B21ED189-1FE1-4D83-956D-052B84386C0F}" dt="2023-10-16T19:25:24.669" v="5995" actId="1582"/>
          <ac:cxnSpMkLst>
            <pc:docMk/>
            <pc:sldMk cId="4133612512" sldId="329"/>
            <ac:cxnSpMk id="13" creationId="{C80DD472-DDF2-2663-E43A-37D8A562AD44}"/>
          </ac:cxnSpMkLst>
        </pc:cxnChg>
        <pc:cxnChg chg="add del mod">
          <ac:chgData name="Katherine Mesa" userId="dd7b0dd6-7f91-4ded-8476-0723d8004cb7" providerId="ADAL" clId="{B21ED189-1FE1-4D83-956D-052B84386C0F}" dt="2023-10-16T21:44:59.871" v="7066" actId="478"/>
          <ac:cxnSpMkLst>
            <pc:docMk/>
            <pc:sldMk cId="4133612512" sldId="329"/>
            <ac:cxnSpMk id="14" creationId="{1E7E622D-46FC-9A30-9BBF-48E6DA0FA578}"/>
          </ac:cxnSpMkLst>
        </pc:cxnChg>
        <pc:cxnChg chg="add del mod">
          <ac:chgData name="Katherine Mesa" userId="dd7b0dd6-7f91-4ded-8476-0723d8004cb7" providerId="ADAL" clId="{B21ED189-1FE1-4D83-956D-052B84386C0F}" dt="2023-10-16T19:25:36.412" v="5999" actId="11529"/>
          <ac:cxnSpMkLst>
            <pc:docMk/>
            <pc:sldMk cId="4133612512" sldId="329"/>
            <ac:cxnSpMk id="16" creationId="{57029659-58C0-853A-71EE-7B52BD7A29F6}"/>
          </ac:cxnSpMkLst>
        </pc:cxnChg>
        <pc:cxnChg chg="add del">
          <ac:chgData name="Katherine Mesa" userId="dd7b0dd6-7f91-4ded-8476-0723d8004cb7" providerId="ADAL" clId="{B21ED189-1FE1-4D83-956D-052B84386C0F}" dt="2023-10-16T21:44:58.626" v="7064" actId="11529"/>
          <ac:cxnSpMkLst>
            <pc:docMk/>
            <pc:sldMk cId="4133612512" sldId="329"/>
            <ac:cxnSpMk id="17" creationId="{B56469C1-2D29-E508-DCE0-A469C9A90A2E}"/>
          </ac:cxnSpMkLst>
        </pc:cxnChg>
        <pc:cxnChg chg="add mod">
          <ac:chgData name="Katherine Mesa" userId="dd7b0dd6-7f91-4ded-8476-0723d8004cb7" providerId="ADAL" clId="{B21ED189-1FE1-4D83-956D-052B84386C0F}" dt="2023-10-16T19:27:05.019" v="6017" actId="108"/>
          <ac:cxnSpMkLst>
            <pc:docMk/>
            <pc:sldMk cId="4133612512" sldId="329"/>
            <ac:cxnSpMk id="18" creationId="{1950EBD6-1957-30BD-33E7-1981D97BD604}"/>
          </ac:cxnSpMkLst>
        </pc:cxnChg>
        <pc:cxnChg chg="add del mod">
          <ac:chgData name="Katherine Mesa" userId="dd7b0dd6-7f91-4ded-8476-0723d8004cb7" providerId="ADAL" clId="{B21ED189-1FE1-4D83-956D-052B84386C0F}" dt="2023-10-16T19:26:16.509" v="6002" actId="11529"/>
          <ac:cxnSpMkLst>
            <pc:docMk/>
            <pc:sldMk cId="4133612512" sldId="329"/>
            <ac:cxnSpMk id="20" creationId="{01B2CFD3-FF0A-AD48-3D4E-FE89380C89A1}"/>
          </ac:cxnSpMkLst>
        </pc:cxnChg>
        <pc:cxnChg chg="add mod">
          <ac:chgData name="Katherine Mesa" userId="dd7b0dd6-7f91-4ded-8476-0723d8004cb7" providerId="ADAL" clId="{B21ED189-1FE1-4D83-956D-052B84386C0F}" dt="2023-10-16T21:45:16.205" v="7070" actId="108"/>
          <ac:cxnSpMkLst>
            <pc:docMk/>
            <pc:sldMk cId="4133612512" sldId="329"/>
            <ac:cxnSpMk id="20" creationId="{C76B1FFA-FEA4-310C-B091-D97631C239AF}"/>
          </ac:cxnSpMkLst>
        </pc:cxnChg>
        <pc:cxnChg chg="add mod">
          <ac:chgData name="Katherine Mesa" userId="dd7b0dd6-7f91-4ded-8476-0723d8004cb7" providerId="ADAL" clId="{B21ED189-1FE1-4D83-956D-052B84386C0F}" dt="2023-10-16T21:45:21.741" v="7074" actId="1076"/>
          <ac:cxnSpMkLst>
            <pc:docMk/>
            <pc:sldMk cId="4133612512" sldId="329"/>
            <ac:cxnSpMk id="21" creationId="{5E2A871F-B166-507A-E080-EF4F4BC135E6}"/>
          </ac:cxnSpMkLst>
        </pc:cxnChg>
        <pc:cxnChg chg="add del mod">
          <ac:chgData name="Katherine Mesa" userId="dd7b0dd6-7f91-4ded-8476-0723d8004cb7" providerId="ADAL" clId="{B21ED189-1FE1-4D83-956D-052B84386C0F}" dt="2023-10-16T19:26:22.564" v="6004" actId="11529"/>
          <ac:cxnSpMkLst>
            <pc:docMk/>
            <pc:sldMk cId="4133612512" sldId="329"/>
            <ac:cxnSpMk id="22" creationId="{1D099FD2-89FE-303C-EB28-7EA8DB664E92}"/>
          </ac:cxnSpMkLst>
        </pc:cxnChg>
        <pc:cxnChg chg="add mod">
          <ac:chgData name="Katherine Mesa" userId="dd7b0dd6-7f91-4ded-8476-0723d8004cb7" providerId="ADAL" clId="{B21ED189-1FE1-4D83-956D-052B84386C0F}" dt="2023-10-16T19:27:06.771" v="6019" actId="108"/>
          <ac:cxnSpMkLst>
            <pc:docMk/>
            <pc:sldMk cId="4133612512" sldId="329"/>
            <ac:cxnSpMk id="24" creationId="{569D6AC0-A3D9-8C36-1AEA-8B7125BD8BD4}"/>
          </ac:cxnSpMkLst>
        </pc:cxnChg>
        <pc:cxnChg chg="add mod">
          <ac:chgData name="Katherine Mesa" userId="dd7b0dd6-7f91-4ded-8476-0723d8004cb7" providerId="ADAL" clId="{B21ED189-1FE1-4D83-956D-052B84386C0F}" dt="2023-10-16T19:27:09.066" v="6021" actId="108"/>
          <ac:cxnSpMkLst>
            <pc:docMk/>
            <pc:sldMk cId="4133612512" sldId="329"/>
            <ac:cxnSpMk id="26" creationId="{526699D2-7547-7CBC-A527-77A6CF6B2A92}"/>
          </ac:cxnSpMkLst>
        </pc:cxnChg>
        <pc:cxnChg chg="add del mod">
          <ac:chgData name="Katherine Mesa" userId="dd7b0dd6-7f91-4ded-8476-0723d8004cb7" providerId="ADAL" clId="{B21ED189-1FE1-4D83-956D-052B84386C0F}" dt="2023-10-16T21:44:32.746" v="7059" actId="478"/>
          <ac:cxnSpMkLst>
            <pc:docMk/>
            <pc:sldMk cId="4133612512" sldId="329"/>
            <ac:cxnSpMk id="28" creationId="{EE989D2E-299F-4ECB-B870-CDC6458A2EF2}"/>
          </ac:cxnSpMkLst>
        </pc:cxnChg>
        <pc:cxnChg chg="add del mod">
          <ac:chgData name="Katherine Mesa" userId="dd7b0dd6-7f91-4ded-8476-0723d8004cb7" providerId="ADAL" clId="{B21ED189-1FE1-4D83-956D-052B84386C0F}" dt="2023-10-16T21:44:34.681" v="7060" actId="478"/>
          <ac:cxnSpMkLst>
            <pc:docMk/>
            <pc:sldMk cId="4133612512" sldId="329"/>
            <ac:cxnSpMk id="30" creationId="{48708D54-4D4A-B7BE-150B-FEC49494A6BC}"/>
          </ac:cxnSpMkLst>
        </pc:cxnChg>
      </pc:sldChg>
      <pc:sldChg chg="addSp delSp modSp add mod modShow">
        <pc:chgData name="Katherine Mesa" userId="dd7b0dd6-7f91-4ded-8476-0723d8004cb7" providerId="ADAL" clId="{B21ED189-1FE1-4D83-956D-052B84386C0F}" dt="2023-10-16T19:53:44.815" v="6682" actId="478"/>
        <pc:sldMkLst>
          <pc:docMk/>
          <pc:sldMk cId="269560904" sldId="330"/>
        </pc:sldMkLst>
        <pc:spChg chg="add mod">
          <ac:chgData name="Katherine Mesa" userId="dd7b0dd6-7f91-4ded-8476-0723d8004cb7" providerId="ADAL" clId="{B21ED189-1FE1-4D83-956D-052B84386C0F}" dt="2023-10-16T19:43:23.584" v="6298" actId="1076"/>
          <ac:spMkLst>
            <pc:docMk/>
            <pc:sldMk cId="269560904" sldId="330"/>
            <ac:spMk id="5" creationId="{F3FA378E-4D30-37D1-A583-5BD07ED7E01A}"/>
          </ac:spMkLst>
        </pc:spChg>
        <pc:spChg chg="add mod">
          <ac:chgData name="Katherine Mesa" userId="dd7b0dd6-7f91-4ded-8476-0723d8004cb7" providerId="ADAL" clId="{B21ED189-1FE1-4D83-956D-052B84386C0F}" dt="2023-10-16T19:43:23.584" v="6298" actId="1076"/>
          <ac:spMkLst>
            <pc:docMk/>
            <pc:sldMk cId="269560904" sldId="330"/>
            <ac:spMk id="6" creationId="{35ECB634-9FBB-33DC-8F2C-B663E6203999}"/>
          </ac:spMkLst>
        </pc:spChg>
        <pc:spChg chg="add mod">
          <ac:chgData name="Katherine Mesa" userId="dd7b0dd6-7f91-4ded-8476-0723d8004cb7" providerId="ADAL" clId="{B21ED189-1FE1-4D83-956D-052B84386C0F}" dt="2023-10-16T19:45:42.280" v="6351" actId="20577"/>
          <ac:spMkLst>
            <pc:docMk/>
            <pc:sldMk cId="269560904" sldId="330"/>
            <ac:spMk id="8" creationId="{3C8A22D8-57CE-475B-C682-86589E871F10}"/>
          </ac:spMkLst>
        </pc:spChg>
        <pc:spChg chg="add mod">
          <ac:chgData name="Katherine Mesa" userId="dd7b0dd6-7f91-4ded-8476-0723d8004cb7" providerId="ADAL" clId="{B21ED189-1FE1-4D83-956D-052B84386C0F}" dt="2023-10-16T19:43:23.584" v="6298" actId="1076"/>
          <ac:spMkLst>
            <pc:docMk/>
            <pc:sldMk cId="269560904" sldId="330"/>
            <ac:spMk id="9" creationId="{9B3D9DF2-ADB4-7A92-6275-24551243FF00}"/>
          </ac:spMkLst>
        </pc:spChg>
        <pc:spChg chg="add mod">
          <ac:chgData name="Katherine Mesa" userId="dd7b0dd6-7f91-4ded-8476-0723d8004cb7" providerId="ADAL" clId="{B21ED189-1FE1-4D83-956D-052B84386C0F}" dt="2023-10-16T19:43:23.584" v="6298" actId="1076"/>
          <ac:spMkLst>
            <pc:docMk/>
            <pc:sldMk cId="269560904" sldId="330"/>
            <ac:spMk id="10" creationId="{18095166-6A00-672F-F2F8-0794DC404AA4}"/>
          </ac:spMkLst>
        </pc:spChg>
        <pc:spChg chg="add del mod">
          <ac:chgData name="Katherine Mesa" userId="dd7b0dd6-7f91-4ded-8476-0723d8004cb7" providerId="ADAL" clId="{B21ED189-1FE1-4D83-956D-052B84386C0F}" dt="2023-10-16T19:53:43.957" v="6681" actId="478"/>
          <ac:spMkLst>
            <pc:docMk/>
            <pc:sldMk cId="269560904" sldId="330"/>
            <ac:spMk id="39" creationId="{1E0E7A70-56E1-666E-2004-1DCD919F9749}"/>
          </ac:spMkLst>
        </pc:spChg>
        <pc:graphicFrameChg chg="mod">
          <ac:chgData name="Katherine Mesa" userId="dd7b0dd6-7f91-4ded-8476-0723d8004cb7" providerId="ADAL" clId="{B21ED189-1FE1-4D83-956D-052B84386C0F}" dt="2023-10-15T22:49:36.913" v="5848" actId="108"/>
          <ac:graphicFrameMkLst>
            <pc:docMk/>
            <pc:sldMk cId="269560904" sldId="330"/>
            <ac:graphicFrameMk id="7" creationId="{BA616FDF-805D-0A6B-B785-9B2AC411BF40}"/>
          </ac:graphicFrameMkLst>
        </pc:graphicFrameChg>
        <pc:cxnChg chg="add del">
          <ac:chgData name="Katherine Mesa" userId="dd7b0dd6-7f91-4ded-8476-0723d8004cb7" providerId="ADAL" clId="{B21ED189-1FE1-4D83-956D-052B84386C0F}" dt="2023-10-16T19:29:18.251" v="6072" actId="11529"/>
          <ac:cxnSpMkLst>
            <pc:docMk/>
            <pc:sldMk cId="269560904" sldId="330"/>
            <ac:cxnSpMk id="13" creationId="{F8223B58-7EB9-DC39-40E3-09CCD3A9D4D2}"/>
          </ac:cxnSpMkLst>
        </pc:cxnChg>
        <pc:cxnChg chg="add del mod">
          <ac:chgData name="Katherine Mesa" userId="dd7b0dd6-7f91-4ded-8476-0723d8004cb7" providerId="ADAL" clId="{B21ED189-1FE1-4D83-956D-052B84386C0F}" dt="2023-10-16T19:29:35.875" v="6074" actId="11529"/>
          <ac:cxnSpMkLst>
            <pc:docMk/>
            <pc:sldMk cId="269560904" sldId="330"/>
            <ac:cxnSpMk id="15" creationId="{399A5EA4-44CE-B74F-9454-D540C7FAE555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17" creationId="{08147EB5-800B-8465-395D-9C49DC1CF988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19" creationId="{03F8D9F5-FD29-20C3-81DD-FFF01BF1B39A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21" creationId="{70C9303A-65F6-8787-FAEF-8B73A91D8A85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23" creationId="{10DD1EDC-F6A2-7B99-8504-AE84191F001E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25" creationId="{B8AD15F1-DDC2-A12B-FE42-FE1AAC69D7B2}"/>
          </ac:cxnSpMkLst>
        </pc:cxnChg>
        <pc:cxnChg chg="add del mod">
          <ac:chgData name="Katherine Mesa" userId="dd7b0dd6-7f91-4ded-8476-0723d8004cb7" providerId="ADAL" clId="{B21ED189-1FE1-4D83-956D-052B84386C0F}" dt="2023-10-16T19:30:16.732" v="6081" actId="11529"/>
          <ac:cxnSpMkLst>
            <pc:docMk/>
            <pc:sldMk cId="269560904" sldId="330"/>
            <ac:cxnSpMk id="27" creationId="{154E4B78-C13D-E837-B77B-AB1A3DAAB2F8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29" creationId="{4988B123-DBD8-3A44-416A-0D545739FD53}"/>
          </ac:cxnSpMkLst>
        </pc:cxnChg>
        <pc:cxnChg chg="add del mod">
          <ac:chgData name="Katherine Mesa" userId="dd7b0dd6-7f91-4ded-8476-0723d8004cb7" providerId="ADAL" clId="{B21ED189-1FE1-4D83-956D-052B84386C0F}" dt="2023-10-16T19:30:37.730" v="6086" actId="478"/>
          <ac:cxnSpMkLst>
            <pc:docMk/>
            <pc:sldMk cId="269560904" sldId="330"/>
            <ac:cxnSpMk id="32" creationId="{74C91FFF-8096-B4C7-65CB-E52886825A78}"/>
          </ac:cxnSpMkLst>
        </pc:cxnChg>
        <pc:cxnChg chg="add del">
          <ac:chgData name="Katherine Mesa" userId="dd7b0dd6-7f91-4ded-8476-0723d8004cb7" providerId="ADAL" clId="{B21ED189-1FE1-4D83-956D-052B84386C0F}" dt="2023-10-16T19:30:52.452" v="6088" actId="11529"/>
          <ac:cxnSpMkLst>
            <pc:docMk/>
            <pc:sldMk cId="269560904" sldId="330"/>
            <ac:cxnSpMk id="35" creationId="{BA2E2ADC-C7D8-6C09-5150-41C1292CF1DC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38" creationId="{7DA898BF-333E-7381-F76C-FCA2F0C1244A}"/>
          </ac:cxnSpMkLst>
        </pc:cxnChg>
        <pc:cxnChg chg="add del mod">
          <ac:chgData name="Katherine Mesa" userId="dd7b0dd6-7f91-4ded-8476-0723d8004cb7" providerId="ADAL" clId="{B21ED189-1FE1-4D83-956D-052B84386C0F}" dt="2023-10-16T19:53:42.236" v="6679" actId="478"/>
          <ac:cxnSpMkLst>
            <pc:docMk/>
            <pc:sldMk cId="269560904" sldId="330"/>
            <ac:cxnSpMk id="41" creationId="{1A7180D7-9C05-1312-B0E1-8243BCAB57CE}"/>
          </ac:cxnSpMkLst>
        </pc:cxnChg>
        <pc:cxnChg chg="add del mod">
          <ac:chgData name="Katherine Mesa" userId="dd7b0dd6-7f91-4ded-8476-0723d8004cb7" providerId="ADAL" clId="{B21ED189-1FE1-4D83-956D-052B84386C0F}" dt="2023-10-16T19:40:22.699" v="6286" actId="11529"/>
          <ac:cxnSpMkLst>
            <pc:docMk/>
            <pc:sldMk cId="269560904" sldId="330"/>
            <ac:cxnSpMk id="43" creationId="{8579B76C-C413-EFEE-EB28-F8BECC01BE3F}"/>
          </ac:cxnSpMkLst>
        </pc:cxnChg>
        <pc:cxnChg chg="add del mod">
          <ac:chgData name="Katherine Mesa" userId="dd7b0dd6-7f91-4ded-8476-0723d8004cb7" providerId="ADAL" clId="{B21ED189-1FE1-4D83-956D-052B84386C0F}" dt="2023-10-16T19:53:44.815" v="6682" actId="478"/>
          <ac:cxnSpMkLst>
            <pc:docMk/>
            <pc:sldMk cId="269560904" sldId="330"/>
            <ac:cxnSpMk id="45" creationId="{89E2A68E-3FBC-9D00-DB12-6ABC3EADAD9A}"/>
          </ac:cxnSpMkLst>
        </pc:cxnChg>
      </pc:sldChg>
      <pc:sldChg chg="add del">
        <pc:chgData name="Katherine Mesa" userId="dd7b0dd6-7f91-4ded-8476-0723d8004cb7" providerId="ADAL" clId="{B21ED189-1FE1-4D83-956D-052B84386C0F}" dt="2023-10-15T22:47:29.524" v="5827" actId="2696"/>
        <pc:sldMkLst>
          <pc:docMk/>
          <pc:sldMk cId="586440990" sldId="330"/>
        </pc:sldMkLst>
      </pc:sldChg>
      <pc:sldChg chg="new del">
        <pc:chgData name="Katherine Mesa" userId="dd7b0dd6-7f91-4ded-8476-0723d8004cb7" providerId="ADAL" clId="{B21ED189-1FE1-4D83-956D-052B84386C0F}" dt="2023-10-15T22:46:09.547" v="5821" actId="2696"/>
        <pc:sldMkLst>
          <pc:docMk/>
          <pc:sldMk cId="3800991197" sldId="330"/>
        </pc:sldMkLst>
      </pc:sldChg>
      <pc:sldChg chg="addSp delSp modSp add mod modShow">
        <pc:chgData name="Katherine Mesa" userId="dd7b0dd6-7f91-4ded-8476-0723d8004cb7" providerId="ADAL" clId="{B21ED189-1FE1-4D83-956D-052B84386C0F}" dt="2023-10-16T19:53:54.725" v="6688" actId="478"/>
        <pc:sldMkLst>
          <pc:docMk/>
          <pc:sldMk cId="293338493" sldId="331"/>
        </pc:sldMkLst>
        <pc:spChg chg="add mod">
          <ac:chgData name="Katherine Mesa" userId="dd7b0dd6-7f91-4ded-8476-0723d8004cb7" providerId="ADAL" clId="{B21ED189-1FE1-4D83-956D-052B84386C0F}" dt="2023-10-15T22:51:46.351" v="5868"/>
          <ac:spMkLst>
            <pc:docMk/>
            <pc:sldMk cId="293338493" sldId="331"/>
            <ac:spMk id="8" creationId="{E8394A58-D8F5-C805-D814-0F65674C8CBA}"/>
          </ac:spMkLst>
        </pc:spChg>
        <pc:spChg chg="add mod">
          <ac:chgData name="Katherine Mesa" userId="dd7b0dd6-7f91-4ded-8476-0723d8004cb7" providerId="ADAL" clId="{B21ED189-1FE1-4D83-956D-052B84386C0F}" dt="2023-10-16T19:32:18.074" v="6104" actId="6549"/>
          <ac:spMkLst>
            <pc:docMk/>
            <pc:sldMk cId="293338493" sldId="331"/>
            <ac:spMk id="9" creationId="{971384A5-0477-0609-AF89-821C49601DE4}"/>
          </ac:spMkLst>
        </pc:spChg>
        <pc:spChg chg="add mod">
          <ac:chgData name="Katherine Mesa" userId="dd7b0dd6-7f91-4ded-8476-0723d8004cb7" providerId="ADAL" clId="{B21ED189-1FE1-4D83-956D-052B84386C0F}" dt="2023-10-16T19:42:53.384" v="6291" actId="1076"/>
          <ac:spMkLst>
            <pc:docMk/>
            <pc:sldMk cId="293338493" sldId="331"/>
            <ac:spMk id="10" creationId="{B29A0718-C4F4-5B6E-277B-1B8B51FA68BC}"/>
          </ac:spMkLst>
        </pc:spChg>
        <pc:spChg chg="mod">
          <ac:chgData name="Katherine Mesa" userId="dd7b0dd6-7f91-4ded-8476-0723d8004cb7" providerId="ADAL" clId="{B21ED189-1FE1-4D83-956D-052B84386C0F}" dt="2023-10-15T22:54:56.344" v="5941"/>
          <ac:spMkLst>
            <pc:docMk/>
            <pc:sldMk cId="293338493" sldId="331"/>
            <ac:spMk id="14" creationId="{4CF803BF-7229-DDE9-0C8A-89D303D529D5}"/>
          </ac:spMkLst>
        </pc:spChg>
        <pc:spChg chg="mod">
          <ac:chgData name="Katherine Mesa" userId="dd7b0dd6-7f91-4ded-8476-0723d8004cb7" providerId="ADAL" clId="{B21ED189-1FE1-4D83-956D-052B84386C0F}" dt="2023-10-15T22:55:04.588" v="5955" actId="20577"/>
          <ac:spMkLst>
            <pc:docMk/>
            <pc:sldMk cId="293338493" sldId="331"/>
            <ac:spMk id="15" creationId="{8474CF07-3787-9CA8-34F9-5FE3F8C6DFEA}"/>
          </ac:spMkLst>
        </pc:spChg>
        <pc:spChg chg="add mod">
          <ac:chgData name="Katherine Mesa" userId="dd7b0dd6-7f91-4ded-8476-0723d8004cb7" providerId="ADAL" clId="{B21ED189-1FE1-4D83-956D-052B84386C0F}" dt="2023-10-16T19:42:53.384" v="6291" actId="1076"/>
          <ac:spMkLst>
            <pc:docMk/>
            <pc:sldMk cId="293338493" sldId="331"/>
            <ac:spMk id="16" creationId="{E5EAA73D-5D5C-340A-F30E-AAB78EA0BB35}"/>
          </ac:spMkLst>
        </pc:spChg>
        <pc:spChg chg="add mod">
          <ac:chgData name="Katherine Mesa" userId="dd7b0dd6-7f91-4ded-8476-0723d8004cb7" providerId="ADAL" clId="{B21ED189-1FE1-4D83-956D-052B84386C0F}" dt="2023-10-16T19:45:19.802" v="6336" actId="404"/>
          <ac:spMkLst>
            <pc:docMk/>
            <pc:sldMk cId="293338493" sldId="331"/>
            <ac:spMk id="18" creationId="{95036108-5DF5-A2F4-050C-178A3A82EF46}"/>
          </ac:spMkLst>
        </pc:spChg>
        <pc:spChg chg="add mod">
          <ac:chgData name="Katherine Mesa" userId="dd7b0dd6-7f91-4ded-8476-0723d8004cb7" providerId="ADAL" clId="{B21ED189-1FE1-4D83-956D-052B84386C0F}" dt="2023-10-16T19:45:13.532" v="6327" actId="313"/>
          <ac:spMkLst>
            <pc:docMk/>
            <pc:sldMk cId="293338493" sldId="331"/>
            <ac:spMk id="19" creationId="{4E477A03-EB41-C4F4-A47F-2574F465C316}"/>
          </ac:spMkLst>
        </pc:spChg>
        <pc:spChg chg="add mod">
          <ac:chgData name="Katherine Mesa" userId="dd7b0dd6-7f91-4ded-8476-0723d8004cb7" providerId="ADAL" clId="{B21ED189-1FE1-4D83-956D-052B84386C0F}" dt="2023-10-16T19:45:24.359" v="6341" actId="20577"/>
          <ac:spMkLst>
            <pc:docMk/>
            <pc:sldMk cId="293338493" sldId="331"/>
            <ac:spMk id="21" creationId="{450F4833-C757-631C-CBEA-55E2F1B10FC9}"/>
          </ac:spMkLst>
        </pc:spChg>
        <pc:spChg chg="add del mod">
          <ac:chgData name="Katherine Mesa" userId="dd7b0dd6-7f91-4ded-8476-0723d8004cb7" providerId="ADAL" clId="{B21ED189-1FE1-4D83-956D-052B84386C0F}" dt="2023-10-16T19:34:08.257" v="6202" actId="478"/>
          <ac:spMkLst>
            <pc:docMk/>
            <pc:sldMk cId="293338493" sldId="331"/>
            <ac:spMk id="22" creationId="{EB49F8A8-111E-B9D4-DBCC-32AA0260E191}"/>
          </ac:spMkLst>
        </pc:spChg>
        <pc:spChg chg="add mod">
          <ac:chgData name="Katherine Mesa" userId="dd7b0dd6-7f91-4ded-8476-0723d8004cb7" providerId="ADAL" clId="{B21ED189-1FE1-4D83-956D-052B84386C0F}" dt="2023-10-16T19:45:27.231" v="6345" actId="20577"/>
          <ac:spMkLst>
            <pc:docMk/>
            <pc:sldMk cId="293338493" sldId="331"/>
            <ac:spMk id="23" creationId="{7ADFD645-0D2B-2C86-7224-8C18873B7C2A}"/>
          </ac:spMkLst>
        </pc:spChg>
        <pc:spChg chg="add del mod">
          <ac:chgData name="Katherine Mesa" userId="dd7b0dd6-7f91-4ded-8476-0723d8004cb7" providerId="ADAL" clId="{B21ED189-1FE1-4D83-956D-052B84386C0F}" dt="2023-10-16T19:53:54.139" v="6687" actId="478"/>
          <ac:spMkLst>
            <pc:docMk/>
            <pc:sldMk cId="293338493" sldId="331"/>
            <ac:spMk id="24" creationId="{2C30FCCA-1DB8-B5DB-C55A-EDB24F3EBBA9}"/>
          </ac:spMkLst>
        </pc:spChg>
        <pc:spChg chg="add mod">
          <ac:chgData name="Katherine Mesa" userId="dd7b0dd6-7f91-4ded-8476-0723d8004cb7" providerId="ADAL" clId="{B21ED189-1FE1-4D83-956D-052B84386C0F}" dt="2023-10-16T19:38:20.791" v="6258"/>
          <ac:spMkLst>
            <pc:docMk/>
            <pc:sldMk cId="293338493" sldId="331"/>
            <ac:spMk id="52" creationId="{5510B010-4E6E-7CC0-7FAA-60AA0EDDE7E5}"/>
          </ac:spMkLst>
        </pc:spChg>
        <pc:spChg chg="add mod">
          <ac:chgData name="Katherine Mesa" userId="dd7b0dd6-7f91-4ded-8476-0723d8004cb7" providerId="ADAL" clId="{B21ED189-1FE1-4D83-956D-052B84386C0F}" dt="2023-10-16T19:53:52.137" v="6684" actId="6549"/>
          <ac:spMkLst>
            <pc:docMk/>
            <pc:sldMk cId="293338493" sldId="331"/>
            <ac:spMk id="53" creationId="{54A44629-2CAE-C891-3D2B-EA560A8A134D}"/>
          </ac:spMkLst>
        </pc:spChg>
        <pc:grpChg chg="add del mod">
          <ac:chgData name="Katherine Mesa" userId="dd7b0dd6-7f91-4ded-8476-0723d8004cb7" providerId="ADAL" clId="{B21ED189-1FE1-4D83-956D-052B84386C0F}" dt="2023-10-16T19:32:18.937" v="6105" actId="478"/>
          <ac:grpSpMkLst>
            <pc:docMk/>
            <pc:sldMk cId="293338493" sldId="331"/>
            <ac:grpSpMk id="6" creationId="{0E60E5EF-DCB3-F78A-4537-85DEAE5A387C}"/>
          </ac:grpSpMkLst>
        </pc:grpChg>
        <pc:grpChg chg="add del mod">
          <ac:chgData name="Katherine Mesa" userId="dd7b0dd6-7f91-4ded-8476-0723d8004cb7" providerId="ADAL" clId="{B21ED189-1FE1-4D83-956D-052B84386C0F}" dt="2023-10-16T19:32:19.705" v="6106" actId="478"/>
          <ac:grpSpMkLst>
            <pc:docMk/>
            <pc:sldMk cId="293338493" sldId="331"/>
            <ac:grpSpMk id="13" creationId="{D148CFE1-40E5-6A92-FD83-20CAB7114BEA}"/>
          </ac:grpSpMkLst>
        </pc:grpChg>
        <pc:grpChg chg="add del mod">
          <ac:chgData name="Katherine Mesa" userId="dd7b0dd6-7f91-4ded-8476-0723d8004cb7" providerId="ADAL" clId="{B21ED189-1FE1-4D83-956D-052B84386C0F}" dt="2023-10-16T19:53:53.391" v="6686" actId="478"/>
          <ac:grpSpMkLst>
            <pc:docMk/>
            <pc:sldMk cId="293338493" sldId="331"/>
            <ac:grpSpMk id="51" creationId="{D5FEF0C8-4888-BCD1-D82E-B7C0B5697044}"/>
          </ac:grpSpMkLst>
        </pc:grpChg>
        <pc:graphicFrameChg chg="add del mod modGraphic">
          <ac:chgData name="Katherine Mesa" userId="dd7b0dd6-7f91-4ded-8476-0723d8004cb7" providerId="ADAL" clId="{B21ED189-1FE1-4D83-956D-052B84386C0F}" dt="2023-10-16T19:32:16.234" v="6103" actId="478"/>
          <ac:graphicFrameMkLst>
            <pc:docMk/>
            <pc:sldMk cId="293338493" sldId="331"/>
            <ac:graphicFrameMk id="5" creationId="{034686BF-4A38-2AED-D37F-F67215783EF7}"/>
          </ac:graphicFrameMkLst>
        </pc:graphicFrameChg>
        <pc:graphicFrameChg chg="mod">
          <ac:chgData name="Katherine Mesa" userId="dd7b0dd6-7f91-4ded-8476-0723d8004cb7" providerId="ADAL" clId="{B21ED189-1FE1-4D83-956D-052B84386C0F}" dt="2023-10-15T22:49:50.224" v="5853" actId="108"/>
          <ac:graphicFrameMkLst>
            <pc:docMk/>
            <pc:sldMk cId="293338493" sldId="331"/>
            <ac:graphicFrameMk id="7" creationId="{BA616FDF-805D-0A6B-B785-9B2AC411BF40}"/>
          </ac:graphicFrameMkLst>
        </pc:graphicFrameChg>
        <pc:cxnChg chg="add del mod">
          <ac:chgData name="Katherine Mesa" userId="dd7b0dd6-7f91-4ded-8476-0723d8004cb7" providerId="ADAL" clId="{B21ED189-1FE1-4D83-956D-052B84386C0F}" dt="2023-10-16T19:32:24.033" v="6110" actId="478"/>
          <ac:cxnSpMkLst>
            <pc:docMk/>
            <pc:sldMk cId="293338493" sldId="331"/>
            <ac:cxnSpMk id="11" creationId="{ECD35FA0-A5EF-FD38-0711-62CE7600581B}"/>
          </ac:cxnSpMkLst>
        </pc:cxnChg>
        <pc:cxnChg chg="add del mod">
          <ac:chgData name="Katherine Mesa" userId="dd7b0dd6-7f91-4ded-8476-0723d8004cb7" providerId="ADAL" clId="{B21ED189-1FE1-4D83-956D-052B84386C0F}" dt="2023-10-16T19:32:20.739" v="6107" actId="478"/>
          <ac:cxnSpMkLst>
            <pc:docMk/>
            <pc:sldMk cId="293338493" sldId="331"/>
            <ac:cxnSpMk id="17" creationId="{8B2F7748-5BD0-4D87-81FC-7CA219B1870D}"/>
          </ac:cxnSpMkLst>
        </pc:cxnChg>
        <pc:cxnChg chg="add del mod">
          <ac:chgData name="Katherine Mesa" userId="dd7b0dd6-7f91-4ded-8476-0723d8004cb7" providerId="ADAL" clId="{B21ED189-1FE1-4D83-956D-052B84386C0F}" dt="2023-10-16T19:32:24.953" v="6111" actId="478"/>
          <ac:cxnSpMkLst>
            <pc:docMk/>
            <pc:sldMk cId="293338493" sldId="331"/>
            <ac:cxnSpMk id="20" creationId="{E309B1E3-4758-29B0-F95C-25A880A4DF70}"/>
          </ac:cxnSpMkLst>
        </pc:cxnChg>
        <pc:cxnChg chg="add del">
          <ac:chgData name="Katherine Mesa" userId="dd7b0dd6-7f91-4ded-8476-0723d8004cb7" providerId="ADAL" clId="{B21ED189-1FE1-4D83-956D-052B84386C0F}" dt="2023-10-15T22:57:11.385" v="5968" actId="478"/>
          <ac:cxnSpMkLst>
            <pc:docMk/>
            <pc:sldMk cId="293338493" sldId="331"/>
            <ac:cxnSpMk id="23" creationId="{5FB37CF5-02C6-4F44-55EB-3DB9E39BDDA0}"/>
          </ac:cxnSpMkLst>
        </pc:cxnChg>
        <pc:cxnChg chg="add del">
          <ac:chgData name="Katherine Mesa" userId="dd7b0dd6-7f91-4ded-8476-0723d8004cb7" providerId="ADAL" clId="{B21ED189-1FE1-4D83-956D-052B84386C0F}" dt="2023-10-15T22:57:27.839" v="5970" actId="478"/>
          <ac:cxnSpMkLst>
            <pc:docMk/>
            <pc:sldMk cId="293338493" sldId="331"/>
            <ac:cxnSpMk id="25" creationId="{D2862485-DBBD-437C-4F88-22F58D6A10CF}"/>
          </ac:cxnSpMkLst>
        </pc:cxnChg>
        <pc:cxnChg chg="add mod">
          <ac:chgData name="Katherine Mesa" userId="dd7b0dd6-7f91-4ded-8476-0723d8004cb7" providerId="ADAL" clId="{B21ED189-1FE1-4D83-956D-052B84386C0F}" dt="2023-10-16T19:42:57.359" v="6292" actId="14100"/>
          <ac:cxnSpMkLst>
            <pc:docMk/>
            <pc:sldMk cId="293338493" sldId="331"/>
            <ac:cxnSpMk id="26" creationId="{3029028E-A27A-E158-56CE-C8E1C75357F0}"/>
          </ac:cxnSpMkLst>
        </pc:cxnChg>
        <pc:cxnChg chg="add del mod">
          <ac:chgData name="Katherine Mesa" userId="dd7b0dd6-7f91-4ded-8476-0723d8004cb7" providerId="ADAL" clId="{B21ED189-1FE1-4D83-956D-052B84386C0F}" dt="2023-10-16T19:32:22.345" v="6108" actId="478"/>
          <ac:cxnSpMkLst>
            <pc:docMk/>
            <pc:sldMk cId="293338493" sldId="331"/>
            <ac:cxnSpMk id="27" creationId="{B20AB33F-E1E4-E37F-761B-5D47C1152387}"/>
          </ac:cxnSpMkLst>
        </pc:cxnChg>
        <pc:cxnChg chg="add del mod">
          <ac:chgData name="Katherine Mesa" userId="dd7b0dd6-7f91-4ded-8476-0723d8004cb7" providerId="ADAL" clId="{B21ED189-1FE1-4D83-956D-052B84386C0F}" dt="2023-10-16T19:32:22.993" v="6109" actId="478"/>
          <ac:cxnSpMkLst>
            <pc:docMk/>
            <pc:sldMk cId="293338493" sldId="331"/>
            <ac:cxnSpMk id="28" creationId="{BE58870F-1290-BB99-7493-25935775F1FF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29" creationId="{E0772C24-0448-5F67-65ED-35FD9AEEF387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30" creationId="{C190261D-5173-554C-C38A-6784BE8A8244}"/>
          </ac:cxnSpMkLst>
        </pc:cxnChg>
        <pc:cxnChg chg="add del mod">
          <ac:chgData name="Katherine Mesa" userId="dd7b0dd6-7f91-4ded-8476-0723d8004cb7" providerId="ADAL" clId="{B21ED189-1FE1-4D83-956D-052B84386C0F}" dt="2023-10-16T19:36:28.440" v="6243" actId="478"/>
          <ac:cxnSpMkLst>
            <pc:docMk/>
            <pc:sldMk cId="293338493" sldId="331"/>
            <ac:cxnSpMk id="31" creationId="{0EC9210D-C2B9-93E0-FFC1-0975D743499D}"/>
          </ac:cxnSpMkLst>
        </pc:cxnChg>
        <pc:cxnChg chg="add del mod">
          <ac:chgData name="Katherine Mesa" userId="dd7b0dd6-7f91-4ded-8476-0723d8004cb7" providerId="ADAL" clId="{B21ED189-1FE1-4D83-956D-052B84386C0F}" dt="2023-10-16T19:38:06.841" v="6257" actId="478"/>
          <ac:cxnSpMkLst>
            <pc:docMk/>
            <pc:sldMk cId="293338493" sldId="331"/>
            <ac:cxnSpMk id="33" creationId="{C842B304-3E2B-639E-1387-E659F08ED579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35" creationId="{ED1A9910-7696-D888-7652-A31D639C6D20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37" creationId="{F3DCD831-378B-19F0-16DF-F57487797DE8}"/>
          </ac:cxnSpMkLst>
        </pc:cxnChg>
        <pc:cxnChg chg="add del">
          <ac:chgData name="Katherine Mesa" userId="dd7b0dd6-7f91-4ded-8476-0723d8004cb7" providerId="ADAL" clId="{B21ED189-1FE1-4D83-956D-052B84386C0F}" dt="2023-10-16T19:37:22.499" v="6250" actId="11529"/>
          <ac:cxnSpMkLst>
            <pc:docMk/>
            <pc:sldMk cId="293338493" sldId="331"/>
            <ac:cxnSpMk id="40" creationId="{896DA25F-EF3E-E024-2E06-2295D73A8F99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42" creationId="{244093AB-74AB-8A14-91E1-727194E8495F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45" creationId="{62E1D96D-1A22-C537-D126-446BA205432A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48" creationId="{4E786415-7D25-FCFD-9F40-8DFECC38E1F2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50" creationId="{6388952B-982F-69FD-4667-D5F8BBE690C4}"/>
          </ac:cxnSpMkLst>
        </pc:cxnChg>
        <pc:cxnChg chg="add del mod">
          <ac:chgData name="Katherine Mesa" userId="dd7b0dd6-7f91-4ded-8476-0723d8004cb7" providerId="ADAL" clId="{B21ED189-1FE1-4D83-956D-052B84386C0F}" dt="2023-10-16T19:53:52.838" v="6685" actId="478"/>
          <ac:cxnSpMkLst>
            <pc:docMk/>
            <pc:sldMk cId="293338493" sldId="331"/>
            <ac:cxnSpMk id="55" creationId="{C7E3C069-C465-60AB-456A-2FA1C7DADBFC}"/>
          </ac:cxnSpMkLst>
        </pc:cxnChg>
        <pc:cxnChg chg="add del mod">
          <ac:chgData name="Katherine Mesa" userId="dd7b0dd6-7f91-4ded-8476-0723d8004cb7" providerId="ADAL" clId="{B21ED189-1FE1-4D83-956D-052B84386C0F}" dt="2023-10-16T19:53:54.725" v="6688" actId="478"/>
          <ac:cxnSpMkLst>
            <pc:docMk/>
            <pc:sldMk cId="293338493" sldId="331"/>
            <ac:cxnSpMk id="57" creationId="{1DB9C202-B012-81AF-8294-4B7F8BB85A16}"/>
          </ac:cxnSpMkLst>
        </pc:cxnChg>
      </pc:sldChg>
      <pc:sldChg chg="add del ord">
        <pc:chgData name="Katherine Mesa" userId="dd7b0dd6-7f91-4ded-8476-0723d8004cb7" providerId="ADAL" clId="{B21ED189-1FE1-4D83-956D-052B84386C0F}" dt="2023-10-16T19:32:08.118" v="6102" actId="2696"/>
        <pc:sldMkLst>
          <pc:docMk/>
          <pc:sldMk cId="683474575" sldId="332"/>
        </pc:sldMkLst>
      </pc:sldChg>
      <pc:sldChg chg="add">
        <pc:chgData name="Katherine Mesa" userId="dd7b0dd6-7f91-4ded-8476-0723d8004cb7" providerId="ADAL" clId="{B21ED189-1FE1-4D83-956D-052B84386C0F}" dt="2023-10-16T19:53:38.963" v="6678" actId="2890"/>
        <pc:sldMkLst>
          <pc:docMk/>
          <pc:sldMk cId="2771981180" sldId="332"/>
        </pc:sldMkLst>
      </pc:sldChg>
      <pc:sldChg chg="add del ord">
        <pc:chgData name="Katherine Mesa" userId="dd7b0dd6-7f91-4ded-8476-0723d8004cb7" providerId="ADAL" clId="{B21ED189-1FE1-4D83-956D-052B84386C0F}" dt="2023-10-16T19:27:43.725" v="6031" actId="2696"/>
        <pc:sldMkLst>
          <pc:docMk/>
          <pc:sldMk cId="3228463336" sldId="332"/>
        </pc:sldMkLst>
      </pc:sldChg>
      <pc:sldChg chg="add del">
        <pc:chgData name="Katherine Mesa" userId="dd7b0dd6-7f91-4ded-8476-0723d8004cb7" providerId="ADAL" clId="{B21ED189-1FE1-4D83-956D-052B84386C0F}" dt="2023-10-16T19:53:29.046" v="6677" actId="2696"/>
        <pc:sldMkLst>
          <pc:docMk/>
          <pc:sldMk cId="3880894387" sldId="332"/>
        </pc:sldMkLst>
      </pc:sldChg>
      <pc:sldChg chg="add">
        <pc:chgData name="Katherine Mesa" userId="dd7b0dd6-7f91-4ded-8476-0723d8004cb7" providerId="ADAL" clId="{B21ED189-1FE1-4D83-956D-052B84386C0F}" dt="2023-10-16T19:53:49.063" v="6683" actId="2890"/>
        <pc:sldMkLst>
          <pc:docMk/>
          <pc:sldMk cId="3392933455" sldId="333"/>
        </pc:sldMkLst>
      </pc:sldChg>
      <pc:sldChg chg="add mod modShow">
        <pc:chgData name="Katherine Mesa" userId="dd7b0dd6-7f91-4ded-8476-0723d8004cb7" providerId="ADAL" clId="{B21ED189-1FE1-4D83-956D-052B84386C0F}" dt="2023-10-16T21:09:07.437" v="6697" actId="729"/>
        <pc:sldMkLst>
          <pc:docMk/>
          <pc:sldMk cId="707867425" sldId="334"/>
        </pc:sldMkLst>
      </pc:sldChg>
      <pc:sldChg chg="addSp delSp modSp add mod delAnim">
        <pc:chgData name="Katherine Mesa" userId="dd7b0dd6-7f91-4ded-8476-0723d8004cb7" providerId="ADAL" clId="{B21ED189-1FE1-4D83-956D-052B84386C0F}" dt="2023-10-17T13:03:06.012" v="7483" actId="14100"/>
        <pc:sldMkLst>
          <pc:docMk/>
          <pc:sldMk cId="2445383051" sldId="335"/>
        </pc:sldMkLst>
        <pc:spChg chg="del">
          <ac:chgData name="Katherine Mesa" userId="dd7b0dd6-7f91-4ded-8476-0723d8004cb7" providerId="ADAL" clId="{B21ED189-1FE1-4D83-956D-052B84386C0F}" dt="2023-10-16T21:28:38.209" v="6739" actId="478"/>
          <ac:spMkLst>
            <pc:docMk/>
            <pc:sldMk cId="2445383051" sldId="335"/>
            <ac:spMk id="3" creationId="{0CCF8377-1518-7B5B-1128-EADC8C3D9E1F}"/>
          </ac:spMkLst>
        </pc:spChg>
        <pc:spChg chg="mod">
          <ac:chgData name="Katherine Mesa" userId="dd7b0dd6-7f91-4ded-8476-0723d8004cb7" providerId="ADAL" clId="{B21ED189-1FE1-4D83-956D-052B84386C0F}" dt="2023-10-17T13:03:06.012" v="7483" actId="14100"/>
          <ac:spMkLst>
            <pc:docMk/>
            <pc:sldMk cId="2445383051" sldId="335"/>
            <ac:spMk id="5" creationId="{D7770455-B3AC-2A3D-9685-1D64A7B1693B}"/>
          </ac:spMkLst>
        </pc:spChg>
        <pc:spChg chg="del">
          <ac:chgData name="Katherine Mesa" userId="dd7b0dd6-7f91-4ded-8476-0723d8004cb7" providerId="ADAL" clId="{B21ED189-1FE1-4D83-956D-052B84386C0F}" dt="2023-10-16T21:28:36.767" v="6738" actId="478"/>
          <ac:spMkLst>
            <pc:docMk/>
            <pc:sldMk cId="2445383051" sldId="335"/>
            <ac:spMk id="5" creationId="{E81A95F7-F92C-D509-26EB-6300118355A7}"/>
          </ac:spMkLst>
        </pc:spChg>
        <pc:spChg chg="del">
          <ac:chgData name="Katherine Mesa" userId="dd7b0dd6-7f91-4ded-8476-0723d8004cb7" providerId="ADAL" clId="{B21ED189-1FE1-4D83-956D-052B84386C0F}" dt="2023-10-16T21:28:39.511" v="6740" actId="478"/>
          <ac:spMkLst>
            <pc:docMk/>
            <pc:sldMk cId="2445383051" sldId="335"/>
            <ac:spMk id="7" creationId="{B0A03C35-7A03-084D-4926-D472C5AEE00B}"/>
          </ac:spMkLst>
        </pc:spChg>
        <pc:spChg chg="add mod">
          <ac:chgData name="Katherine Mesa" userId="dd7b0dd6-7f91-4ded-8476-0723d8004cb7" providerId="ADAL" clId="{B21ED189-1FE1-4D83-956D-052B84386C0F}" dt="2023-10-16T21:58:47.223" v="7142" actId="1076"/>
          <ac:spMkLst>
            <pc:docMk/>
            <pc:sldMk cId="2445383051" sldId="335"/>
            <ac:spMk id="8" creationId="{F4098B45-F33A-9321-BBA8-0DBEE9B67F87}"/>
          </ac:spMkLst>
        </pc:spChg>
        <pc:picChg chg="mod">
          <ac:chgData name="Katherine Mesa" userId="dd7b0dd6-7f91-4ded-8476-0723d8004cb7" providerId="ADAL" clId="{B21ED189-1FE1-4D83-956D-052B84386C0F}" dt="2023-10-16T21:30:01.792" v="6749" actId="1076"/>
          <ac:picMkLst>
            <pc:docMk/>
            <pc:sldMk cId="2445383051" sldId="335"/>
            <ac:picMk id="2" creationId="{EC27274B-2D73-9F8E-FD04-2B75E731CB80}"/>
          </ac:picMkLst>
        </pc:picChg>
      </pc:sldChg>
      <pc:sldChg chg="addSp delSp modSp add mod">
        <pc:chgData name="Katherine Mesa" userId="dd7b0dd6-7f91-4ded-8476-0723d8004cb7" providerId="ADAL" clId="{B21ED189-1FE1-4D83-956D-052B84386C0F}" dt="2023-10-16T21:31:44.513" v="6761" actId="1076"/>
        <pc:sldMkLst>
          <pc:docMk/>
          <pc:sldMk cId="1630007672" sldId="336"/>
        </pc:sldMkLst>
        <pc:spChg chg="add mod">
          <ac:chgData name="Katherine Mesa" userId="dd7b0dd6-7f91-4ded-8476-0723d8004cb7" providerId="ADAL" clId="{B21ED189-1FE1-4D83-956D-052B84386C0F}" dt="2023-10-16T21:31:44.513" v="6761" actId="1076"/>
          <ac:spMkLst>
            <pc:docMk/>
            <pc:sldMk cId="1630007672" sldId="336"/>
            <ac:spMk id="3" creationId="{79DE5D59-5ABF-6FA9-9656-8A306489F8B6}"/>
          </ac:spMkLst>
        </pc:spChg>
        <pc:spChg chg="del mod">
          <ac:chgData name="Katherine Mesa" userId="dd7b0dd6-7f91-4ded-8476-0723d8004cb7" providerId="ADAL" clId="{B21ED189-1FE1-4D83-956D-052B84386C0F}" dt="2023-10-16T21:31:36.927" v="6759" actId="478"/>
          <ac:spMkLst>
            <pc:docMk/>
            <pc:sldMk cId="1630007672" sldId="336"/>
            <ac:spMk id="8" creationId="{F4098B45-F33A-9321-BBA8-0DBEE9B67F87}"/>
          </ac:spMkLst>
        </pc:spChg>
        <pc:picChg chg="mod">
          <ac:chgData name="Katherine Mesa" userId="dd7b0dd6-7f91-4ded-8476-0723d8004cb7" providerId="ADAL" clId="{B21ED189-1FE1-4D83-956D-052B84386C0F}" dt="2023-10-16T21:30:13.827" v="6753" actId="1076"/>
          <ac:picMkLst>
            <pc:docMk/>
            <pc:sldMk cId="1630007672" sldId="336"/>
            <ac:picMk id="2" creationId="{EC27274B-2D73-9F8E-FD04-2B75E731CB80}"/>
          </ac:picMkLst>
        </pc:picChg>
      </pc:sldChg>
      <pc:sldChg chg="add mod modShow">
        <pc:chgData name="Katherine Mesa" userId="dd7b0dd6-7f91-4ded-8476-0723d8004cb7" providerId="ADAL" clId="{B21ED189-1FE1-4D83-956D-052B84386C0F}" dt="2023-10-16T21:32:51.352" v="6764" actId="729"/>
        <pc:sldMkLst>
          <pc:docMk/>
          <pc:sldMk cId="1172409489" sldId="337"/>
        </pc:sldMkLst>
      </pc:sldChg>
      <pc:sldChg chg="modSp add del mod ord">
        <pc:chgData name="Katherine Mesa" userId="dd7b0dd6-7f91-4ded-8476-0723d8004cb7" providerId="ADAL" clId="{B21ED189-1FE1-4D83-956D-052B84386C0F}" dt="2023-10-16T21:48:25.155" v="7122" actId="2696"/>
        <pc:sldMkLst>
          <pc:docMk/>
          <pc:sldMk cId="550656627" sldId="338"/>
        </pc:sldMkLst>
        <pc:spChg chg="mod">
          <ac:chgData name="Katherine Mesa" userId="dd7b0dd6-7f91-4ded-8476-0723d8004cb7" providerId="ADAL" clId="{B21ED189-1FE1-4D83-956D-052B84386C0F}" dt="2023-10-16T21:34:52.429" v="6790" actId="20577"/>
          <ac:spMkLst>
            <pc:docMk/>
            <pc:sldMk cId="550656627" sldId="338"/>
            <ac:spMk id="6" creationId="{85327FCF-0459-2456-BB3A-F6DA8B6FFD2C}"/>
          </ac:spMkLst>
        </pc:spChg>
      </pc:sldChg>
      <pc:sldChg chg="add del">
        <pc:chgData name="Katherine Mesa" userId="dd7b0dd6-7f91-4ded-8476-0723d8004cb7" providerId="ADAL" clId="{B21ED189-1FE1-4D83-956D-052B84386C0F}" dt="2023-10-16T21:35:24.511" v="6792"/>
        <pc:sldMkLst>
          <pc:docMk/>
          <pc:sldMk cId="1222120772" sldId="339"/>
        </pc:sldMkLst>
      </pc:sldChg>
      <pc:sldChg chg="modSp add del mod modNotesTx">
        <pc:chgData name="Katherine Mesa" userId="dd7b0dd6-7f91-4ded-8476-0723d8004cb7" providerId="ADAL" clId="{B21ED189-1FE1-4D83-956D-052B84386C0F}" dt="2023-10-16T21:48:28.898" v="7123" actId="2696"/>
        <pc:sldMkLst>
          <pc:docMk/>
          <pc:sldMk cId="4037660305" sldId="339"/>
        </pc:sldMkLst>
        <pc:spChg chg="mod">
          <ac:chgData name="Katherine Mesa" userId="dd7b0dd6-7f91-4ded-8476-0723d8004cb7" providerId="ADAL" clId="{B21ED189-1FE1-4D83-956D-052B84386C0F}" dt="2023-10-16T21:37:07.876" v="6808" actId="20577"/>
          <ac:spMkLst>
            <pc:docMk/>
            <pc:sldMk cId="4037660305" sldId="339"/>
            <ac:spMk id="6" creationId="{85327FCF-0459-2456-BB3A-F6DA8B6FFD2C}"/>
          </ac:spMkLst>
        </pc:spChg>
      </pc:sldChg>
      <pc:sldChg chg="del ord">
        <pc:chgData name="Katherine Mesa" userId="dd7b0dd6-7f91-4ded-8476-0723d8004cb7" providerId="ADAL" clId="{B21ED189-1FE1-4D83-956D-052B84386C0F}" dt="2023-10-17T13:00:21.466" v="7479" actId="2696"/>
        <pc:sldMkLst>
          <pc:docMk/>
          <pc:sldMk cId="1237151155" sldId="340"/>
        </pc:sldMkLst>
      </pc:sldChg>
      <pc:sldChg chg="addSp delSp modSp mod ord modTransition modClrScheme chgLayout modNotesTx">
        <pc:chgData name="Katherine Mesa" userId="dd7b0dd6-7f91-4ded-8476-0723d8004cb7" providerId="ADAL" clId="{B21ED189-1FE1-4D83-956D-052B84386C0F}" dt="2023-10-17T13:10:58.610" v="7712" actId="1076"/>
        <pc:sldMkLst>
          <pc:docMk/>
          <pc:sldMk cId="3257235967" sldId="341"/>
        </pc:sldMkLst>
        <pc:spChg chg="mod ord">
          <ac:chgData name="Katherine Mesa" userId="dd7b0dd6-7f91-4ded-8476-0723d8004cb7" providerId="ADAL" clId="{B21ED189-1FE1-4D83-956D-052B84386C0F}" dt="2023-10-17T13:07:23.368" v="7504" actId="26606"/>
          <ac:spMkLst>
            <pc:docMk/>
            <pc:sldMk cId="3257235967" sldId="341"/>
            <ac:spMk id="5" creationId="{32BDA1D5-D93A-CB08-674A-95C78885ACD1}"/>
          </ac:spMkLst>
        </pc:spChg>
        <pc:spChg chg="mod ord">
          <ac:chgData name="Katherine Mesa" userId="dd7b0dd6-7f91-4ded-8476-0723d8004cb7" providerId="ADAL" clId="{B21ED189-1FE1-4D83-956D-052B84386C0F}" dt="2023-10-17T13:09:14.316" v="7552" actId="1076"/>
          <ac:spMkLst>
            <pc:docMk/>
            <pc:sldMk cId="3257235967" sldId="341"/>
            <ac:spMk id="6" creationId="{48F9AC7B-BEEF-B24E-188A-36A6139F3027}"/>
          </ac:spMkLst>
        </pc:spChg>
        <pc:spChg chg="del">
          <ac:chgData name="Katherine Mesa" userId="dd7b0dd6-7f91-4ded-8476-0723d8004cb7" providerId="ADAL" clId="{B21ED189-1FE1-4D83-956D-052B84386C0F}" dt="2023-10-17T13:07:23.368" v="7504" actId="26606"/>
          <ac:spMkLst>
            <pc:docMk/>
            <pc:sldMk cId="3257235967" sldId="341"/>
            <ac:spMk id="11" creationId="{E3E3AD33-256E-39A1-0E94-3F8750FCCBBF}"/>
          </ac:spMkLst>
        </pc:spChg>
        <pc:spChg chg="add del mod">
          <ac:chgData name="Katherine Mesa" userId="dd7b0dd6-7f91-4ded-8476-0723d8004cb7" providerId="ADAL" clId="{B21ED189-1FE1-4D83-956D-052B84386C0F}" dt="2023-10-17T13:09:03.059" v="7550" actId="26606"/>
          <ac:spMkLst>
            <pc:docMk/>
            <pc:sldMk cId="3257235967" sldId="341"/>
            <ac:spMk id="13" creationId="{8B85B02C-1AD1-F3F4-218E-0D955EF86883}"/>
          </ac:spMkLst>
        </pc:spChg>
        <pc:spChg chg="del mod">
          <ac:chgData name="Katherine Mesa" userId="dd7b0dd6-7f91-4ded-8476-0723d8004cb7" providerId="ADAL" clId="{B21ED189-1FE1-4D83-956D-052B84386C0F}" dt="2023-10-17T13:06:46.002" v="7499" actId="478"/>
          <ac:spMkLst>
            <pc:docMk/>
            <pc:sldMk cId="3257235967" sldId="341"/>
            <ac:spMk id="16" creationId="{C3A17039-AF99-6120-9E9A-3EF5B0D2944B}"/>
          </ac:spMkLst>
        </pc:spChg>
        <pc:spChg chg="add del mod">
          <ac:chgData name="Katherine Mesa" userId="dd7b0dd6-7f91-4ded-8476-0723d8004cb7" providerId="ADAL" clId="{B21ED189-1FE1-4D83-956D-052B84386C0F}" dt="2023-10-17T13:09:03.059" v="7550" actId="26606"/>
          <ac:spMkLst>
            <pc:docMk/>
            <pc:sldMk cId="3257235967" sldId="341"/>
            <ac:spMk id="18" creationId="{F791B772-3A36-94A1-B865-4030FF419970}"/>
          </ac:spMkLst>
        </pc:spChg>
        <pc:spChg chg="add mod">
          <ac:chgData name="Katherine Mesa" userId="dd7b0dd6-7f91-4ded-8476-0723d8004cb7" providerId="ADAL" clId="{B21ED189-1FE1-4D83-956D-052B84386C0F}" dt="2023-10-17T13:10:56.882" v="7711" actId="1076"/>
          <ac:spMkLst>
            <pc:docMk/>
            <pc:sldMk cId="3257235967" sldId="341"/>
            <ac:spMk id="23" creationId="{B82F5727-6239-86F7-DF1A-FC0436750EFA}"/>
          </ac:spMkLst>
        </pc:spChg>
        <pc:spChg chg="add">
          <ac:chgData name="Katherine Mesa" userId="dd7b0dd6-7f91-4ded-8476-0723d8004cb7" providerId="ADAL" clId="{B21ED189-1FE1-4D83-956D-052B84386C0F}" dt="2023-10-17T13:09:03.059" v="7550" actId="26606"/>
          <ac:spMkLst>
            <pc:docMk/>
            <pc:sldMk cId="3257235967" sldId="341"/>
            <ac:spMk id="25" creationId="{59F902E4-1DD8-58F1-6424-234D2FF243F2}"/>
          </ac:spMkLst>
        </pc:spChg>
        <pc:picChg chg="add mod">
          <ac:chgData name="Katherine Mesa" userId="dd7b0dd6-7f91-4ded-8476-0723d8004cb7" providerId="ADAL" clId="{B21ED189-1FE1-4D83-956D-052B84386C0F}" dt="2023-10-17T13:10:58.610" v="7712" actId="1076"/>
          <ac:picMkLst>
            <pc:docMk/>
            <pc:sldMk cId="3257235967" sldId="341"/>
            <ac:picMk id="3" creationId="{A122CDEB-AABA-FE1D-FF73-06D6CB941479}"/>
          </ac:picMkLst>
        </pc:picChg>
        <pc:picChg chg="add del mod">
          <ac:chgData name="Katherine Mesa" userId="dd7b0dd6-7f91-4ded-8476-0723d8004cb7" providerId="ADAL" clId="{B21ED189-1FE1-4D83-956D-052B84386C0F}" dt="2023-10-17T13:09:00.523" v="7549" actId="478"/>
          <ac:picMkLst>
            <pc:docMk/>
            <pc:sldMk cId="3257235967" sldId="341"/>
            <ac:picMk id="4" creationId="{49FE8FB2-98BA-9FC8-C741-F13A49BCA485}"/>
          </ac:picMkLst>
        </pc:picChg>
        <pc:picChg chg="add del mod">
          <ac:chgData name="Katherine Mesa" userId="dd7b0dd6-7f91-4ded-8476-0723d8004cb7" providerId="ADAL" clId="{B21ED189-1FE1-4D83-956D-052B84386C0F}" dt="2023-10-17T13:06:31.010" v="7497" actId="478"/>
          <ac:picMkLst>
            <pc:docMk/>
            <pc:sldMk cId="3257235967" sldId="341"/>
            <ac:picMk id="2050" creationId="{DB538F22-CB66-8EC5-7A69-FE775E2AAE2C}"/>
          </ac:picMkLst>
        </pc:picChg>
      </pc:sldChg>
      <pc:sldChg chg="modSp mod">
        <pc:chgData name="Katherine Mesa" userId="dd7b0dd6-7f91-4ded-8476-0723d8004cb7" providerId="ADAL" clId="{B21ED189-1FE1-4D83-956D-052B84386C0F}" dt="2023-10-17T13:03:41.845" v="7489" actId="14100"/>
        <pc:sldMkLst>
          <pc:docMk/>
          <pc:sldMk cId="4187904259" sldId="348"/>
        </pc:sldMkLst>
        <pc:spChg chg="mod">
          <ac:chgData name="Katherine Mesa" userId="dd7b0dd6-7f91-4ded-8476-0723d8004cb7" providerId="ADAL" clId="{B21ED189-1FE1-4D83-956D-052B84386C0F}" dt="2023-10-17T13:03:41.845" v="7489" actId="14100"/>
          <ac:spMkLst>
            <pc:docMk/>
            <pc:sldMk cId="4187904259" sldId="348"/>
            <ac:spMk id="5" creationId="{D7770455-B3AC-2A3D-9685-1D64A7B1693B}"/>
          </ac:spMkLst>
        </pc:spChg>
      </pc:sldChg>
      <pc:sldChg chg="modSp mod">
        <pc:chgData name="Katherine Mesa" userId="dd7b0dd6-7f91-4ded-8476-0723d8004cb7" providerId="ADAL" clId="{B21ED189-1FE1-4D83-956D-052B84386C0F}" dt="2023-10-17T13:03:21.396" v="7485" actId="14100"/>
        <pc:sldMkLst>
          <pc:docMk/>
          <pc:sldMk cId="3659771634" sldId="350"/>
        </pc:sldMkLst>
        <pc:spChg chg="mod">
          <ac:chgData name="Katherine Mesa" userId="dd7b0dd6-7f91-4ded-8476-0723d8004cb7" providerId="ADAL" clId="{B21ED189-1FE1-4D83-956D-052B84386C0F}" dt="2023-10-17T13:03:21.396" v="7485" actId="14100"/>
          <ac:spMkLst>
            <pc:docMk/>
            <pc:sldMk cId="3659771634" sldId="350"/>
            <ac:spMk id="5" creationId="{D7770455-B3AC-2A3D-9685-1D64A7B1693B}"/>
          </ac:spMkLst>
        </pc:spChg>
      </pc:sldChg>
      <pc:sldChg chg="modSp mod">
        <pc:chgData name="Katherine Mesa" userId="dd7b0dd6-7f91-4ded-8476-0723d8004cb7" providerId="ADAL" clId="{B21ED189-1FE1-4D83-956D-052B84386C0F}" dt="2023-10-17T13:03:32.311" v="7487" actId="14100"/>
        <pc:sldMkLst>
          <pc:docMk/>
          <pc:sldMk cId="2603576603" sldId="351"/>
        </pc:sldMkLst>
        <pc:spChg chg="mod">
          <ac:chgData name="Katherine Mesa" userId="dd7b0dd6-7f91-4ded-8476-0723d8004cb7" providerId="ADAL" clId="{B21ED189-1FE1-4D83-956D-052B84386C0F}" dt="2023-10-17T13:03:32.311" v="7487" actId="14100"/>
          <ac:spMkLst>
            <pc:docMk/>
            <pc:sldMk cId="2603576603" sldId="351"/>
            <ac:spMk id="5" creationId="{D7770455-B3AC-2A3D-9685-1D64A7B1693B}"/>
          </ac:spMkLst>
        </pc:spChg>
      </pc:sldChg>
      <pc:sldChg chg="delSp modSp mod">
        <pc:chgData name="Katherine Mesa" userId="dd7b0dd6-7f91-4ded-8476-0723d8004cb7" providerId="ADAL" clId="{B21ED189-1FE1-4D83-956D-052B84386C0F}" dt="2023-10-17T13:07:02.172" v="7500" actId="478"/>
        <pc:sldMkLst>
          <pc:docMk/>
          <pc:sldMk cId="4135568911" sldId="352"/>
        </pc:sldMkLst>
        <pc:spChg chg="mod">
          <ac:chgData name="Katherine Mesa" userId="dd7b0dd6-7f91-4ded-8476-0723d8004cb7" providerId="ADAL" clId="{B21ED189-1FE1-4D83-956D-052B84386C0F}" dt="2023-10-17T13:03:54.491" v="7491" actId="14100"/>
          <ac:spMkLst>
            <pc:docMk/>
            <pc:sldMk cId="4135568911" sldId="352"/>
            <ac:spMk id="3" creationId="{CF2CDD3A-EF4A-C6E9-2B15-2FB083ACAAFF}"/>
          </ac:spMkLst>
        </pc:spChg>
        <pc:spChg chg="del">
          <ac:chgData name="Katherine Mesa" userId="dd7b0dd6-7f91-4ded-8476-0723d8004cb7" providerId="ADAL" clId="{B21ED189-1FE1-4D83-956D-052B84386C0F}" dt="2023-10-17T13:07:02.172" v="7500" actId="478"/>
          <ac:spMkLst>
            <pc:docMk/>
            <pc:sldMk cId="4135568911" sldId="352"/>
            <ac:spMk id="26" creationId="{327D2112-925F-F873-D8CE-2219FC61D04B}"/>
          </ac:spMkLst>
        </pc:spChg>
      </pc:sldChg>
      <pc:sldChg chg="addSp delSp modSp add mod modClrScheme chgLayout modNotesTx">
        <pc:chgData name="Katherine Mesa" userId="dd7b0dd6-7f91-4ded-8476-0723d8004cb7" providerId="ADAL" clId="{B21ED189-1FE1-4D83-956D-052B84386C0F}" dt="2023-10-17T12:59:56.474" v="7478" actId="20577"/>
        <pc:sldMkLst>
          <pc:docMk/>
          <pc:sldMk cId="2185294993" sldId="353"/>
        </pc:sldMkLst>
        <pc:spChg chg="mod ord">
          <ac:chgData name="Katherine Mesa" userId="dd7b0dd6-7f91-4ded-8476-0723d8004cb7" providerId="ADAL" clId="{B21ED189-1FE1-4D83-956D-052B84386C0F}" dt="2023-10-17T12:56:06.634" v="7175" actId="26606"/>
          <ac:spMkLst>
            <pc:docMk/>
            <pc:sldMk cId="2185294993" sldId="353"/>
            <ac:spMk id="5" creationId="{32BDA1D5-D93A-CB08-674A-95C78885ACD1}"/>
          </ac:spMkLst>
        </pc:spChg>
        <pc:spChg chg="mod ord">
          <ac:chgData name="Katherine Mesa" userId="dd7b0dd6-7f91-4ded-8476-0723d8004cb7" providerId="ADAL" clId="{B21ED189-1FE1-4D83-956D-052B84386C0F}" dt="2023-10-17T12:56:45.055" v="7189" actId="1076"/>
          <ac:spMkLst>
            <pc:docMk/>
            <pc:sldMk cId="2185294993" sldId="353"/>
            <ac:spMk id="6" creationId="{48F9AC7B-BEEF-B24E-188A-36A6139F3027}"/>
          </ac:spMkLst>
        </pc:spChg>
        <pc:spChg chg="del">
          <ac:chgData name="Katherine Mesa" userId="dd7b0dd6-7f91-4ded-8476-0723d8004cb7" providerId="ADAL" clId="{B21ED189-1FE1-4D83-956D-052B84386C0F}" dt="2023-10-17T12:56:06.634" v="7175" actId="26606"/>
          <ac:spMkLst>
            <pc:docMk/>
            <pc:sldMk cId="2185294993" sldId="353"/>
            <ac:spMk id="11" creationId="{E3E3AD33-256E-39A1-0E94-3F8750FCCBBF}"/>
          </ac:spMkLst>
        </pc:spChg>
        <pc:spChg chg="mod">
          <ac:chgData name="Katherine Mesa" userId="dd7b0dd6-7f91-4ded-8476-0723d8004cb7" providerId="ADAL" clId="{B21ED189-1FE1-4D83-956D-052B84386C0F}" dt="2023-10-17T12:59:56.474" v="7478" actId="20577"/>
          <ac:spMkLst>
            <pc:docMk/>
            <pc:sldMk cId="2185294993" sldId="353"/>
            <ac:spMk id="16" creationId="{C3A17039-AF99-6120-9E9A-3EF5B0D2944B}"/>
          </ac:spMkLst>
        </pc:spChg>
        <pc:spChg chg="add mod">
          <ac:chgData name="Katherine Mesa" userId="dd7b0dd6-7f91-4ded-8476-0723d8004cb7" providerId="ADAL" clId="{B21ED189-1FE1-4D83-956D-052B84386C0F}" dt="2023-10-17T12:56:06.634" v="7175" actId="26606"/>
          <ac:spMkLst>
            <pc:docMk/>
            <pc:sldMk cId="2185294993" sldId="353"/>
            <ac:spMk id="1035" creationId="{ACEAB957-6FE7-9FB2-453B-D34BFB15F504}"/>
          </ac:spMkLst>
        </pc:spChg>
        <pc:picChg chg="add del">
          <ac:chgData name="Katherine Mesa" userId="dd7b0dd6-7f91-4ded-8476-0723d8004cb7" providerId="ADAL" clId="{B21ED189-1FE1-4D83-956D-052B84386C0F}" dt="2023-10-17T12:55:52.992" v="7173" actId="478"/>
          <ac:picMkLst>
            <pc:docMk/>
            <pc:sldMk cId="2185294993" sldId="353"/>
            <ac:picMk id="2" creationId="{464275E3-B598-CBB3-9F5C-14C5FF151C38}"/>
          </ac:picMkLst>
        </pc:picChg>
        <pc:picChg chg="add del mod">
          <ac:chgData name="Katherine Mesa" userId="dd7b0dd6-7f91-4ded-8476-0723d8004cb7" providerId="ADAL" clId="{B21ED189-1FE1-4D83-956D-052B84386C0F}" dt="2023-10-17T12:55:46.040" v="7171" actId="21"/>
          <ac:picMkLst>
            <pc:docMk/>
            <pc:sldMk cId="2185294993" sldId="353"/>
            <ac:picMk id="1026" creationId="{550CC9F8-BA0E-E6C5-176E-7B91964115C2}"/>
          </ac:picMkLst>
        </pc:picChg>
        <pc:picChg chg="add del mod">
          <ac:chgData name="Katherine Mesa" userId="dd7b0dd6-7f91-4ded-8476-0723d8004cb7" providerId="ADAL" clId="{B21ED189-1FE1-4D83-956D-052B84386C0F}" dt="2023-10-17T12:55:46.010" v="7170"/>
          <ac:picMkLst>
            <pc:docMk/>
            <pc:sldMk cId="2185294993" sldId="353"/>
            <ac:picMk id="1028" creationId="{6953DFA7-3D56-1F22-11A4-40181D2E2900}"/>
          </ac:picMkLst>
        </pc:picChg>
        <pc:picChg chg="add mod">
          <ac:chgData name="Katherine Mesa" userId="dd7b0dd6-7f91-4ded-8476-0723d8004cb7" providerId="ADAL" clId="{B21ED189-1FE1-4D83-956D-052B84386C0F}" dt="2023-10-17T12:58:22.281" v="7369" actId="1076"/>
          <ac:picMkLst>
            <pc:docMk/>
            <pc:sldMk cId="2185294993" sldId="353"/>
            <ac:picMk id="1030" creationId="{1CE0BA76-6C53-6428-A043-8F1CE2D66A26}"/>
          </ac:picMkLst>
        </pc:picChg>
      </pc:sldChg>
    </pc:docChg>
  </pc:docChgLst>
  <pc:docChgLst>
    <pc:chgData name="Kevin Hernandez Lichtl" userId="S::kjh19a@fsu.edu::1972ab5e-5eb3-44d7-8806-f0fa61fe4a33" providerId="AD" clId="Web-{E909DA5E-E34E-4192-87CD-DA4E3AB58A82}"/>
    <pc:docChg chg="addSld modSld modSection">
      <pc:chgData name="Kevin Hernandez Lichtl" userId="S::kjh19a@fsu.edu::1972ab5e-5eb3-44d7-8806-f0fa61fe4a33" providerId="AD" clId="Web-{E909DA5E-E34E-4192-87CD-DA4E3AB58A82}" dt="2023-11-12T20:56:05.973" v="170"/>
      <pc:docMkLst>
        <pc:docMk/>
      </pc:docMkLst>
      <pc:sldChg chg="addSp modSp new mod modShow">
        <pc:chgData name="Kevin Hernandez Lichtl" userId="S::kjh19a@fsu.edu::1972ab5e-5eb3-44d7-8806-f0fa61fe4a33" providerId="AD" clId="Web-{E909DA5E-E34E-4192-87CD-DA4E3AB58A82}" dt="2023-11-12T20:54:21.205" v="139" actId="1076"/>
        <pc:sldMkLst>
          <pc:docMk/>
          <pc:sldMk cId="3354063308" sldId="431"/>
        </pc:sldMkLst>
        <pc:spChg chg="mod">
          <ac:chgData name="Kevin Hernandez Lichtl" userId="S::kjh19a@fsu.edu::1972ab5e-5eb3-44d7-8806-f0fa61fe4a33" providerId="AD" clId="Web-{E909DA5E-E34E-4192-87CD-DA4E3AB58A82}" dt="2023-11-12T20:31:25.328" v="39" actId="20577"/>
          <ac:spMkLst>
            <pc:docMk/>
            <pc:sldMk cId="3354063308" sldId="431"/>
            <ac:spMk id="4" creationId="{709DBE31-EF10-CFAD-5972-E5C9FB868EF8}"/>
          </ac:spMkLst>
        </pc:spChg>
        <pc:spChg chg="add mod">
          <ac:chgData name="Kevin Hernandez Lichtl" userId="S::kjh19a@fsu.edu::1972ab5e-5eb3-44d7-8806-f0fa61fe4a33" providerId="AD" clId="Web-{E909DA5E-E34E-4192-87CD-DA4E3AB58A82}" dt="2023-11-12T20:54:21.205" v="139" actId="1076"/>
          <ac:spMkLst>
            <pc:docMk/>
            <pc:sldMk cId="3354063308" sldId="431"/>
            <ac:spMk id="8" creationId="{C88B79D2-5CC9-D476-3CDA-6F6ADA4F1BA1}"/>
          </ac:spMkLst>
        </pc:spChg>
        <pc:spChg chg="add mod">
          <ac:chgData name="Kevin Hernandez Lichtl" userId="S::kjh19a@fsu.edu::1972ab5e-5eb3-44d7-8806-f0fa61fe4a33" providerId="AD" clId="Web-{E909DA5E-E34E-4192-87CD-DA4E3AB58A82}" dt="2023-11-12T20:54:12.908" v="137" actId="1076"/>
          <ac:spMkLst>
            <pc:docMk/>
            <pc:sldMk cId="3354063308" sldId="431"/>
            <ac:spMk id="9" creationId="{D2C95ABC-D5C8-3782-AA7D-A6951DA52A8D}"/>
          </ac:spMkLst>
        </pc:spChg>
        <pc:picChg chg="add mod">
          <ac:chgData name="Kevin Hernandez Lichtl" userId="S::kjh19a@fsu.edu::1972ab5e-5eb3-44d7-8806-f0fa61fe4a33" providerId="AD" clId="Web-{E909DA5E-E34E-4192-87CD-DA4E3AB58A82}" dt="2023-11-12T20:54:09.080" v="136" actId="1076"/>
          <ac:picMkLst>
            <pc:docMk/>
            <pc:sldMk cId="3354063308" sldId="431"/>
            <ac:picMk id="5" creationId="{E33D48A5-B22F-D34A-E2EC-D3B84A9F912B}"/>
          </ac:picMkLst>
        </pc:picChg>
        <pc:picChg chg="add mod">
          <ac:chgData name="Kevin Hernandez Lichtl" userId="S::kjh19a@fsu.edu::1972ab5e-5eb3-44d7-8806-f0fa61fe4a33" providerId="AD" clId="Web-{E909DA5E-E34E-4192-87CD-DA4E3AB58A82}" dt="2023-11-12T20:54:16.268" v="138" actId="1076"/>
          <ac:picMkLst>
            <pc:docMk/>
            <pc:sldMk cId="3354063308" sldId="431"/>
            <ac:picMk id="6" creationId="{4C82FD9B-F7B7-7E1D-5DC3-CB7C22713CB1}"/>
          </ac:picMkLst>
        </pc:picChg>
      </pc:sldChg>
      <pc:sldChg chg="addSp delSp modSp add mod replId modShow">
        <pc:chgData name="Kevin Hernandez Lichtl" userId="S::kjh19a@fsu.edu::1972ab5e-5eb3-44d7-8806-f0fa61fe4a33" providerId="AD" clId="Web-{E909DA5E-E34E-4192-87CD-DA4E3AB58A82}" dt="2023-11-12T20:56:05.973" v="170"/>
        <pc:sldMkLst>
          <pc:docMk/>
          <pc:sldMk cId="4225977807" sldId="432"/>
        </pc:sldMkLst>
        <pc:spChg chg="add mod">
          <ac:chgData name="Kevin Hernandez Lichtl" userId="S::kjh19a@fsu.edu::1972ab5e-5eb3-44d7-8806-f0fa61fe4a33" providerId="AD" clId="Web-{E909DA5E-E34E-4192-87CD-DA4E3AB58A82}" dt="2023-11-12T20:55:16.097" v="169" actId="1076"/>
          <ac:spMkLst>
            <pc:docMk/>
            <pc:sldMk cId="4225977807" sldId="432"/>
            <ac:spMk id="8" creationId="{028137FD-2DB9-D0C1-E56B-CEF2F4194E8C}"/>
          </ac:spMkLst>
        </pc:spChg>
        <pc:spChg chg="add mod">
          <ac:chgData name="Kevin Hernandez Lichtl" userId="S::kjh19a@fsu.edu::1972ab5e-5eb3-44d7-8806-f0fa61fe4a33" providerId="AD" clId="Web-{E909DA5E-E34E-4192-87CD-DA4E3AB58A82}" dt="2023-11-12T20:52:21.937" v="91" actId="14100"/>
          <ac:spMkLst>
            <pc:docMk/>
            <pc:sldMk cId="4225977807" sldId="432"/>
            <ac:spMk id="10" creationId="{E2662700-FF23-6D72-9453-F2F3904049B3}"/>
          </ac:spMkLst>
        </pc:spChg>
        <pc:spChg chg="add mod">
          <ac:chgData name="Kevin Hernandez Lichtl" userId="S::kjh19a@fsu.edu::1972ab5e-5eb3-44d7-8806-f0fa61fe4a33" providerId="AD" clId="Web-{E909DA5E-E34E-4192-87CD-DA4E3AB58A82}" dt="2023-11-12T20:52:37.375" v="100" actId="1076"/>
          <ac:spMkLst>
            <pc:docMk/>
            <pc:sldMk cId="4225977807" sldId="432"/>
            <ac:spMk id="12" creationId="{BC058496-0EBB-7803-EC04-6D7BF658E781}"/>
          </ac:spMkLst>
        </pc:spChg>
        <pc:spChg chg="add del mod">
          <ac:chgData name="Kevin Hernandez Lichtl" userId="S::kjh19a@fsu.edu::1972ab5e-5eb3-44d7-8806-f0fa61fe4a33" providerId="AD" clId="Web-{E909DA5E-E34E-4192-87CD-DA4E3AB58A82}" dt="2023-11-12T20:53:27.392" v="117"/>
          <ac:spMkLst>
            <pc:docMk/>
            <pc:sldMk cId="4225977807" sldId="432"/>
            <ac:spMk id="14" creationId="{FCE26B6F-D3CB-7631-00BD-B9E80A6D0515}"/>
          </ac:spMkLst>
        </pc:spChg>
        <pc:spChg chg="add mod">
          <ac:chgData name="Kevin Hernandez Lichtl" userId="S::kjh19a@fsu.edu::1972ab5e-5eb3-44d7-8806-f0fa61fe4a33" providerId="AD" clId="Web-{E909DA5E-E34E-4192-87CD-DA4E3AB58A82}" dt="2023-11-12T20:54:52.472" v="164" actId="1076"/>
          <ac:spMkLst>
            <pc:docMk/>
            <pc:sldMk cId="4225977807" sldId="432"/>
            <ac:spMk id="15" creationId="{EE3C4FA2-35D8-80DC-9619-6617F2C1DF9D}"/>
          </ac:spMkLst>
        </pc:spChg>
        <pc:picChg chg="del">
          <ac:chgData name="Kevin Hernandez Lichtl" userId="S::kjh19a@fsu.edu::1972ab5e-5eb3-44d7-8806-f0fa61fe4a33" providerId="AD" clId="Web-{E909DA5E-E34E-4192-87CD-DA4E3AB58A82}" dt="2023-11-12T20:49:06.853" v="47"/>
          <ac:picMkLst>
            <pc:docMk/>
            <pc:sldMk cId="4225977807" sldId="432"/>
            <ac:picMk id="5" creationId="{E33D48A5-B22F-D34A-E2EC-D3B84A9F912B}"/>
          </ac:picMkLst>
        </pc:picChg>
        <pc:picChg chg="del">
          <ac:chgData name="Kevin Hernandez Lichtl" userId="S::kjh19a@fsu.edu::1972ab5e-5eb3-44d7-8806-f0fa61fe4a33" providerId="AD" clId="Web-{E909DA5E-E34E-4192-87CD-DA4E3AB58A82}" dt="2023-11-12T20:49:08.353" v="48"/>
          <ac:picMkLst>
            <pc:docMk/>
            <pc:sldMk cId="4225977807" sldId="432"/>
            <ac:picMk id="6" creationId="{4C82FD9B-F7B7-7E1D-5DC3-CB7C22713CB1}"/>
          </ac:picMkLst>
        </pc:picChg>
        <pc:picChg chg="add mod">
          <ac:chgData name="Kevin Hernandez Lichtl" userId="S::kjh19a@fsu.edu::1972ab5e-5eb3-44d7-8806-f0fa61fe4a33" providerId="AD" clId="Web-{E909DA5E-E34E-4192-87CD-DA4E3AB58A82}" dt="2023-11-12T20:54:57.816" v="166" actId="1076"/>
          <ac:picMkLst>
            <pc:docMk/>
            <pc:sldMk cId="4225977807" sldId="432"/>
            <ac:picMk id="9" creationId="{FC29045C-661F-B026-FCF9-C4774626F4C5}"/>
          </ac:picMkLst>
        </pc:picChg>
        <pc:picChg chg="add mod">
          <ac:chgData name="Kevin Hernandez Lichtl" userId="S::kjh19a@fsu.edu::1972ab5e-5eb3-44d7-8806-f0fa61fe4a33" providerId="AD" clId="Web-{E909DA5E-E34E-4192-87CD-DA4E3AB58A82}" dt="2023-11-12T20:53:05.204" v="109" actId="1076"/>
          <ac:picMkLst>
            <pc:docMk/>
            <pc:sldMk cId="4225977807" sldId="432"/>
            <ac:picMk id="11" creationId="{7F0B3C8D-9869-195F-0A59-FD4B323CF346}"/>
          </ac:picMkLst>
        </pc:picChg>
        <pc:picChg chg="add del mod">
          <ac:chgData name="Kevin Hernandez Lichtl" userId="S::kjh19a@fsu.edu::1972ab5e-5eb3-44d7-8806-f0fa61fe4a33" providerId="AD" clId="Web-{E909DA5E-E34E-4192-87CD-DA4E3AB58A82}" dt="2023-11-12T20:53:27.392" v="118"/>
          <ac:picMkLst>
            <pc:docMk/>
            <pc:sldMk cId="4225977807" sldId="432"/>
            <ac:picMk id="13" creationId="{CCD59F68-CD6A-83EE-94F4-3EA9CB6B2514}"/>
          </ac:picMkLst>
        </pc:picChg>
      </pc:sldChg>
    </pc:docChg>
  </pc:docChgLst>
  <pc:docChgLst>
    <pc:chgData name="Luke Leibkuchler" userId="S::lgl20@fsu.edu::a7c1e1ef-f9d4-4dc7-8550-c2468dc434b6" providerId="AD" clId="Web-{6B1155A3-DAB1-4AE2-9228-2641D85355DF}"/>
    <pc:docChg chg="modSld">
      <pc:chgData name="Luke Leibkuchler" userId="S::lgl20@fsu.edu::a7c1e1ef-f9d4-4dc7-8550-c2468dc434b6" providerId="AD" clId="Web-{6B1155A3-DAB1-4AE2-9228-2641D85355DF}" dt="2023-10-12T21:56:53.887" v="7" actId="20577"/>
      <pc:docMkLst>
        <pc:docMk/>
      </pc:docMkLst>
      <pc:sldChg chg="modSp">
        <pc:chgData name="Luke Leibkuchler" userId="S::lgl20@fsu.edu::a7c1e1ef-f9d4-4dc7-8550-c2468dc434b6" providerId="AD" clId="Web-{6B1155A3-DAB1-4AE2-9228-2641D85355DF}" dt="2023-10-12T21:56:53.887" v="7" actId="20577"/>
        <pc:sldMkLst>
          <pc:docMk/>
          <pc:sldMk cId="2197234835" sldId="313"/>
        </pc:sldMkLst>
        <pc:spChg chg="mod">
          <ac:chgData name="Luke Leibkuchler" userId="S::lgl20@fsu.edu::a7c1e1ef-f9d4-4dc7-8550-c2468dc434b6" providerId="AD" clId="Web-{6B1155A3-DAB1-4AE2-9228-2641D85355DF}" dt="2023-10-12T21:56:53.887" v="7" actId="20577"/>
          <ac:spMkLst>
            <pc:docMk/>
            <pc:sldMk cId="2197234835" sldId="313"/>
            <ac:spMk id="15" creationId="{4B87EC78-02B6-2BBA-F377-3944CBD6988A}"/>
          </ac:spMkLst>
        </pc:spChg>
      </pc:sldChg>
    </pc:docChg>
  </pc:docChgLst>
  <pc:docChgLst>
    <pc:chgData name="Katherine" userId="dd7b0dd6-7f91-4ded-8476-0723d8004cb7" providerId="ADAL" clId="{79D6657E-C6D1-45FC-A8B4-5C75E53D2F78}"/>
    <pc:docChg chg="undo redo custSel addSld delSld modSld sldOrd addSection delSection modSection">
      <pc:chgData name="Katherine" userId="dd7b0dd6-7f91-4ded-8476-0723d8004cb7" providerId="ADAL" clId="{79D6657E-C6D1-45FC-A8B4-5C75E53D2F78}" dt="2024-01-23T23:53:12.254" v="1556"/>
      <pc:docMkLst>
        <pc:docMk/>
      </pc:docMkLst>
      <pc:sldChg chg="addSp modSp mod ord modShow">
        <pc:chgData name="Katherine" userId="dd7b0dd6-7f91-4ded-8476-0723d8004cb7" providerId="ADAL" clId="{79D6657E-C6D1-45FC-A8B4-5C75E53D2F78}" dt="2024-01-23T23:21:20.198" v="507" actId="6549"/>
        <pc:sldMkLst>
          <pc:docMk/>
          <pc:sldMk cId="2208838817" sldId="262"/>
        </pc:sldMkLst>
        <pc:spChg chg="add mod">
          <ac:chgData name="Katherine" userId="dd7b0dd6-7f91-4ded-8476-0723d8004cb7" providerId="ADAL" clId="{79D6657E-C6D1-45FC-A8B4-5C75E53D2F78}" dt="2024-01-23T23:21:20.198" v="507" actId="6549"/>
          <ac:spMkLst>
            <pc:docMk/>
            <pc:sldMk cId="2208838817" sldId="262"/>
            <ac:spMk id="2" creationId="{D8EE7FC9-0DA6-6330-AA7F-1453AEB93763}"/>
          </ac:spMkLst>
        </pc:spChg>
        <pc:spChg chg="mod">
          <ac:chgData name="Katherine" userId="dd7b0dd6-7f91-4ded-8476-0723d8004cb7" providerId="ADAL" clId="{79D6657E-C6D1-45FC-A8B4-5C75E53D2F78}" dt="2024-01-23T23:12:29.790" v="16" actId="20577"/>
          <ac:spMkLst>
            <pc:docMk/>
            <pc:sldMk cId="2208838817" sldId="262"/>
            <ac:spMk id="5" creationId="{C7E91482-6119-D665-1B34-DC438710EBB5}"/>
          </ac:spMkLst>
        </pc:spChg>
      </pc:sldChg>
      <pc:sldChg chg="ord">
        <pc:chgData name="Katherine" userId="dd7b0dd6-7f91-4ded-8476-0723d8004cb7" providerId="ADAL" clId="{79D6657E-C6D1-45FC-A8B4-5C75E53D2F78}" dt="2024-01-23T23:22:42.151" v="598"/>
        <pc:sldMkLst>
          <pc:docMk/>
          <pc:sldMk cId="34578572" sldId="317"/>
        </pc:sldMkLst>
      </pc:sldChg>
      <pc:sldChg chg="modSp mod">
        <pc:chgData name="Katherine" userId="dd7b0dd6-7f91-4ded-8476-0723d8004cb7" providerId="ADAL" clId="{79D6657E-C6D1-45FC-A8B4-5C75E53D2F78}" dt="2024-01-23T22:55:53.471" v="2"/>
        <pc:sldMkLst>
          <pc:docMk/>
          <pc:sldMk cId="1269745814" sldId="369"/>
        </pc:sldMkLst>
        <pc:spChg chg="mod">
          <ac:chgData name="Katherine" userId="dd7b0dd6-7f91-4ded-8476-0723d8004cb7" providerId="ADAL" clId="{79D6657E-C6D1-45FC-A8B4-5C75E53D2F78}" dt="2024-01-23T22:55:53.471" v="2"/>
          <ac:spMkLst>
            <pc:docMk/>
            <pc:sldMk cId="1269745814" sldId="369"/>
            <ac:spMk id="8" creationId="{072CE4A5-C38E-E7F0-254A-F35FC5A69838}"/>
          </ac:spMkLst>
        </pc:spChg>
      </pc:sldChg>
      <pc:sldChg chg="add mod modShow">
        <pc:chgData name="Katherine" userId="dd7b0dd6-7f91-4ded-8476-0723d8004cb7" providerId="ADAL" clId="{79D6657E-C6D1-45FC-A8B4-5C75E53D2F78}" dt="2024-01-23T23:49:16.536" v="1517" actId="729"/>
        <pc:sldMkLst>
          <pc:docMk/>
          <pc:sldMk cId="2212920477" sldId="375"/>
        </pc:sldMkLst>
      </pc:sldChg>
      <pc:sldChg chg="del">
        <pc:chgData name="Katherine" userId="dd7b0dd6-7f91-4ded-8476-0723d8004cb7" providerId="ADAL" clId="{79D6657E-C6D1-45FC-A8B4-5C75E53D2F78}" dt="2024-01-23T23:49:07.756" v="1515" actId="2696"/>
        <pc:sldMkLst>
          <pc:docMk/>
          <pc:sldMk cId="3780916812" sldId="375"/>
        </pc:sldMkLst>
      </pc:sldChg>
      <pc:sldChg chg="add mod modShow">
        <pc:chgData name="Katherine" userId="dd7b0dd6-7f91-4ded-8476-0723d8004cb7" providerId="ADAL" clId="{79D6657E-C6D1-45FC-A8B4-5C75E53D2F78}" dt="2024-01-23T23:49:16.536" v="1517" actId="729"/>
        <pc:sldMkLst>
          <pc:docMk/>
          <pc:sldMk cId="213882652" sldId="376"/>
        </pc:sldMkLst>
      </pc:sldChg>
      <pc:sldChg chg="del">
        <pc:chgData name="Katherine" userId="dd7b0dd6-7f91-4ded-8476-0723d8004cb7" providerId="ADAL" clId="{79D6657E-C6D1-45FC-A8B4-5C75E53D2F78}" dt="2024-01-23T23:49:07.756" v="1515" actId="2696"/>
        <pc:sldMkLst>
          <pc:docMk/>
          <pc:sldMk cId="657469404" sldId="376"/>
        </pc:sldMkLst>
      </pc:sldChg>
      <pc:sldChg chg="add mod modShow">
        <pc:chgData name="Katherine" userId="dd7b0dd6-7f91-4ded-8476-0723d8004cb7" providerId="ADAL" clId="{79D6657E-C6D1-45FC-A8B4-5C75E53D2F78}" dt="2024-01-23T23:49:16.536" v="1517" actId="729"/>
        <pc:sldMkLst>
          <pc:docMk/>
          <pc:sldMk cId="2784482751" sldId="377"/>
        </pc:sldMkLst>
      </pc:sldChg>
      <pc:sldChg chg="del">
        <pc:chgData name="Katherine" userId="dd7b0dd6-7f91-4ded-8476-0723d8004cb7" providerId="ADAL" clId="{79D6657E-C6D1-45FC-A8B4-5C75E53D2F78}" dt="2024-01-23T23:49:07.756" v="1515" actId="2696"/>
        <pc:sldMkLst>
          <pc:docMk/>
          <pc:sldMk cId="3234874817" sldId="377"/>
        </pc:sldMkLst>
      </pc:sldChg>
      <pc:sldChg chg="add mod modShow">
        <pc:chgData name="Katherine" userId="dd7b0dd6-7f91-4ded-8476-0723d8004cb7" providerId="ADAL" clId="{79D6657E-C6D1-45FC-A8B4-5C75E53D2F78}" dt="2024-01-23T23:49:16.536" v="1517" actId="729"/>
        <pc:sldMkLst>
          <pc:docMk/>
          <pc:sldMk cId="1245332167" sldId="378"/>
        </pc:sldMkLst>
      </pc:sldChg>
      <pc:sldChg chg="del">
        <pc:chgData name="Katherine" userId="dd7b0dd6-7f91-4ded-8476-0723d8004cb7" providerId="ADAL" clId="{79D6657E-C6D1-45FC-A8B4-5C75E53D2F78}" dt="2024-01-23T23:49:07.756" v="1515" actId="2696"/>
        <pc:sldMkLst>
          <pc:docMk/>
          <pc:sldMk cId="3988893311" sldId="378"/>
        </pc:sldMkLst>
      </pc:sldChg>
      <pc:sldChg chg="add mod modShow">
        <pc:chgData name="Katherine" userId="dd7b0dd6-7f91-4ded-8476-0723d8004cb7" providerId="ADAL" clId="{79D6657E-C6D1-45FC-A8B4-5C75E53D2F78}" dt="2024-01-23T23:49:16.536" v="1517" actId="729"/>
        <pc:sldMkLst>
          <pc:docMk/>
          <pc:sldMk cId="2130820749" sldId="379"/>
        </pc:sldMkLst>
      </pc:sldChg>
      <pc:sldChg chg="del">
        <pc:chgData name="Katherine" userId="dd7b0dd6-7f91-4ded-8476-0723d8004cb7" providerId="ADAL" clId="{79D6657E-C6D1-45FC-A8B4-5C75E53D2F78}" dt="2024-01-23T23:49:07.756" v="1515" actId="2696"/>
        <pc:sldMkLst>
          <pc:docMk/>
          <pc:sldMk cId="4014613579" sldId="379"/>
        </pc:sldMkLst>
      </pc:sldChg>
      <pc:sldChg chg="modNotesTx">
        <pc:chgData name="Katherine" userId="dd7b0dd6-7f91-4ded-8476-0723d8004cb7" providerId="ADAL" clId="{79D6657E-C6D1-45FC-A8B4-5C75E53D2F78}" dt="2024-01-23T23:51:25.122" v="1533" actId="20577"/>
        <pc:sldMkLst>
          <pc:docMk/>
          <pc:sldMk cId="1928935126" sldId="384"/>
        </pc:sldMkLst>
      </pc:sldChg>
      <pc:sldChg chg="modSp">
        <pc:chgData name="Katherine" userId="dd7b0dd6-7f91-4ded-8476-0723d8004cb7" providerId="ADAL" clId="{79D6657E-C6D1-45FC-A8B4-5C75E53D2F78}" dt="2024-01-23T23:48:32.985" v="1513" actId="207"/>
        <pc:sldMkLst>
          <pc:docMk/>
          <pc:sldMk cId="2403603307" sldId="393"/>
        </pc:sldMkLst>
        <pc:graphicFrameChg chg="mod">
          <ac:chgData name="Katherine" userId="dd7b0dd6-7f91-4ded-8476-0723d8004cb7" providerId="ADAL" clId="{79D6657E-C6D1-45FC-A8B4-5C75E53D2F78}" dt="2024-01-23T23:48:32.985" v="1513" actId="207"/>
          <ac:graphicFrameMkLst>
            <pc:docMk/>
            <pc:sldMk cId="2403603307" sldId="393"/>
            <ac:graphicFrameMk id="7" creationId="{BA616FDF-805D-0A6B-B785-9B2AC411BF40}"/>
          </ac:graphicFrameMkLst>
        </pc:graphicFrameChg>
      </pc:sldChg>
      <pc:sldChg chg="ord">
        <pc:chgData name="Katherine" userId="dd7b0dd6-7f91-4ded-8476-0723d8004cb7" providerId="ADAL" clId="{79D6657E-C6D1-45FC-A8B4-5C75E53D2F78}" dt="2024-01-23T23:22:42.151" v="598"/>
        <pc:sldMkLst>
          <pc:docMk/>
          <pc:sldMk cId="4141794330" sldId="398"/>
        </pc:sldMkLst>
      </pc:sldChg>
      <pc:sldChg chg="ord">
        <pc:chgData name="Katherine" userId="dd7b0dd6-7f91-4ded-8476-0723d8004cb7" providerId="ADAL" clId="{79D6657E-C6D1-45FC-A8B4-5C75E53D2F78}" dt="2024-01-23T23:52:54.022" v="1552"/>
        <pc:sldMkLst>
          <pc:docMk/>
          <pc:sldMk cId="3703042262" sldId="428"/>
        </pc:sldMkLst>
      </pc:sldChg>
      <pc:sldChg chg="ord">
        <pc:chgData name="Katherine" userId="dd7b0dd6-7f91-4ded-8476-0723d8004cb7" providerId="ADAL" clId="{79D6657E-C6D1-45FC-A8B4-5C75E53D2F78}" dt="2024-01-23T23:53:09.902" v="1554"/>
        <pc:sldMkLst>
          <pc:docMk/>
          <pc:sldMk cId="2419643972" sldId="434"/>
        </pc:sldMkLst>
      </pc:sldChg>
      <pc:sldChg chg="ord">
        <pc:chgData name="Katherine" userId="dd7b0dd6-7f91-4ded-8476-0723d8004cb7" providerId="ADAL" clId="{79D6657E-C6D1-45FC-A8B4-5C75E53D2F78}" dt="2024-01-23T23:53:12.254" v="1556"/>
        <pc:sldMkLst>
          <pc:docMk/>
          <pc:sldMk cId="3909746019" sldId="435"/>
        </pc:sldMkLst>
      </pc:sldChg>
      <pc:sldChg chg="delSp add mod">
        <pc:chgData name="Katherine" userId="dd7b0dd6-7f91-4ded-8476-0723d8004cb7" providerId="ADAL" clId="{79D6657E-C6D1-45FC-A8B4-5C75E53D2F78}" dt="2024-01-23T22:58:22.846" v="4" actId="478"/>
        <pc:sldMkLst>
          <pc:docMk/>
          <pc:sldMk cId="1761551266" sldId="436"/>
        </pc:sldMkLst>
        <pc:spChg chg="del">
          <ac:chgData name="Katherine" userId="dd7b0dd6-7f91-4ded-8476-0723d8004cb7" providerId="ADAL" clId="{79D6657E-C6D1-45FC-A8B4-5C75E53D2F78}" dt="2024-01-23T22:58:22.846" v="4" actId="478"/>
          <ac:spMkLst>
            <pc:docMk/>
            <pc:sldMk cId="1761551266" sldId="436"/>
            <ac:spMk id="3" creationId="{40F9270D-FCA8-67BA-FD3F-8C3FABCE6B9F}"/>
          </ac:spMkLst>
        </pc:spChg>
        <pc:spChg chg="del">
          <ac:chgData name="Katherine" userId="dd7b0dd6-7f91-4ded-8476-0723d8004cb7" providerId="ADAL" clId="{79D6657E-C6D1-45FC-A8B4-5C75E53D2F78}" dt="2024-01-23T22:58:22.846" v="4" actId="478"/>
          <ac:spMkLst>
            <pc:docMk/>
            <pc:sldMk cId="1761551266" sldId="436"/>
            <ac:spMk id="7" creationId="{32CF66D6-2CFC-1925-717B-66E0BA926D28}"/>
          </ac:spMkLst>
        </pc:spChg>
        <pc:spChg chg="del">
          <ac:chgData name="Katherine" userId="dd7b0dd6-7f91-4ded-8476-0723d8004cb7" providerId="ADAL" clId="{79D6657E-C6D1-45FC-A8B4-5C75E53D2F78}" dt="2024-01-23T22:58:22.846" v="4" actId="478"/>
          <ac:spMkLst>
            <pc:docMk/>
            <pc:sldMk cId="1761551266" sldId="436"/>
            <ac:spMk id="8" creationId="{166A8C0B-7FC1-A721-3595-2DEE7C5FBB6A}"/>
          </ac:spMkLst>
        </pc:spChg>
        <pc:spChg chg="del">
          <ac:chgData name="Katherine" userId="dd7b0dd6-7f91-4ded-8476-0723d8004cb7" providerId="ADAL" clId="{79D6657E-C6D1-45FC-A8B4-5C75E53D2F78}" dt="2024-01-23T22:58:22.846" v="4" actId="478"/>
          <ac:spMkLst>
            <pc:docMk/>
            <pc:sldMk cId="1761551266" sldId="436"/>
            <ac:spMk id="15" creationId="{55FB3594-06DE-A80B-7BC7-78F76E4490AC}"/>
          </ac:spMkLst>
        </pc:spChg>
        <pc:picChg chg="del">
          <ac:chgData name="Katherine" userId="dd7b0dd6-7f91-4ded-8476-0723d8004cb7" providerId="ADAL" clId="{79D6657E-C6D1-45FC-A8B4-5C75E53D2F78}" dt="2024-01-23T22:58:22.846" v="4" actId="478"/>
          <ac:picMkLst>
            <pc:docMk/>
            <pc:sldMk cId="1761551266" sldId="436"/>
            <ac:picMk id="2" creationId="{0FEE73ED-3765-0F94-EB11-226431CD6D6D}"/>
          </ac:picMkLst>
        </pc:picChg>
        <pc:picChg chg="del">
          <ac:chgData name="Katherine" userId="dd7b0dd6-7f91-4ded-8476-0723d8004cb7" providerId="ADAL" clId="{79D6657E-C6D1-45FC-A8B4-5C75E53D2F78}" dt="2024-01-23T22:58:22.846" v="4" actId="478"/>
          <ac:picMkLst>
            <pc:docMk/>
            <pc:sldMk cId="1761551266" sldId="436"/>
            <ac:picMk id="5" creationId="{CB88608E-89FF-2101-8170-72C875950D27}"/>
          </ac:picMkLst>
        </pc:picChg>
        <pc:cxnChg chg="del">
          <ac:chgData name="Katherine" userId="dd7b0dd6-7f91-4ded-8476-0723d8004cb7" providerId="ADAL" clId="{79D6657E-C6D1-45FC-A8B4-5C75E53D2F78}" dt="2024-01-23T22:58:22.846" v="4" actId="478"/>
          <ac:cxnSpMkLst>
            <pc:docMk/>
            <pc:sldMk cId="1761551266" sldId="436"/>
            <ac:cxnSpMk id="9" creationId="{AD9A77EC-E6EF-CDEB-13E2-15BF18272111}"/>
          </ac:cxnSpMkLst>
        </pc:cxnChg>
        <pc:cxnChg chg="del">
          <ac:chgData name="Katherine" userId="dd7b0dd6-7f91-4ded-8476-0723d8004cb7" providerId="ADAL" clId="{79D6657E-C6D1-45FC-A8B4-5C75E53D2F78}" dt="2024-01-23T22:58:22.846" v="4" actId="478"/>
          <ac:cxnSpMkLst>
            <pc:docMk/>
            <pc:sldMk cId="1761551266" sldId="436"/>
            <ac:cxnSpMk id="23" creationId="{7A3A37BF-2D80-FA93-4A70-9145684722AB}"/>
          </ac:cxnSpMkLst>
        </pc:cxnChg>
      </pc:sldChg>
      <pc:sldChg chg="delSp modSp add mod">
        <pc:chgData name="Katherine" userId="dd7b0dd6-7f91-4ded-8476-0723d8004cb7" providerId="ADAL" clId="{79D6657E-C6D1-45FC-A8B4-5C75E53D2F78}" dt="2024-01-23T23:24:47.219" v="603" actId="6549"/>
        <pc:sldMkLst>
          <pc:docMk/>
          <pc:sldMk cId="2394902596" sldId="437"/>
        </pc:sldMkLst>
        <pc:spChg chg="mod">
          <ac:chgData name="Katherine" userId="dd7b0dd6-7f91-4ded-8476-0723d8004cb7" providerId="ADAL" clId="{79D6657E-C6D1-45FC-A8B4-5C75E53D2F78}" dt="2024-01-23T23:24:47.219" v="603" actId="6549"/>
          <ac:spMkLst>
            <pc:docMk/>
            <pc:sldMk cId="2394902596" sldId="437"/>
            <ac:spMk id="5" creationId="{C7E91482-6119-D665-1B34-DC438710EBB5}"/>
          </ac:spMkLst>
        </pc:spChg>
        <pc:spChg chg="del">
          <ac:chgData name="Katherine" userId="dd7b0dd6-7f91-4ded-8476-0723d8004cb7" providerId="ADAL" clId="{79D6657E-C6D1-45FC-A8B4-5C75E53D2F78}" dt="2024-01-23T23:20:00.357" v="430" actId="478"/>
          <ac:spMkLst>
            <pc:docMk/>
            <pc:sldMk cId="2394902596" sldId="437"/>
            <ac:spMk id="8" creationId="{E72F4B81-DF85-2353-620C-8C5E9885D46B}"/>
          </ac:spMkLst>
        </pc:spChg>
        <pc:spChg chg="del">
          <ac:chgData name="Katherine" userId="dd7b0dd6-7f91-4ded-8476-0723d8004cb7" providerId="ADAL" clId="{79D6657E-C6D1-45FC-A8B4-5C75E53D2F78}" dt="2024-01-23T23:20:00.357" v="430" actId="478"/>
          <ac:spMkLst>
            <pc:docMk/>
            <pc:sldMk cId="2394902596" sldId="437"/>
            <ac:spMk id="10" creationId="{53763A41-35B2-30FC-4148-9FD8F0449CDF}"/>
          </ac:spMkLst>
        </pc:spChg>
        <pc:spChg chg="del">
          <ac:chgData name="Katherine" userId="dd7b0dd6-7f91-4ded-8476-0723d8004cb7" providerId="ADAL" clId="{79D6657E-C6D1-45FC-A8B4-5C75E53D2F78}" dt="2024-01-23T23:19:58.516" v="429" actId="478"/>
          <ac:spMkLst>
            <pc:docMk/>
            <pc:sldMk cId="2394902596" sldId="437"/>
            <ac:spMk id="19" creationId="{75701BCB-5225-459A-6559-955D5736F9A6}"/>
          </ac:spMkLst>
        </pc:spChg>
        <pc:spChg chg="del">
          <ac:chgData name="Katherine" userId="dd7b0dd6-7f91-4ded-8476-0723d8004cb7" providerId="ADAL" clId="{79D6657E-C6D1-45FC-A8B4-5C75E53D2F78}" dt="2024-01-23T23:20:00.357" v="430" actId="478"/>
          <ac:spMkLst>
            <pc:docMk/>
            <pc:sldMk cId="2394902596" sldId="437"/>
            <ac:spMk id="24" creationId="{2D115E94-3C48-540B-EE47-551149FDB308}"/>
          </ac:spMkLst>
        </pc:spChg>
        <pc:picChg chg="del">
          <ac:chgData name="Katherine" userId="dd7b0dd6-7f91-4ded-8476-0723d8004cb7" providerId="ADAL" clId="{79D6657E-C6D1-45FC-A8B4-5C75E53D2F78}" dt="2024-01-23T23:20:00.357" v="430" actId="478"/>
          <ac:picMkLst>
            <pc:docMk/>
            <pc:sldMk cId="2394902596" sldId="437"/>
            <ac:picMk id="4" creationId="{DE912096-57C6-93A3-9686-0D0E2D4A6296}"/>
          </ac:picMkLst>
        </pc:picChg>
        <pc:cxnChg chg="del mod">
          <ac:chgData name="Katherine" userId="dd7b0dd6-7f91-4ded-8476-0723d8004cb7" providerId="ADAL" clId="{79D6657E-C6D1-45FC-A8B4-5C75E53D2F78}" dt="2024-01-23T23:20:00.357" v="430" actId="478"/>
          <ac:cxnSpMkLst>
            <pc:docMk/>
            <pc:sldMk cId="2394902596" sldId="437"/>
            <ac:cxnSpMk id="28" creationId="{298DCAE7-7F0F-C4AC-F7C7-532234AE5D89}"/>
          </ac:cxnSpMkLst>
        </pc:cxnChg>
        <pc:cxnChg chg="del">
          <ac:chgData name="Katherine" userId="dd7b0dd6-7f91-4ded-8476-0723d8004cb7" providerId="ADAL" clId="{79D6657E-C6D1-45FC-A8B4-5C75E53D2F78}" dt="2024-01-23T23:20:00.357" v="430" actId="478"/>
          <ac:cxnSpMkLst>
            <pc:docMk/>
            <pc:sldMk cId="2394902596" sldId="437"/>
            <ac:cxnSpMk id="29" creationId="{0C743FAF-DFF0-6448-F766-F895021E0602}"/>
          </ac:cxnSpMkLst>
        </pc:cxnChg>
      </pc:sldChg>
      <pc:sldChg chg="modSp add mod">
        <pc:chgData name="Katherine" userId="dd7b0dd6-7f91-4ded-8476-0723d8004cb7" providerId="ADAL" clId="{79D6657E-C6D1-45FC-A8B4-5C75E53D2F78}" dt="2024-01-23T23:20:33.363" v="439" actId="14100"/>
        <pc:sldMkLst>
          <pc:docMk/>
          <pc:sldMk cId="1194452716" sldId="439"/>
        </pc:sldMkLst>
        <pc:spChg chg="mod">
          <ac:chgData name="Katherine" userId="dd7b0dd6-7f91-4ded-8476-0723d8004cb7" providerId="ADAL" clId="{79D6657E-C6D1-45FC-A8B4-5C75E53D2F78}" dt="2024-01-23T23:20:33.363" v="439" actId="14100"/>
          <ac:spMkLst>
            <pc:docMk/>
            <pc:sldMk cId="1194452716" sldId="439"/>
            <ac:spMk id="5" creationId="{C7E91482-6119-D665-1B34-DC438710EBB5}"/>
          </ac:spMkLst>
        </pc:spChg>
      </pc:sldChg>
      <pc:sldChg chg="modSp mod">
        <pc:chgData name="Katherine" userId="dd7b0dd6-7f91-4ded-8476-0723d8004cb7" providerId="ADAL" clId="{79D6657E-C6D1-45FC-A8B4-5C75E53D2F78}" dt="2024-01-23T23:46:34.951" v="1512" actId="20577"/>
        <pc:sldMkLst>
          <pc:docMk/>
          <pc:sldMk cId="2691533670" sldId="440"/>
        </pc:sldMkLst>
        <pc:spChg chg="mod">
          <ac:chgData name="Katherine" userId="dd7b0dd6-7f91-4ded-8476-0723d8004cb7" providerId="ADAL" clId="{79D6657E-C6D1-45FC-A8B4-5C75E53D2F78}" dt="2024-01-23T23:46:18.301" v="1495" actId="20577"/>
          <ac:spMkLst>
            <pc:docMk/>
            <pc:sldMk cId="2691533670" sldId="440"/>
            <ac:spMk id="23" creationId="{99C994F9-0291-4DD8-B8CC-33AB7C16A1C2}"/>
          </ac:spMkLst>
        </pc:spChg>
        <pc:spChg chg="mod">
          <ac:chgData name="Katherine" userId="dd7b0dd6-7f91-4ded-8476-0723d8004cb7" providerId="ADAL" clId="{79D6657E-C6D1-45FC-A8B4-5C75E53D2F78}" dt="2024-01-23T23:46:34.951" v="1512" actId="20577"/>
          <ac:spMkLst>
            <pc:docMk/>
            <pc:sldMk cId="2691533670" sldId="440"/>
            <ac:spMk id="49" creationId="{50E914DF-19AD-42F2-B1A1-B1B70CB1D176}"/>
          </ac:spMkLst>
        </pc:spChg>
      </pc:sldChg>
      <pc:sldChg chg="modSp add mod">
        <pc:chgData name="Katherine" userId="dd7b0dd6-7f91-4ded-8476-0723d8004cb7" providerId="ADAL" clId="{79D6657E-C6D1-45FC-A8B4-5C75E53D2F78}" dt="2024-01-23T23:20:40.411" v="448" actId="20577"/>
        <pc:sldMkLst>
          <pc:docMk/>
          <pc:sldMk cId="3776393248" sldId="441"/>
        </pc:sldMkLst>
        <pc:spChg chg="mod">
          <ac:chgData name="Katherine" userId="dd7b0dd6-7f91-4ded-8476-0723d8004cb7" providerId="ADAL" clId="{79D6657E-C6D1-45FC-A8B4-5C75E53D2F78}" dt="2024-01-23T23:20:40.411" v="448" actId="20577"/>
          <ac:spMkLst>
            <pc:docMk/>
            <pc:sldMk cId="3776393248" sldId="441"/>
            <ac:spMk id="5" creationId="{C7E91482-6119-D665-1B34-DC438710EBB5}"/>
          </ac:spMkLst>
        </pc:spChg>
      </pc:sldChg>
      <pc:sldChg chg="addSp delSp modSp add mod">
        <pc:chgData name="Katherine" userId="dd7b0dd6-7f91-4ded-8476-0723d8004cb7" providerId="ADAL" clId="{79D6657E-C6D1-45FC-A8B4-5C75E53D2F78}" dt="2024-01-23T23:41:06.045" v="1406" actId="20577"/>
        <pc:sldMkLst>
          <pc:docMk/>
          <pc:sldMk cId="1900753259" sldId="442"/>
        </pc:sldMkLst>
        <pc:spChg chg="add mod">
          <ac:chgData name="Katherine" userId="dd7b0dd6-7f91-4ded-8476-0723d8004cb7" providerId="ADAL" clId="{79D6657E-C6D1-45FC-A8B4-5C75E53D2F78}" dt="2024-01-23T23:41:06.045" v="1406" actId="20577"/>
          <ac:spMkLst>
            <pc:docMk/>
            <pc:sldMk cId="1900753259" sldId="442"/>
            <ac:spMk id="3" creationId="{2958E958-5314-F451-94A5-7E5B502C6885}"/>
          </ac:spMkLst>
        </pc:spChg>
        <pc:spChg chg="add del mod">
          <ac:chgData name="Katherine" userId="dd7b0dd6-7f91-4ded-8476-0723d8004cb7" providerId="ADAL" clId="{79D6657E-C6D1-45FC-A8B4-5C75E53D2F78}" dt="2024-01-23T23:34:28.208" v="671" actId="478"/>
          <ac:spMkLst>
            <pc:docMk/>
            <pc:sldMk cId="1900753259" sldId="442"/>
            <ac:spMk id="4" creationId="{BE721819-9001-9ECD-A118-D42A7D1BC0CC}"/>
          </ac:spMkLst>
        </pc:spChg>
        <pc:spChg chg="mod">
          <ac:chgData name="Katherine" userId="dd7b0dd6-7f91-4ded-8476-0723d8004cb7" providerId="ADAL" clId="{79D6657E-C6D1-45FC-A8B4-5C75E53D2F78}" dt="2024-01-23T23:33:49.964" v="620" actId="33524"/>
          <ac:spMkLst>
            <pc:docMk/>
            <pc:sldMk cId="1900753259" sldId="442"/>
            <ac:spMk id="5" creationId="{C7E91482-6119-D665-1B34-DC438710EBB5}"/>
          </ac:spMkLst>
        </pc:spChg>
      </pc:sldChg>
      <pc:sldChg chg="addSp delSp modSp add mod">
        <pc:chgData name="Katherine" userId="dd7b0dd6-7f91-4ded-8476-0723d8004cb7" providerId="ADAL" clId="{79D6657E-C6D1-45FC-A8B4-5C75E53D2F78}" dt="2024-01-23T23:40:08.749" v="1343" actId="20577"/>
        <pc:sldMkLst>
          <pc:docMk/>
          <pc:sldMk cId="1660954742" sldId="443"/>
        </pc:sldMkLst>
        <pc:spChg chg="del">
          <ac:chgData name="Katherine" userId="dd7b0dd6-7f91-4ded-8476-0723d8004cb7" providerId="ADAL" clId="{79D6657E-C6D1-45FC-A8B4-5C75E53D2F78}" dt="2024-01-23T23:21:52.074" v="535" actId="478"/>
          <ac:spMkLst>
            <pc:docMk/>
            <pc:sldMk cId="1660954742" sldId="443"/>
            <ac:spMk id="3" creationId="{2958E958-5314-F451-94A5-7E5B502C6885}"/>
          </ac:spMkLst>
        </pc:spChg>
        <pc:spChg chg="del">
          <ac:chgData name="Katherine" userId="dd7b0dd6-7f91-4ded-8476-0723d8004cb7" providerId="ADAL" clId="{79D6657E-C6D1-45FC-A8B4-5C75E53D2F78}" dt="2024-01-23T23:21:52.910" v="536" actId="478"/>
          <ac:spMkLst>
            <pc:docMk/>
            <pc:sldMk cId="1660954742" sldId="443"/>
            <ac:spMk id="4" creationId="{BE721819-9001-9ECD-A118-D42A7D1BC0CC}"/>
          </ac:spMkLst>
        </pc:spChg>
        <pc:spChg chg="mod">
          <ac:chgData name="Katherine" userId="dd7b0dd6-7f91-4ded-8476-0723d8004cb7" providerId="ADAL" clId="{79D6657E-C6D1-45FC-A8B4-5C75E53D2F78}" dt="2024-01-23T23:21:47.871" v="534" actId="27636"/>
          <ac:spMkLst>
            <pc:docMk/>
            <pc:sldMk cId="1660954742" sldId="443"/>
            <ac:spMk id="5" creationId="{C7E91482-6119-D665-1B34-DC438710EBB5}"/>
          </ac:spMkLst>
        </pc:spChg>
        <pc:spChg chg="add mod">
          <ac:chgData name="Katherine" userId="dd7b0dd6-7f91-4ded-8476-0723d8004cb7" providerId="ADAL" clId="{79D6657E-C6D1-45FC-A8B4-5C75E53D2F78}" dt="2024-01-23T23:40:08.749" v="1343" actId="20577"/>
          <ac:spMkLst>
            <pc:docMk/>
            <pc:sldMk cId="1660954742" sldId="443"/>
            <ac:spMk id="7" creationId="{A0D87D30-39CC-DBC3-802F-6EA46B8B80BD}"/>
          </ac:spMkLst>
        </pc:spChg>
      </pc:sldChg>
      <pc:sldChg chg="addSp modSp add mod">
        <pc:chgData name="Katherine" userId="dd7b0dd6-7f91-4ded-8476-0723d8004cb7" providerId="ADAL" clId="{79D6657E-C6D1-45FC-A8B4-5C75E53D2F78}" dt="2024-01-23T23:41:51.804" v="1456" actId="20577"/>
        <pc:sldMkLst>
          <pc:docMk/>
          <pc:sldMk cId="2160868352" sldId="444"/>
        </pc:sldMkLst>
        <pc:spChg chg="add mod">
          <ac:chgData name="Katherine" userId="dd7b0dd6-7f91-4ded-8476-0723d8004cb7" providerId="ADAL" clId="{79D6657E-C6D1-45FC-A8B4-5C75E53D2F78}" dt="2024-01-23T23:41:51.804" v="1456" actId="20577"/>
          <ac:spMkLst>
            <pc:docMk/>
            <pc:sldMk cId="2160868352" sldId="444"/>
            <ac:spMk id="3" creationId="{B95F04B8-9BDD-C4F7-8A0F-C71FA9CFBF38}"/>
          </ac:spMkLst>
        </pc:spChg>
        <pc:spChg chg="mod">
          <ac:chgData name="Katherine" userId="dd7b0dd6-7f91-4ded-8476-0723d8004cb7" providerId="ADAL" clId="{79D6657E-C6D1-45FC-A8B4-5C75E53D2F78}" dt="2024-01-23T23:22:12.399" v="555" actId="20577"/>
          <ac:spMkLst>
            <pc:docMk/>
            <pc:sldMk cId="2160868352" sldId="444"/>
            <ac:spMk id="5" creationId="{C7E91482-6119-D665-1B34-DC438710EBB5}"/>
          </ac:spMkLst>
        </pc:spChg>
      </pc:sldChg>
      <pc:sldChg chg="addSp modSp add mod">
        <pc:chgData name="Katherine" userId="dd7b0dd6-7f91-4ded-8476-0723d8004cb7" providerId="ADAL" clId="{79D6657E-C6D1-45FC-A8B4-5C75E53D2F78}" dt="2024-01-23T23:42:55.899" v="1461" actId="14100"/>
        <pc:sldMkLst>
          <pc:docMk/>
          <pc:sldMk cId="855283221" sldId="445"/>
        </pc:sldMkLst>
        <pc:spChg chg="add mod">
          <ac:chgData name="Katherine" userId="dd7b0dd6-7f91-4ded-8476-0723d8004cb7" providerId="ADAL" clId="{79D6657E-C6D1-45FC-A8B4-5C75E53D2F78}" dt="2024-01-23T23:42:55.899" v="1461" actId="14100"/>
          <ac:spMkLst>
            <pc:docMk/>
            <pc:sldMk cId="855283221" sldId="445"/>
            <ac:spMk id="3" creationId="{C7A6663A-E0B8-4EEF-6609-38C9EFF87594}"/>
          </ac:spMkLst>
        </pc:spChg>
        <pc:spChg chg="mod">
          <ac:chgData name="Katherine" userId="dd7b0dd6-7f91-4ded-8476-0723d8004cb7" providerId="ADAL" clId="{79D6657E-C6D1-45FC-A8B4-5C75E53D2F78}" dt="2024-01-23T23:22:27.964" v="587" actId="20577"/>
          <ac:spMkLst>
            <pc:docMk/>
            <pc:sldMk cId="855283221" sldId="445"/>
            <ac:spMk id="5" creationId="{C7E91482-6119-D665-1B34-DC438710EBB5}"/>
          </ac:spMkLst>
        </pc:spChg>
      </pc:sldChg>
      <pc:sldChg chg="modSp add del mod">
        <pc:chgData name="Katherine" userId="dd7b0dd6-7f91-4ded-8476-0723d8004cb7" providerId="ADAL" clId="{79D6657E-C6D1-45FC-A8B4-5C75E53D2F78}" dt="2024-01-23T23:22:36.069" v="596" actId="2696"/>
        <pc:sldMkLst>
          <pc:docMk/>
          <pc:sldMk cId="320010024" sldId="446"/>
        </pc:sldMkLst>
        <pc:spChg chg="mod">
          <ac:chgData name="Katherine" userId="dd7b0dd6-7f91-4ded-8476-0723d8004cb7" providerId="ADAL" clId="{79D6657E-C6D1-45FC-A8B4-5C75E53D2F78}" dt="2024-01-23T23:22:33.258" v="595" actId="20577"/>
          <ac:spMkLst>
            <pc:docMk/>
            <pc:sldMk cId="320010024" sldId="446"/>
            <ac:spMk id="5" creationId="{C7E91482-6119-D665-1B34-DC438710EBB5}"/>
          </ac:spMkLst>
        </pc:spChg>
      </pc:sldChg>
      <pc:sldChg chg="add">
        <pc:chgData name="Katherine" userId="dd7b0dd6-7f91-4ded-8476-0723d8004cb7" providerId="ADAL" clId="{79D6657E-C6D1-45FC-A8B4-5C75E53D2F78}" dt="2024-01-23T23:24:44.541" v="602" actId="2890"/>
        <pc:sldMkLst>
          <pc:docMk/>
          <pc:sldMk cId="483010177" sldId="446"/>
        </pc:sldMkLst>
      </pc:sldChg>
      <pc:sldChg chg="add del">
        <pc:chgData name="Katherine" userId="dd7b0dd6-7f91-4ded-8476-0723d8004cb7" providerId="ADAL" clId="{79D6657E-C6D1-45FC-A8B4-5C75E53D2F78}" dt="2024-01-23T23:33:53.013" v="621" actId="2696"/>
        <pc:sldMkLst>
          <pc:docMk/>
          <pc:sldMk cId="1129422816" sldId="447"/>
        </pc:sldMkLst>
      </pc:sldChg>
      <pc:sldChg chg="modSp add mod">
        <pc:chgData name="Katherine" userId="dd7b0dd6-7f91-4ded-8476-0723d8004cb7" providerId="ADAL" clId="{79D6657E-C6D1-45FC-A8B4-5C75E53D2F78}" dt="2024-01-23T23:37:45.160" v="934" actId="14100"/>
        <pc:sldMkLst>
          <pc:docMk/>
          <pc:sldMk cId="3461275295" sldId="447"/>
        </pc:sldMkLst>
        <pc:spChg chg="mod">
          <ac:chgData name="Katherine" userId="dd7b0dd6-7f91-4ded-8476-0723d8004cb7" providerId="ADAL" clId="{79D6657E-C6D1-45FC-A8B4-5C75E53D2F78}" dt="2024-01-23T23:37:43.297" v="933" actId="14100"/>
          <ac:spMkLst>
            <pc:docMk/>
            <pc:sldMk cId="3461275295" sldId="447"/>
            <ac:spMk id="3" creationId="{2958E958-5314-F451-94A5-7E5B502C6885}"/>
          </ac:spMkLst>
        </pc:spChg>
        <pc:spChg chg="mod">
          <ac:chgData name="Katherine" userId="dd7b0dd6-7f91-4ded-8476-0723d8004cb7" providerId="ADAL" clId="{79D6657E-C6D1-45FC-A8B4-5C75E53D2F78}" dt="2024-01-23T23:37:45.160" v="934" actId="14100"/>
          <ac:spMkLst>
            <pc:docMk/>
            <pc:sldMk cId="3461275295" sldId="447"/>
            <ac:spMk id="4" creationId="{BE721819-9001-9ECD-A118-D42A7D1BC0CC}"/>
          </ac:spMkLst>
        </pc:spChg>
        <pc:spChg chg="mod">
          <ac:chgData name="Katherine" userId="dd7b0dd6-7f91-4ded-8476-0723d8004cb7" providerId="ADAL" clId="{79D6657E-C6D1-45FC-A8B4-5C75E53D2F78}" dt="2024-01-23T23:33:59.804" v="634" actId="20577"/>
          <ac:spMkLst>
            <pc:docMk/>
            <pc:sldMk cId="3461275295" sldId="447"/>
            <ac:spMk id="5" creationId="{C7E91482-6119-D665-1B34-DC438710EBB5}"/>
          </ac:spMkLst>
        </pc:spChg>
      </pc:sldChg>
      <pc:sldChg chg="delSp modSp add mod">
        <pc:chgData name="Katherine" userId="dd7b0dd6-7f91-4ded-8476-0723d8004cb7" providerId="ADAL" clId="{79D6657E-C6D1-45FC-A8B4-5C75E53D2F78}" dt="2024-01-23T23:37:39.055" v="932" actId="20577"/>
        <pc:sldMkLst>
          <pc:docMk/>
          <pc:sldMk cId="2869316540" sldId="448"/>
        </pc:sldMkLst>
        <pc:spChg chg="mod">
          <ac:chgData name="Katherine" userId="dd7b0dd6-7f91-4ded-8476-0723d8004cb7" providerId="ADAL" clId="{79D6657E-C6D1-45FC-A8B4-5C75E53D2F78}" dt="2024-01-23T23:37:39.055" v="932" actId="20577"/>
          <ac:spMkLst>
            <pc:docMk/>
            <pc:sldMk cId="2869316540" sldId="448"/>
            <ac:spMk id="3" creationId="{2958E958-5314-F451-94A5-7E5B502C6885}"/>
          </ac:spMkLst>
        </pc:spChg>
        <pc:spChg chg="del">
          <ac:chgData name="Katherine" userId="dd7b0dd6-7f91-4ded-8476-0723d8004cb7" providerId="ADAL" clId="{79D6657E-C6D1-45FC-A8B4-5C75E53D2F78}" dt="2024-01-23T23:36:57.055" v="879" actId="478"/>
          <ac:spMkLst>
            <pc:docMk/>
            <pc:sldMk cId="2869316540" sldId="448"/>
            <ac:spMk id="4" creationId="{BE721819-9001-9ECD-A118-D42A7D1BC0CC}"/>
          </ac:spMkLst>
        </pc:spChg>
        <pc:spChg chg="mod">
          <ac:chgData name="Katherine" userId="dd7b0dd6-7f91-4ded-8476-0723d8004cb7" providerId="ADAL" clId="{79D6657E-C6D1-45FC-A8B4-5C75E53D2F78}" dt="2024-01-23T23:34:12.041" v="647" actId="14100"/>
          <ac:spMkLst>
            <pc:docMk/>
            <pc:sldMk cId="2869316540" sldId="448"/>
            <ac:spMk id="5" creationId="{C7E91482-6119-D665-1B34-DC438710EBB5}"/>
          </ac:spMkLst>
        </pc:spChg>
      </pc:sldChg>
      <pc:sldChg chg="delSp modSp add mod">
        <pc:chgData name="Katherine" userId="dd7b0dd6-7f91-4ded-8476-0723d8004cb7" providerId="ADAL" clId="{79D6657E-C6D1-45FC-A8B4-5C75E53D2F78}" dt="2024-01-23T23:52:14.759" v="1550" actId="478"/>
        <pc:sldMkLst>
          <pc:docMk/>
          <pc:sldMk cId="1255568239" sldId="449"/>
        </pc:sldMkLst>
        <pc:spChg chg="mod">
          <ac:chgData name="Katherine" userId="dd7b0dd6-7f91-4ded-8476-0723d8004cb7" providerId="ADAL" clId="{79D6657E-C6D1-45FC-A8B4-5C75E53D2F78}" dt="2024-01-23T23:52:04.497" v="1543" actId="20577"/>
          <ac:spMkLst>
            <pc:docMk/>
            <pc:sldMk cId="1255568239" sldId="449"/>
            <ac:spMk id="5" creationId="{C7E91482-6119-D665-1B34-DC438710EBB5}"/>
          </ac:spMkLst>
        </pc:spChg>
        <pc:spChg chg="del">
          <ac:chgData name="Katherine" userId="dd7b0dd6-7f91-4ded-8476-0723d8004cb7" providerId="ADAL" clId="{79D6657E-C6D1-45FC-A8B4-5C75E53D2F78}" dt="2024-01-23T23:52:11.170" v="1549" actId="478"/>
          <ac:spMkLst>
            <pc:docMk/>
            <pc:sldMk cId="1255568239" sldId="449"/>
            <ac:spMk id="8" creationId="{E72F4B81-DF85-2353-620C-8C5E9885D46B}"/>
          </ac:spMkLst>
        </pc:spChg>
        <pc:spChg chg="del">
          <ac:chgData name="Katherine" userId="dd7b0dd6-7f91-4ded-8476-0723d8004cb7" providerId="ADAL" clId="{79D6657E-C6D1-45FC-A8B4-5C75E53D2F78}" dt="2024-01-23T23:52:14.759" v="1550" actId="478"/>
          <ac:spMkLst>
            <pc:docMk/>
            <pc:sldMk cId="1255568239" sldId="449"/>
            <ac:spMk id="10" creationId="{53763A41-35B2-30FC-4148-9FD8F0449CDF}"/>
          </ac:spMkLst>
        </pc:spChg>
        <pc:spChg chg="del">
          <ac:chgData name="Katherine" userId="dd7b0dd6-7f91-4ded-8476-0723d8004cb7" providerId="ADAL" clId="{79D6657E-C6D1-45FC-A8B4-5C75E53D2F78}" dt="2024-01-23T23:52:07.683" v="1544" actId="478"/>
          <ac:spMkLst>
            <pc:docMk/>
            <pc:sldMk cId="1255568239" sldId="449"/>
            <ac:spMk id="19" creationId="{75701BCB-5225-459A-6559-955D5736F9A6}"/>
          </ac:spMkLst>
        </pc:spChg>
        <pc:spChg chg="del">
          <ac:chgData name="Katherine" userId="dd7b0dd6-7f91-4ded-8476-0723d8004cb7" providerId="ADAL" clId="{79D6657E-C6D1-45FC-A8B4-5C75E53D2F78}" dt="2024-01-23T23:52:08.189" v="1545" actId="478"/>
          <ac:spMkLst>
            <pc:docMk/>
            <pc:sldMk cId="1255568239" sldId="449"/>
            <ac:spMk id="24" creationId="{2D115E94-3C48-540B-EE47-551149FDB308}"/>
          </ac:spMkLst>
        </pc:spChg>
        <pc:picChg chg="del">
          <ac:chgData name="Katherine" userId="dd7b0dd6-7f91-4ded-8476-0723d8004cb7" providerId="ADAL" clId="{79D6657E-C6D1-45FC-A8B4-5C75E53D2F78}" dt="2024-01-23T23:52:10.653" v="1548" actId="478"/>
          <ac:picMkLst>
            <pc:docMk/>
            <pc:sldMk cId="1255568239" sldId="449"/>
            <ac:picMk id="4" creationId="{DE912096-57C6-93A3-9686-0D0E2D4A6296}"/>
          </ac:picMkLst>
        </pc:picChg>
        <pc:cxnChg chg="del mod">
          <ac:chgData name="Katherine" userId="dd7b0dd6-7f91-4ded-8476-0723d8004cb7" providerId="ADAL" clId="{79D6657E-C6D1-45FC-A8B4-5C75E53D2F78}" dt="2024-01-23T23:52:10.041" v="1547" actId="478"/>
          <ac:cxnSpMkLst>
            <pc:docMk/>
            <pc:sldMk cId="1255568239" sldId="449"/>
            <ac:cxnSpMk id="28" creationId="{298DCAE7-7F0F-C4AC-F7C7-532234AE5D89}"/>
          </ac:cxnSpMkLst>
        </pc:cxnChg>
        <pc:cxnChg chg="del">
          <ac:chgData name="Katherine" userId="dd7b0dd6-7f91-4ded-8476-0723d8004cb7" providerId="ADAL" clId="{79D6657E-C6D1-45FC-A8B4-5C75E53D2F78}" dt="2024-01-23T23:52:09.361" v="1546" actId="478"/>
          <ac:cxnSpMkLst>
            <pc:docMk/>
            <pc:sldMk cId="1255568239" sldId="449"/>
            <ac:cxnSpMk id="29" creationId="{0C743FAF-DFF0-6448-F766-F895021E0602}"/>
          </ac:cxnSpMkLst>
        </pc:cxnChg>
      </pc:sldChg>
      <pc:sldChg chg="modSp add del mod">
        <pc:chgData name="Katherine" userId="dd7b0dd6-7f91-4ded-8476-0723d8004cb7" providerId="ADAL" clId="{79D6657E-C6D1-45FC-A8B4-5C75E53D2F78}" dt="2024-01-23T23:48:54.143" v="1514" actId="2696"/>
        <pc:sldMkLst>
          <pc:docMk/>
          <pc:sldMk cId="4032999181" sldId="449"/>
        </pc:sldMkLst>
        <pc:spChg chg="mod">
          <ac:chgData name="Katherine" userId="dd7b0dd6-7f91-4ded-8476-0723d8004cb7" providerId="ADAL" clId="{79D6657E-C6D1-45FC-A8B4-5C75E53D2F78}" dt="2024-01-23T23:43:57.241" v="1467" actId="1076"/>
          <ac:spMkLst>
            <pc:docMk/>
            <pc:sldMk cId="4032999181" sldId="449"/>
            <ac:spMk id="4" creationId="{851B5BA4-137C-5E95-100F-56B245AD1A68}"/>
          </ac:spMkLst>
        </pc:spChg>
        <pc:spChg chg="mod">
          <ac:chgData name="Katherine" userId="dd7b0dd6-7f91-4ded-8476-0723d8004cb7" providerId="ADAL" clId="{79D6657E-C6D1-45FC-A8B4-5C75E53D2F78}" dt="2024-01-23T23:44:53.577" v="1488" actId="1076"/>
          <ac:spMkLst>
            <pc:docMk/>
            <pc:sldMk cId="4032999181" sldId="449"/>
            <ac:spMk id="12" creationId="{ED49181E-3572-414B-BEFB-505E9745CEA2}"/>
          </ac:spMkLst>
        </pc:spChg>
        <pc:spChg chg="mod">
          <ac:chgData name="Katherine" userId="dd7b0dd6-7f91-4ded-8476-0723d8004cb7" providerId="ADAL" clId="{79D6657E-C6D1-45FC-A8B4-5C75E53D2F78}" dt="2024-01-23T23:44:48.993" v="1487" actId="1076"/>
          <ac:spMkLst>
            <pc:docMk/>
            <pc:sldMk cId="4032999181" sldId="449"/>
            <ac:spMk id="19" creationId="{0F38B54C-07A1-466C-B032-59AD8461965B}"/>
          </ac:spMkLst>
        </pc:spChg>
        <pc:picChg chg="mod">
          <ac:chgData name="Katherine" userId="dd7b0dd6-7f91-4ded-8476-0723d8004cb7" providerId="ADAL" clId="{79D6657E-C6D1-45FC-A8B4-5C75E53D2F78}" dt="2024-01-23T23:44:25.393" v="1479" actId="1076"/>
          <ac:picMkLst>
            <pc:docMk/>
            <pc:sldMk cId="4032999181" sldId="449"/>
            <ac:picMk id="11" creationId="{4D3228FE-E8B1-413F-A0A8-782B96AF83D9}"/>
          </ac:picMkLst>
        </pc:picChg>
        <pc:picChg chg="mod">
          <ac:chgData name="Katherine" userId="dd7b0dd6-7f91-4ded-8476-0723d8004cb7" providerId="ADAL" clId="{79D6657E-C6D1-45FC-A8B4-5C75E53D2F78}" dt="2024-01-23T23:44:29.362" v="1481" actId="1076"/>
          <ac:picMkLst>
            <pc:docMk/>
            <pc:sldMk cId="4032999181" sldId="449"/>
            <ac:picMk id="14" creationId="{1E38C207-4539-4E9D-A584-1BD03B780ADF}"/>
          </ac:picMkLst>
        </pc:picChg>
        <pc:picChg chg="mod">
          <ac:chgData name="Katherine" userId="dd7b0dd6-7f91-4ded-8476-0723d8004cb7" providerId="ADAL" clId="{79D6657E-C6D1-45FC-A8B4-5C75E53D2F78}" dt="2024-01-23T23:44:43.922" v="1486" actId="1076"/>
          <ac:picMkLst>
            <pc:docMk/>
            <pc:sldMk cId="4032999181" sldId="449"/>
            <ac:picMk id="18" creationId="{E5952E29-D81A-4FA9-A73D-87BFE14E4A33}"/>
          </ac:picMkLst>
        </pc:picChg>
        <pc:picChg chg="mod">
          <ac:chgData name="Katherine" userId="dd7b0dd6-7f91-4ded-8476-0723d8004cb7" providerId="ADAL" clId="{79D6657E-C6D1-45FC-A8B4-5C75E53D2F78}" dt="2024-01-23T23:43:57.241" v="1467" actId="1076"/>
          <ac:picMkLst>
            <pc:docMk/>
            <pc:sldMk cId="4032999181" sldId="449"/>
            <ac:picMk id="22" creationId="{71E622DE-F865-40F3-A6B0-4C0CEB54C2FF}"/>
          </ac:picMkLst>
        </pc:picChg>
      </pc:sldChg>
    </pc:docChg>
  </pc:docChgLst>
  <pc:docChgLst>
    <pc:chgData name="Megan Reid" userId="S::mar19v@fsu.edu::8e9849a8-3331-402a-9ebc-9f5e10c47593" providerId="AD" clId="Web-{D76648F7-0EAC-4B82-96E0-15CBD73249C1}"/>
    <pc:docChg chg="modSld">
      <pc:chgData name="Megan Reid" userId="S::mar19v@fsu.edu::8e9849a8-3331-402a-9ebc-9f5e10c47593" providerId="AD" clId="Web-{D76648F7-0EAC-4B82-96E0-15CBD73249C1}" dt="2023-10-16T22:09:23.979" v="94"/>
      <pc:docMkLst>
        <pc:docMk/>
      </pc:docMkLst>
      <pc:sldChg chg="modSp">
        <pc:chgData name="Megan Reid" userId="S::mar19v@fsu.edu::8e9849a8-3331-402a-9ebc-9f5e10c47593" providerId="AD" clId="Web-{D76648F7-0EAC-4B82-96E0-15CBD73249C1}" dt="2023-10-16T22:07:45.961" v="1" actId="1076"/>
        <pc:sldMkLst>
          <pc:docMk/>
          <pc:sldMk cId="2902880295" sldId="324"/>
        </pc:sldMkLst>
        <pc:spChg chg="mod">
          <ac:chgData name="Megan Reid" userId="S::mar19v@fsu.edu::8e9849a8-3331-402a-9ebc-9f5e10c47593" providerId="AD" clId="Web-{D76648F7-0EAC-4B82-96E0-15CBD73249C1}" dt="2023-10-16T22:07:45.961" v="1" actId="1076"/>
          <ac:spMkLst>
            <pc:docMk/>
            <pc:sldMk cId="2902880295" sldId="324"/>
            <ac:spMk id="12" creationId="{98A5F3F8-52DD-0999-A6C2-2A6783B66194}"/>
          </ac:spMkLst>
        </pc:spChg>
      </pc:sldChg>
      <pc:sldChg chg="modNotes">
        <pc:chgData name="Megan Reid" userId="S::mar19v@fsu.edu::8e9849a8-3331-402a-9ebc-9f5e10c47593" providerId="AD" clId="Web-{D76648F7-0EAC-4B82-96E0-15CBD73249C1}" dt="2023-10-16T22:09:23.979" v="94"/>
        <pc:sldMkLst>
          <pc:docMk/>
          <pc:sldMk cId="2445383051" sldId="335"/>
        </pc:sldMkLst>
      </pc:sldChg>
    </pc:docChg>
  </pc:docChgLst>
  <pc:docChgLst>
    <pc:chgData name="Luke Leibkuchler" userId="a7c1e1ef-f9d4-4dc7-8550-c2468dc434b6" providerId="ADAL" clId="{43A8E1AE-529A-4184-8CE0-B0C1C5D9CA1D}"/>
    <pc:docChg chg="undo redo custSel addSld delSld modSld sldOrd addSection delSection modSection">
      <pc:chgData name="Luke Leibkuchler" userId="a7c1e1ef-f9d4-4dc7-8550-c2468dc434b6" providerId="ADAL" clId="{43A8E1AE-529A-4184-8CE0-B0C1C5D9CA1D}" dt="2023-11-10T03:47:56.272" v="1897" actId="108"/>
      <pc:docMkLst>
        <pc:docMk/>
      </pc:docMkLst>
      <pc:sldChg chg="ord">
        <pc:chgData name="Luke Leibkuchler" userId="a7c1e1ef-f9d4-4dc7-8550-c2468dc434b6" providerId="ADAL" clId="{43A8E1AE-529A-4184-8CE0-B0C1C5D9CA1D}" dt="2023-11-09T19:31:51.551" v="10"/>
        <pc:sldMkLst>
          <pc:docMk/>
          <pc:sldMk cId="4010917776" sldId="288"/>
        </pc:sldMkLst>
      </pc:sldChg>
      <pc:sldChg chg="ord">
        <pc:chgData name="Luke Leibkuchler" userId="a7c1e1ef-f9d4-4dc7-8550-c2468dc434b6" providerId="ADAL" clId="{43A8E1AE-529A-4184-8CE0-B0C1C5D9CA1D}" dt="2023-11-09T19:31:51.551" v="10"/>
        <pc:sldMkLst>
          <pc:docMk/>
          <pc:sldMk cId="3513750456" sldId="289"/>
        </pc:sldMkLst>
      </pc:sldChg>
      <pc:sldChg chg="mod ord modShow">
        <pc:chgData name="Luke Leibkuchler" userId="a7c1e1ef-f9d4-4dc7-8550-c2468dc434b6" providerId="ADAL" clId="{43A8E1AE-529A-4184-8CE0-B0C1C5D9CA1D}" dt="2023-11-09T19:38:25.278" v="25" actId="729"/>
        <pc:sldMkLst>
          <pc:docMk/>
          <pc:sldMk cId="71360699" sldId="295"/>
        </pc:sldMkLst>
      </pc:sldChg>
      <pc:sldChg chg="mod ord modShow">
        <pc:chgData name="Luke Leibkuchler" userId="a7c1e1ef-f9d4-4dc7-8550-c2468dc434b6" providerId="ADAL" clId="{43A8E1AE-529A-4184-8CE0-B0C1C5D9CA1D}" dt="2023-11-09T19:38:25.278" v="25" actId="729"/>
        <pc:sldMkLst>
          <pc:docMk/>
          <pc:sldMk cId="3473897992" sldId="297"/>
        </pc:sldMkLst>
      </pc:sldChg>
      <pc:sldChg chg="ord">
        <pc:chgData name="Luke Leibkuchler" userId="a7c1e1ef-f9d4-4dc7-8550-c2468dc434b6" providerId="ADAL" clId="{43A8E1AE-529A-4184-8CE0-B0C1C5D9CA1D}" dt="2023-11-09T19:32:02.464" v="12"/>
        <pc:sldMkLst>
          <pc:docMk/>
          <pc:sldMk cId="1093545052" sldId="301"/>
        </pc:sldMkLst>
      </pc:sldChg>
      <pc:sldChg chg="ord">
        <pc:chgData name="Luke Leibkuchler" userId="a7c1e1ef-f9d4-4dc7-8550-c2468dc434b6" providerId="ADAL" clId="{43A8E1AE-529A-4184-8CE0-B0C1C5D9CA1D}" dt="2023-11-09T19:32:02.464" v="12"/>
        <pc:sldMkLst>
          <pc:docMk/>
          <pc:sldMk cId="3938085982" sldId="302"/>
        </pc:sldMkLst>
      </pc:sldChg>
      <pc:sldChg chg="ord">
        <pc:chgData name="Luke Leibkuchler" userId="a7c1e1ef-f9d4-4dc7-8550-c2468dc434b6" providerId="ADAL" clId="{43A8E1AE-529A-4184-8CE0-B0C1C5D9CA1D}" dt="2023-11-09T19:32:02.464" v="12"/>
        <pc:sldMkLst>
          <pc:docMk/>
          <pc:sldMk cId="4263399209" sldId="303"/>
        </pc:sldMkLst>
      </pc:sldChg>
      <pc:sldChg chg="ord">
        <pc:chgData name="Luke Leibkuchler" userId="a7c1e1ef-f9d4-4dc7-8550-c2468dc434b6" providerId="ADAL" clId="{43A8E1AE-529A-4184-8CE0-B0C1C5D9CA1D}" dt="2023-11-09T19:32:02.464" v="12"/>
        <pc:sldMkLst>
          <pc:docMk/>
          <pc:sldMk cId="1928675751" sldId="304"/>
        </pc:sldMkLst>
      </pc:sldChg>
      <pc:sldChg chg="addSp delSp modSp mod ord modShow">
        <pc:chgData name="Luke Leibkuchler" userId="a7c1e1ef-f9d4-4dc7-8550-c2468dc434b6" providerId="ADAL" clId="{43A8E1AE-529A-4184-8CE0-B0C1C5D9CA1D}" dt="2023-11-10T03:47:35.283" v="1895" actId="555"/>
        <pc:sldMkLst>
          <pc:docMk/>
          <pc:sldMk cId="34578572" sldId="317"/>
        </pc:sldMkLst>
        <pc:spChg chg="mod">
          <ac:chgData name="Luke Leibkuchler" userId="a7c1e1ef-f9d4-4dc7-8550-c2468dc434b6" providerId="ADAL" clId="{43A8E1AE-529A-4184-8CE0-B0C1C5D9CA1D}" dt="2023-11-10T03:47:35.283" v="1895" actId="555"/>
          <ac:spMkLst>
            <pc:docMk/>
            <pc:sldMk cId="34578572" sldId="317"/>
            <ac:spMk id="2" creationId="{8D25C069-3135-C760-605C-ADACD06F14A7}"/>
          </ac:spMkLst>
        </pc:spChg>
        <pc:spChg chg="mod">
          <ac:chgData name="Luke Leibkuchler" userId="a7c1e1ef-f9d4-4dc7-8550-c2468dc434b6" providerId="ADAL" clId="{43A8E1AE-529A-4184-8CE0-B0C1C5D9CA1D}" dt="2023-11-09T23:52:59.366" v="1838" actId="554"/>
          <ac:spMkLst>
            <pc:docMk/>
            <pc:sldMk cId="34578572" sldId="317"/>
            <ac:spMk id="8" creationId="{0DC8EEF2-5609-3B0B-4C45-604962C02765}"/>
          </ac:spMkLst>
        </pc:spChg>
        <pc:spChg chg="del">
          <ac:chgData name="Luke Leibkuchler" userId="a7c1e1ef-f9d4-4dc7-8550-c2468dc434b6" providerId="ADAL" clId="{43A8E1AE-529A-4184-8CE0-B0C1C5D9CA1D}" dt="2023-11-09T23:36:29.216" v="1038" actId="478"/>
          <ac:spMkLst>
            <pc:docMk/>
            <pc:sldMk cId="34578572" sldId="317"/>
            <ac:spMk id="10" creationId="{3D3735FF-A445-E9B9-B214-94E9C267A5D2}"/>
          </ac:spMkLst>
        </pc:spChg>
        <pc:spChg chg="mod">
          <ac:chgData name="Luke Leibkuchler" userId="a7c1e1ef-f9d4-4dc7-8550-c2468dc434b6" providerId="ADAL" clId="{43A8E1AE-529A-4184-8CE0-B0C1C5D9CA1D}" dt="2023-11-09T23:52:59.366" v="1838" actId="554"/>
          <ac:spMkLst>
            <pc:docMk/>
            <pc:sldMk cId="34578572" sldId="317"/>
            <ac:spMk id="11" creationId="{218CA768-2CA9-E262-97BD-19F6FD261AC1}"/>
          </ac:spMkLst>
        </pc:spChg>
        <pc:spChg chg="mod">
          <ac:chgData name="Luke Leibkuchler" userId="a7c1e1ef-f9d4-4dc7-8550-c2468dc434b6" providerId="ADAL" clId="{43A8E1AE-529A-4184-8CE0-B0C1C5D9CA1D}" dt="2023-11-09T23:52:59.366" v="1838" actId="554"/>
          <ac:spMkLst>
            <pc:docMk/>
            <pc:sldMk cId="34578572" sldId="317"/>
            <ac:spMk id="12" creationId="{E7850C1C-2B6A-72BB-3E2D-04C85ABE5475}"/>
          </ac:spMkLst>
        </pc:spChg>
        <pc:spChg chg="mod">
          <ac:chgData name="Luke Leibkuchler" userId="a7c1e1ef-f9d4-4dc7-8550-c2468dc434b6" providerId="ADAL" clId="{43A8E1AE-529A-4184-8CE0-B0C1C5D9CA1D}" dt="2023-11-10T03:47:35.283" v="1895" actId="555"/>
          <ac:spMkLst>
            <pc:docMk/>
            <pc:sldMk cId="34578572" sldId="317"/>
            <ac:spMk id="13" creationId="{82B23B2B-F947-C780-7196-5EF98D1C8527}"/>
          </ac:spMkLst>
        </pc:spChg>
        <pc:spChg chg="mod">
          <ac:chgData name="Luke Leibkuchler" userId="a7c1e1ef-f9d4-4dc7-8550-c2468dc434b6" providerId="ADAL" clId="{43A8E1AE-529A-4184-8CE0-B0C1C5D9CA1D}" dt="2023-11-09T23:51:42.011" v="1754" actId="1037"/>
          <ac:spMkLst>
            <pc:docMk/>
            <pc:sldMk cId="34578572" sldId="317"/>
            <ac:spMk id="15" creationId="{56E7F0E9-CD38-26D4-24CC-E42DF3B77A84}"/>
          </ac:spMkLst>
        </pc:spChg>
        <pc:spChg chg="del">
          <ac:chgData name="Luke Leibkuchler" userId="a7c1e1ef-f9d4-4dc7-8550-c2468dc434b6" providerId="ADAL" clId="{43A8E1AE-529A-4184-8CE0-B0C1C5D9CA1D}" dt="2023-11-09T23:43:40.290" v="1193" actId="478"/>
          <ac:spMkLst>
            <pc:docMk/>
            <pc:sldMk cId="34578572" sldId="317"/>
            <ac:spMk id="16" creationId="{CB67CE79-1499-AA7E-8114-BE8BD8CAF7C7}"/>
          </ac:spMkLst>
        </pc:spChg>
        <pc:spChg chg="mod">
          <ac:chgData name="Luke Leibkuchler" userId="a7c1e1ef-f9d4-4dc7-8550-c2468dc434b6" providerId="ADAL" clId="{43A8E1AE-529A-4184-8CE0-B0C1C5D9CA1D}" dt="2023-11-09T23:51:51.882" v="1782" actId="1037"/>
          <ac:spMkLst>
            <pc:docMk/>
            <pc:sldMk cId="34578572" sldId="317"/>
            <ac:spMk id="17" creationId="{6A109546-E4E8-85A4-9196-58DA30AC1607}"/>
          </ac:spMkLst>
        </pc:spChg>
        <pc:spChg chg="mod">
          <ac:chgData name="Luke Leibkuchler" userId="a7c1e1ef-f9d4-4dc7-8550-c2468dc434b6" providerId="ADAL" clId="{43A8E1AE-529A-4184-8CE0-B0C1C5D9CA1D}" dt="2023-11-09T23:52:00.348" v="1808" actId="1037"/>
          <ac:spMkLst>
            <pc:docMk/>
            <pc:sldMk cId="34578572" sldId="317"/>
            <ac:spMk id="18" creationId="{3E8C0971-140A-BF52-18DD-1C665DA29582}"/>
          </ac:spMkLst>
        </pc:spChg>
        <pc:spChg chg="mod">
          <ac:chgData name="Luke Leibkuchler" userId="a7c1e1ef-f9d4-4dc7-8550-c2468dc434b6" providerId="ADAL" clId="{43A8E1AE-529A-4184-8CE0-B0C1C5D9CA1D}" dt="2023-11-09T23:52:52.959" v="1837" actId="554"/>
          <ac:spMkLst>
            <pc:docMk/>
            <pc:sldMk cId="34578572" sldId="317"/>
            <ac:spMk id="44" creationId="{973D32E2-0AE6-54DD-4004-48F6AE984458}"/>
          </ac:spMkLst>
        </pc:spChg>
        <pc:spChg chg="mod">
          <ac:chgData name="Luke Leibkuchler" userId="a7c1e1ef-f9d4-4dc7-8550-c2468dc434b6" providerId="ADAL" clId="{43A8E1AE-529A-4184-8CE0-B0C1C5D9CA1D}" dt="2023-11-09T23:52:52.959" v="1837" actId="554"/>
          <ac:spMkLst>
            <pc:docMk/>
            <pc:sldMk cId="34578572" sldId="317"/>
            <ac:spMk id="46" creationId="{42E6AE7D-9763-5812-D945-EC8F63006AAF}"/>
          </ac:spMkLst>
        </pc:spChg>
        <pc:spChg chg="del">
          <ac:chgData name="Luke Leibkuchler" userId="a7c1e1ef-f9d4-4dc7-8550-c2468dc434b6" providerId="ADAL" clId="{43A8E1AE-529A-4184-8CE0-B0C1C5D9CA1D}" dt="2023-11-09T23:36:29.216" v="1038" actId="478"/>
          <ac:spMkLst>
            <pc:docMk/>
            <pc:sldMk cId="34578572" sldId="317"/>
            <ac:spMk id="48" creationId="{95A0B305-16CB-6BCE-80F3-8367FD4C9F14}"/>
          </ac:spMkLst>
        </pc:spChg>
        <pc:spChg chg="mod">
          <ac:chgData name="Luke Leibkuchler" userId="a7c1e1ef-f9d4-4dc7-8550-c2468dc434b6" providerId="ADAL" clId="{43A8E1AE-529A-4184-8CE0-B0C1C5D9CA1D}" dt="2023-11-09T23:53:54.051" v="1860" actId="555"/>
          <ac:spMkLst>
            <pc:docMk/>
            <pc:sldMk cId="34578572" sldId="317"/>
            <ac:spMk id="52" creationId="{213FDBF4-9D23-2926-53DD-C4EA8F90103C}"/>
          </ac:spMkLst>
        </pc:spChg>
        <pc:spChg chg="mod">
          <ac:chgData name="Luke Leibkuchler" userId="a7c1e1ef-f9d4-4dc7-8550-c2468dc434b6" providerId="ADAL" clId="{43A8E1AE-529A-4184-8CE0-B0C1C5D9CA1D}" dt="2023-11-09T23:53:54.051" v="1860" actId="555"/>
          <ac:spMkLst>
            <pc:docMk/>
            <pc:sldMk cId="34578572" sldId="317"/>
            <ac:spMk id="53" creationId="{0CBCC74D-83A9-CD51-DC40-7BC369DE27E4}"/>
          </ac:spMkLst>
        </pc:spChg>
        <pc:spChg chg="mod">
          <ac:chgData name="Luke Leibkuchler" userId="a7c1e1ef-f9d4-4dc7-8550-c2468dc434b6" providerId="ADAL" clId="{43A8E1AE-529A-4184-8CE0-B0C1C5D9CA1D}" dt="2023-11-09T23:52:52.959" v="1837" actId="554"/>
          <ac:spMkLst>
            <pc:docMk/>
            <pc:sldMk cId="34578572" sldId="317"/>
            <ac:spMk id="54" creationId="{0455B319-4CF4-D475-2E23-1536F33480AC}"/>
          </ac:spMkLst>
        </pc:spChg>
        <pc:spChg chg="add mod">
          <ac:chgData name="Luke Leibkuchler" userId="a7c1e1ef-f9d4-4dc7-8550-c2468dc434b6" providerId="ADAL" clId="{43A8E1AE-529A-4184-8CE0-B0C1C5D9CA1D}" dt="2023-11-09T23:51:02.791" v="1722" actId="1037"/>
          <ac:spMkLst>
            <pc:docMk/>
            <pc:sldMk cId="34578572" sldId="317"/>
            <ac:spMk id="56" creationId="{35E98C10-E13B-400A-A694-43B55678CE92}"/>
          </ac:spMkLst>
        </pc:spChg>
        <pc:spChg chg="add mod">
          <ac:chgData name="Luke Leibkuchler" userId="a7c1e1ef-f9d4-4dc7-8550-c2468dc434b6" providerId="ADAL" clId="{43A8E1AE-529A-4184-8CE0-B0C1C5D9CA1D}" dt="2023-11-09T23:53:54.051" v="1860" actId="555"/>
          <ac:spMkLst>
            <pc:docMk/>
            <pc:sldMk cId="34578572" sldId="317"/>
            <ac:spMk id="60" creationId="{7C578E54-96DE-4369-9F08-3C685AF13F2B}"/>
          </ac:spMkLst>
        </pc:spChg>
        <pc:spChg chg="add mod">
          <ac:chgData name="Luke Leibkuchler" userId="a7c1e1ef-f9d4-4dc7-8550-c2468dc434b6" providerId="ADAL" clId="{43A8E1AE-529A-4184-8CE0-B0C1C5D9CA1D}" dt="2023-11-10T03:47:35.283" v="1895" actId="555"/>
          <ac:spMkLst>
            <pc:docMk/>
            <pc:sldMk cId="34578572" sldId="317"/>
            <ac:spMk id="61" creationId="{6448DDCC-AB7E-4718-A6C5-4C92A6FA9274}"/>
          </ac:spMkLst>
        </pc:spChg>
        <pc:picChg chg="del">
          <ac:chgData name="Luke Leibkuchler" userId="a7c1e1ef-f9d4-4dc7-8550-c2468dc434b6" providerId="ADAL" clId="{43A8E1AE-529A-4184-8CE0-B0C1C5D9CA1D}" dt="2023-11-09T23:35:05.901" v="1035" actId="478"/>
          <ac:picMkLst>
            <pc:docMk/>
            <pc:sldMk cId="34578572" sldId="317"/>
            <ac:picMk id="9" creationId="{0470DB90-E7DA-2A9C-50E4-8A594E89247A}"/>
          </ac:picMkLst>
        </pc:picChg>
        <pc:picChg chg="add del mod">
          <ac:chgData name="Luke Leibkuchler" userId="a7c1e1ef-f9d4-4dc7-8550-c2468dc434b6" providerId="ADAL" clId="{43A8E1AE-529A-4184-8CE0-B0C1C5D9CA1D}" dt="2023-11-09T23:39:36.079" v="1082" actId="478"/>
          <ac:picMkLst>
            <pc:docMk/>
            <pc:sldMk cId="34578572" sldId="317"/>
            <ac:picMk id="22" creationId="{D86526F0-7F6A-4878-BE02-BD2D7FD1252A}"/>
          </ac:picMkLst>
        </pc:picChg>
        <pc:picChg chg="del">
          <ac:chgData name="Luke Leibkuchler" userId="a7c1e1ef-f9d4-4dc7-8550-c2468dc434b6" providerId="ADAL" clId="{43A8E1AE-529A-4184-8CE0-B0C1C5D9CA1D}" dt="2023-11-09T23:36:25.009" v="1037" actId="478"/>
          <ac:picMkLst>
            <pc:docMk/>
            <pc:sldMk cId="34578572" sldId="317"/>
            <ac:picMk id="24" creationId="{E55227A9-6682-7447-159E-BDC3A652DC89}"/>
          </ac:picMkLst>
        </pc:picChg>
        <pc:picChg chg="add del mod">
          <ac:chgData name="Luke Leibkuchler" userId="a7c1e1ef-f9d4-4dc7-8550-c2468dc434b6" providerId="ADAL" clId="{43A8E1AE-529A-4184-8CE0-B0C1C5D9CA1D}" dt="2023-11-09T23:40:20.473" v="1085" actId="478"/>
          <ac:picMkLst>
            <pc:docMk/>
            <pc:sldMk cId="34578572" sldId="317"/>
            <ac:picMk id="25" creationId="{87D4438B-E811-4F88-B1E0-4A4B4BDE1968}"/>
          </ac:picMkLst>
        </pc:picChg>
        <pc:picChg chg="add del mod">
          <ac:chgData name="Luke Leibkuchler" userId="a7c1e1ef-f9d4-4dc7-8550-c2468dc434b6" providerId="ADAL" clId="{43A8E1AE-529A-4184-8CE0-B0C1C5D9CA1D}" dt="2023-11-09T23:40:50.320" v="1089" actId="478"/>
          <ac:picMkLst>
            <pc:docMk/>
            <pc:sldMk cId="34578572" sldId="317"/>
            <ac:picMk id="27" creationId="{46554743-B4BA-419F-988F-B8E66CA39150}"/>
          </ac:picMkLst>
        </pc:picChg>
        <pc:picChg chg="del">
          <ac:chgData name="Luke Leibkuchler" userId="a7c1e1ef-f9d4-4dc7-8550-c2468dc434b6" providerId="ADAL" clId="{43A8E1AE-529A-4184-8CE0-B0C1C5D9CA1D}" dt="2023-11-09T23:43:42.996" v="1194" actId="478"/>
          <ac:picMkLst>
            <pc:docMk/>
            <pc:sldMk cId="34578572" sldId="317"/>
            <ac:picMk id="28" creationId="{B30DEF5D-0B7E-34F0-F10F-2CD7AC9C6FFF}"/>
          </ac:picMkLst>
        </pc:picChg>
        <pc:picChg chg="add mod">
          <ac:chgData name="Luke Leibkuchler" userId="a7c1e1ef-f9d4-4dc7-8550-c2468dc434b6" providerId="ADAL" clId="{43A8E1AE-529A-4184-8CE0-B0C1C5D9CA1D}" dt="2023-11-09T23:51:35.941" v="1738" actId="1037"/>
          <ac:picMkLst>
            <pc:docMk/>
            <pc:sldMk cId="34578572" sldId="317"/>
            <ac:picMk id="30" creationId="{E3DE3198-8071-416F-8882-7BEFFB992AB8}"/>
          </ac:picMkLst>
        </pc:picChg>
        <pc:picChg chg="mod">
          <ac:chgData name="Luke Leibkuchler" userId="a7c1e1ef-f9d4-4dc7-8550-c2468dc434b6" providerId="ADAL" clId="{43A8E1AE-529A-4184-8CE0-B0C1C5D9CA1D}" dt="2023-11-09T23:51:47.443" v="1768" actId="1037"/>
          <ac:picMkLst>
            <pc:docMk/>
            <pc:sldMk cId="34578572" sldId="317"/>
            <ac:picMk id="31" creationId="{70E54825-BD55-127F-C32F-B760EF6F2900}"/>
          </ac:picMkLst>
        </pc:picChg>
        <pc:picChg chg="mod">
          <ac:chgData name="Luke Leibkuchler" userId="a7c1e1ef-f9d4-4dc7-8550-c2468dc434b6" providerId="ADAL" clId="{43A8E1AE-529A-4184-8CE0-B0C1C5D9CA1D}" dt="2023-11-09T23:51:56.806" v="1794" actId="1037"/>
          <ac:picMkLst>
            <pc:docMk/>
            <pc:sldMk cId="34578572" sldId="317"/>
            <ac:picMk id="33" creationId="{D657BFE0-92A7-15A9-90DB-BFD1378E176A}"/>
          </ac:picMkLst>
        </pc:picChg>
        <pc:picChg chg="add mod ord">
          <ac:chgData name="Luke Leibkuchler" userId="a7c1e1ef-f9d4-4dc7-8550-c2468dc434b6" providerId="ADAL" clId="{43A8E1AE-529A-4184-8CE0-B0C1C5D9CA1D}" dt="2023-11-09T23:52:13.285" v="1828" actId="166"/>
          <ac:picMkLst>
            <pc:docMk/>
            <pc:sldMk cId="34578572" sldId="317"/>
            <ac:picMk id="34" creationId="{4E2882F1-D815-41DB-BF6A-6D1D94AE6999}"/>
          </ac:picMkLst>
        </pc:picChg>
        <pc:picChg chg="mod">
          <ac:chgData name="Luke Leibkuchler" userId="a7c1e1ef-f9d4-4dc7-8550-c2468dc434b6" providerId="ADAL" clId="{43A8E1AE-529A-4184-8CE0-B0C1C5D9CA1D}" dt="2023-11-09T23:52:06.032" v="1820" actId="1037"/>
          <ac:picMkLst>
            <pc:docMk/>
            <pc:sldMk cId="34578572" sldId="317"/>
            <ac:picMk id="35" creationId="{C525287C-6D39-B8E7-3BBF-404DCCE20A23}"/>
          </ac:picMkLst>
        </pc:picChg>
        <pc:picChg chg="add mod">
          <ac:chgData name="Luke Leibkuchler" userId="a7c1e1ef-f9d4-4dc7-8550-c2468dc434b6" providerId="ADAL" clId="{43A8E1AE-529A-4184-8CE0-B0C1C5D9CA1D}" dt="2023-11-09T23:43:32.421" v="1191" actId="1076"/>
          <ac:picMkLst>
            <pc:docMk/>
            <pc:sldMk cId="34578572" sldId="317"/>
            <ac:picMk id="55" creationId="{4D561148-BEAD-4FD7-8478-4AB01E9EBF12}"/>
          </ac:picMkLst>
        </pc:picChg>
        <pc:picChg chg="add mod">
          <ac:chgData name="Luke Leibkuchler" userId="a7c1e1ef-f9d4-4dc7-8550-c2468dc434b6" providerId="ADAL" clId="{43A8E1AE-529A-4184-8CE0-B0C1C5D9CA1D}" dt="2023-11-09T23:50:30.562" v="1688" actId="571"/>
          <ac:picMkLst>
            <pc:docMk/>
            <pc:sldMk cId="34578572" sldId="317"/>
            <ac:picMk id="58" creationId="{37D964F7-D91C-4BD5-97E8-8BFD42093067}"/>
          </ac:picMkLst>
        </pc:picChg>
        <pc:cxnChg chg="mod">
          <ac:chgData name="Luke Leibkuchler" userId="a7c1e1ef-f9d4-4dc7-8550-c2468dc434b6" providerId="ADAL" clId="{43A8E1AE-529A-4184-8CE0-B0C1C5D9CA1D}" dt="2023-11-09T23:51:17.645" v="1723" actId="14100"/>
          <ac:cxnSpMkLst>
            <pc:docMk/>
            <pc:sldMk cId="34578572" sldId="317"/>
            <ac:cxnSpMk id="7" creationId="{5B6251A0-EADD-A1DA-4F29-DAE9F185AB92}"/>
          </ac:cxnSpMkLst>
        </pc:cxnChg>
        <pc:cxnChg chg="mod">
          <ac:chgData name="Luke Leibkuchler" userId="a7c1e1ef-f9d4-4dc7-8550-c2468dc434b6" providerId="ADAL" clId="{43A8E1AE-529A-4184-8CE0-B0C1C5D9CA1D}" dt="2023-11-09T23:52:23.460" v="1829" actId="554"/>
          <ac:cxnSpMkLst>
            <pc:docMk/>
            <pc:sldMk cId="34578572" sldId="317"/>
            <ac:cxnSpMk id="43" creationId="{B59B3D9D-90AB-6CBD-BF43-FB8F9DBC1E8D}"/>
          </ac:cxnSpMkLst>
        </pc:cxnChg>
        <pc:cxnChg chg="del">
          <ac:chgData name="Luke Leibkuchler" userId="a7c1e1ef-f9d4-4dc7-8550-c2468dc434b6" providerId="ADAL" clId="{43A8E1AE-529A-4184-8CE0-B0C1C5D9CA1D}" dt="2023-11-09T23:36:29.216" v="1038" actId="478"/>
          <ac:cxnSpMkLst>
            <pc:docMk/>
            <pc:sldMk cId="34578572" sldId="317"/>
            <ac:cxnSpMk id="45" creationId="{604CCF00-DC65-156B-6693-C437C18D1A6E}"/>
          </ac:cxnSpMkLst>
        </pc:cxnChg>
        <pc:cxnChg chg="mod">
          <ac:chgData name="Luke Leibkuchler" userId="a7c1e1ef-f9d4-4dc7-8550-c2468dc434b6" providerId="ADAL" clId="{43A8E1AE-529A-4184-8CE0-B0C1C5D9CA1D}" dt="2023-11-09T23:53:45.902" v="1859" actId="555"/>
          <ac:cxnSpMkLst>
            <pc:docMk/>
            <pc:sldMk cId="34578572" sldId="317"/>
            <ac:cxnSpMk id="47" creationId="{8689AAEF-53B9-2FEC-99ED-C7EA731DEAF6}"/>
          </ac:cxnSpMkLst>
        </pc:cxnChg>
        <pc:cxnChg chg="mod">
          <ac:chgData name="Luke Leibkuchler" userId="a7c1e1ef-f9d4-4dc7-8550-c2468dc434b6" providerId="ADAL" clId="{43A8E1AE-529A-4184-8CE0-B0C1C5D9CA1D}" dt="2023-11-09T23:52:23.460" v="1829" actId="554"/>
          <ac:cxnSpMkLst>
            <pc:docMk/>
            <pc:sldMk cId="34578572" sldId="317"/>
            <ac:cxnSpMk id="49" creationId="{9703C95E-07EE-75AD-2273-3C9A707357F2}"/>
          </ac:cxnSpMkLst>
        </pc:cxnChg>
        <pc:cxnChg chg="mod">
          <ac:chgData name="Luke Leibkuchler" userId="a7c1e1ef-f9d4-4dc7-8550-c2468dc434b6" providerId="ADAL" clId="{43A8E1AE-529A-4184-8CE0-B0C1C5D9CA1D}" dt="2023-11-09T23:52:23.460" v="1829" actId="554"/>
          <ac:cxnSpMkLst>
            <pc:docMk/>
            <pc:sldMk cId="34578572" sldId="317"/>
            <ac:cxnSpMk id="50" creationId="{35BFC466-3B0B-16F8-23CC-BCE74EC1A0F2}"/>
          </ac:cxnSpMkLst>
        </pc:cxnChg>
        <pc:cxnChg chg="mod">
          <ac:chgData name="Luke Leibkuchler" userId="a7c1e1ef-f9d4-4dc7-8550-c2468dc434b6" providerId="ADAL" clId="{43A8E1AE-529A-4184-8CE0-B0C1C5D9CA1D}" dt="2023-11-09T23:53:45.902" v="1859" actId="555"/>
          <ac:cxnSpMkLst>
            <pc:docMk/>
            <pc:sldMk cId="34578572" sldId="317"/>
            <ac:cxnSpMk id="51" creationId="{F21E8B0B-A56D-9240-6EB0-D3BD298BA9CE}"/>
          </ac:cxnSpMkLst>
        </pc:cxnChg>
        <pc:cxnChg chg="add mod">
          <ac:chgData name="Luke Leibkuchler" userId="a7c1e1ef-f9d4-4dc7-8550-c2468dc434b6" providerId="ADAL" clId="{43A8E1AE-529A-4184-8CE0-B0C1C5D9CA1D}" dt="2023-11-09T23:50:30.562" v="1688" actId="571"/>
          <ac:cxnSpMkLst>
            <pc:docMk/>
            <pc:sldMk cId="34578572" sldId="317"/>
            <ac:cxnSpMk id="57" creationId="{5DE0136E-77D3-47BB-A99A-2735F1CE7B22}"/>
          </ac:cxnSpMkLst>
        </pc:cxnChg>
        <pc:cxnChg chg="add mod">
          <ac:chgData name="Luke Leibkuchler" userId="a7c1e1ef-f9d4-4dc7-8550-c2468dc434b6" providerId="ADAL" clId="{43A8E1AE-529A-4184-8CE0-B0C1C5D9CA1D}" dt="2023-11-09T23:53:45.902" v="1859" actId="555"/>
          <ac:cxnSpMkLst>
            <pc:docMk/>
            <pc:sldMk cId="34578572" sldId="317"/>
            <ac:cxnSpMk id="59" creationId="{9F33E5F2-477A-4656-BD89-28937445DB93}"/>
          </ac:cxnSpMkLst>
        </pc:cxnChg>
      </pc:sldChg>
      <pc:sldChg chg="ord">
        <pc:chgData name="Luke Leibkuchler" userId="a7c1e1ef-f9d4-4dc7-8550-c2468dc434b6" providerId="ADAL" clId="{43A8E1AE-529A-4184-8CE0-B0C1C5D9CA1D}" dt="2023-11-09T19:31:31.934" v="4"/>
        <pc:sldMkLst>
          <pc:docMk/>
          <pc:sldMk cId="1217811055" sldId="318"/>
        </pc:sldMkLst>
      </pc:sldChg>
      <pc:sldChg chg="del mod ord modShow">
        <pc:chgData name="Luke Leibkuchler" userId="a7c1e1ef-f9d4-4dc7-8550-c2468dc434b6" providerId="ADAL" clId="{43A8E1AE-529A-4184-8CE0-B0C1C5D9CA1D}" dt="2023-11-09T23:22:15.127" v="962" actId="2696"/>
        <pc:sldMkLst>
          <pc:docMk/>
          <pc:sldMk cId="3283164139" sldId="328"/>
        </pc:sldMkLst>
      </pc:sldChg>
      <pc:sldChg chg="del mod ord modShow">
        <pc:chgData name="Luke Leibkuchler" userId="a7c1e1ef-f9d4-4dc7-8550-c2468dc434b6" providerId="ADAL" clId="{43A8E1AE-529A-4184-8CE0-B0C1C5D9CA1D}" dt="2023-11-09T21:44:16.516" v="131" actId="2696"/>
        <pc:sldMkLst>
          <pc:docMk/>
          <pc:sldMk cId="4133612512" sldId="329"/>
        </pc:sldMkLst>
      </pc:sldChg>
      <pc:sldChg chg="modSp del mod ord modShow">
        <pc:chgData name="Luke Leibkuchler" userId="a7c1e1ef-f9d4-4dc7-8550-c2468dc434b6" providerId="ADAL" clId="{43A8E1AE-529A-4184-8CE0-B0C1C5D9CA1D}" dt="2023-11-09T21:44:16.516" v="131" actId="2696"/>
        <pc:sldMkLst>
          <pc:docMk/>
          <pc:sldMk cId="269560904" sldId="330"/>
        </pc:sldMkLst>
        <pc:spChg chg="mod">
          <ac:chgData name="Luke Leibkuchler" userId="a7c1e1ef-f9d4-4dc7-8550-c2468dc434b6" providerId="ADAL" clId="{43A8E1AE-529A-4184-8CE0-B0C1C5D9CA1D}" dt="2023-11-09T19:41:23.807" v="32" actId="20577"/>
          <ac:spMkLst>
            <pc:docMk/>
            <pc:sldMk cId="269560904" sldId="330"/>
            <ac:spMk id="10" creationId="{18095166-6A00-672F-F2F8-0794DC404AA4}"/>
          </ac:spMkLst>
        </pc:spChg>
      </pc:sldChg>
      <pc:sldChg chg="del mod ord modShow">
        <pc:chgData name="Luke Leibkuchler" userId="a7c1e1ef-f9d4-4dc7-8550-c2468dc434b6" providerId="ADAL" clId="{43A8E1AE-529A-4184-8CE0-B0C1C5D9CA1D}" dt="2023-11-09T21:44:16.516" v="131" actId="2696"/>
        <pc:sldMkLst>
          <pc:docMk/>
          <pc:sldMk cId="293338493" sldId="331"/>
        </pc:sldMkLst>
      </pc:sldChg>
      <pc:sldChg chg="addSp delSp modSp del mod ord modShow">
        <pc:chgData name="Luke Leibkuchler" userId="a7c1e1ef-f9d4-4dc7-8550-c2468dc434b6" providerId="ADAL" clId="{43A8E1AE-529A-4184-8CE0-B0C1C5D9CA1D}" dt="2023-11-09T21:44:16.516" v="131" actId="2696"/>
        <pc:sldMkLst>
          <pc:docMk/>
          <pc:sldMk cId="2771981180" sldId="332"/>
        </pc:sldMkLst>
        <pc:spChg chg="mod">
          <ac:chgData name="Luke Leibkuchler" userId="a7c1e1ef-f9d4-4dc7-8550-c2468dc434b6" providerId="ADAL" clId="{43A8E1AE-529A-4184-8CE0-B0C1C5D9CA1D}" dt="2023-11-09T19:42:04.533" v="64" actId="20577"/>
          <ac:spMkLst>
            <pc:docMk/>
            <pc:sldMk cId="2771981180" sldId="332"/>
            <ac:spMk id="10" creationId="{18095166-6A00-672F-F2F8-0794DC404AA4}"/>
          </ac:spMkLst>
        </pc:spChg>
        <pc:spChg chg="mod">
          <ac:chgData name="Luke Leibkuchler" userId="a7c1e1ef-f9d4-4dc7-8550-c2468dc434b6" providerId="ADAL" clId="{43A8E1AE-529A-4184-8CE0-B0C1C5D9CA1D}" dt="2023-11-09T19:43:36.459" v="96" actId="1036"/>
          <ac:spMkLst>
            <pc:docMk/>
            <pc:sldMk cId="2771981180" sldId="332"/>
            <ac:spMk id="39" creationId="{1E0E7A70-56E1-666E-2004-1DCD919F9749}"/>
          </ac:spMkLst>
        </pc:spChg>
        <pc:cxnChg chg="add mod">
          <ac:chgData name="Luke Leibkuchler" userId="a7c1e1ef-f9d4-4dc7-8550-c2468dc434b6" providerId="ADAL" clId="{43A8E1AE-529A-4184-8CE0-B0C1C5D9CA1D}" dt="2023-11-09T19:44:20.886" v="107" actId="14100"/>
          <ac:cxnSpMkLst>
            <pc:docMk/>
            <pc:sldMk cId="2771981180" sldId="332"/>
            <ac:cxnSpMk id="32" creationId="{C327F89D-3FC0-4B0E-872C-D83F16D48BAC}"/>
          </ac:cxnSpMkLst>
        </pc:cxnChg>
        <pc:cxnChg chg="del mod">
          <ac:chgData name="Luke Leibkuchler" userId="a7c1e1ef-f9d4-4dc7-8550-c2468dc434b6" providerId="ADAL" clId="{43A8E1AE-529A-4184-8CE0-B0C1C5D9CA1D}" dt="2023-11-09T19:44:05.977" v="102" actId="478"/>
          <ac:cxnSpMkLst>
            <pc:docMk/>
            <pc:sldMk cId="2771981180" sldId="332"/>
            <ac:cxnSpMk id="41" creationId="{1A7180D7-9C05-1312-B0E1-8243BCAB57CE}"/>
          </ac:cxnSpMkLst>
        </pc:cxnChg>
        <pc:cxnChg chg="mod">
          <ac:chgData name="Luke Leibkuchler" userId="a7c1e1ef-f9d4-4dc7-8550-c2468dc434b6" providerId="ADAL" clId="{43A8E1AE-529A-4184-8CE0-B0C1C5D9CA1D}" dt="2023-11-09T19:43:54.305" v="100" actId="14100"/>
          <ac:cxnSpMkLst>
            <pc:docMk/>
            <pc:sldMk cId="2771981180" sldId="332"/>
            <ac:cxnSpMk id="45" creationId="{89E2A68E-3FBC-9D00-DB12-6ABC3EADAD9A}"/>
          </ac:cxnSpMkLst>
        </pc:cxnChg>
      </pc:sldChg>
      <pc:sldChg chg="del mod ord modShow">
        <pc:chgData name="Luke Leibkuchler" userId="a7c1e1ef-f9d4-4dc7-8550-c2468dc434b6" providerId="ADAL" clId="{43A8E1AE-529A-4184-8CE0-B0C1C5D9CA1D}" dt="2023-11-09T21:44:16.516" v="131" actId="2696"/>
        <pc:sldMkLst>
          <pc:docMk/>
          <pc:sldMk cId="3392933455" sldId="333"/>
        </pc:sldMkLst>
      </pc:sldChg>
      <pc:sldChg chg="ord">
        <pc:chgData name="Luke Leibkuchler" userId="a7c1e1ef-f9d4-4dc7-8550-c2468dc434b6" providerId="ADAL" clId="{43A8E1AE-529A-4184-8CE0-B0C1C5D9CA1D}" dt="2023-11-09T19:32:07.735" v="14"/>
        <pc:sldMkLst>
          <pc:docMk/>
          <pc:sldMk cId="2445383051" sldId="335"/>
        </pc:sldMkLst>
      </pc:sldChg>
      <pc:sldChg chg="mod ord modShow">
        <pc:chgData name="Luke Leibkuchler" userId="a7c1e1ef-f9d4-4dc7-8550-c2468dc434b6" providerId="ADAL" clId="{43A8E1AE-529A-4184-8CE0-B0C1C5D9CA1D}" dt="2023-11-09T19:38:25.278" v="25" actId="729"/>
        <pc:sldMkLst>
          <pc:docMk/>
          <pc:sldMk cId="3257235967" sldId="341"/>
        </pc:sldMkLst>
      </pc:sldChg>
      <pc:sldChg chg="ord">
        <pc:chgData name="Luke Leibkuchler" userId="a7c1e1ef-f9d4-4dc7-8550-c2468dc434b6" providerId="ADAL" clId="{43A8E1AE-529A-4184-8CE0-B0C1C5D9CA1D}" dt="2023-11-09T19:32:07.735" v="14"/>
        <pc:sldMkLst>
          <pc:docMk/>
          <pc:sldMk cId="4187904259" sldId="348"/>
        </pc:sldMkLst>
      </pc:sldChg>
      <pc:sldChg chg="ord">
        <pc:chgData name="Luke Leibkuchler" userId="a7c1e1ef-f9d4-4dc7-8550-c2468dc434b6" providerId="ADAL" clId="{43A8E1AE-529A-4184-8CE0-B0C1C5D9CA1D}" dt="2023-11-09T19:32:07.735" v="14"/>
        <pc:sldMkLst>
          <pc:docMk/>
          <pc:sldMk cId="3659771634" sldId="350"/>
        </pc:sldMkLst>
      </pc:sldChg>
      <pc:sldChg chg="ord">
        <pc:chgData name="Luke Leibkuchler" userId="a7c1e1ef-f9d4-4dc7-8550-c2468dc434b6" providerId="ADAL" clId="{43A8E1AE-529A-4184-8CE0-B0C1C5D9CA1D}" dt="2023-11-09T19:32:07.735" v="14"/>
        <pc:sldMkLst>
          <pc:docMk/>
          <pc:sldMk cId="2603576603" sldId="351"/>
        </pc:sldMkLst>
      </pc:sldChg>
      <pc:sldChg chg="ord">
        <pc:chgData name="Luke Leibkuchler" userId="a7c1e1ef-f9d4-4dc7-8550-c2468dc434b6" providerId="ADAL" clId="{43A8E1AE-529A-4184-8CE0-B0C1C5D9CA1D}" dt="2023-11-09T19:32:07.735" v="14"/>
        <pc:sldMkLst>
          <pc:docMk/>
          <pc:sldMk cId="4135568911" sldId="352"/>
        </pc:sldMkLst>
      </pc:sldChg>
      <pc:sldChg chg="ord">
        <pc:chgData name="Luke Leibkuchler" userId="a7c1e1ef-f9d4-4dc7-8550-c2468dc434b6" providerId="ADAL" clId="{43A8E1AE-529A-4184-8CE0-B0C1C5D9CA1D}" dt="2023-11-09T19:32:07.735" v="14"/>
        <pc:sldMkLst>
          <pc:docMk/>
          <pc:sldMk cId="2185294993" sldId="353"/>
        </pc:sldMkLst>
      </pc:sldChg>
      <pc:sldChg chg="addSp modSp mod ord modShow">
        <pc:chgData name="Luke Leibkuchler" userId="a7c1e1ef-f9d4-4dc7-8550-c2468dc434b6" providerId="ADAL" clId="{43A8E1AE-529A-4184-8CE0-B0C1C5D9CA1D}" dt="2023-11-09T21:53:44.235" v="210"/>
        <pc:sldMkLst>
          <pc:docMk/>
          <pc:sldMk cId="2448439293" sldId="354"/>
        </pc:sldMkLst>
        <pc:spChg chg="add mod">
          <ac:chgData name="Luke Leibkuchler" userId="a7c1e1ef-f9d4-4dc7-8550-c2468dc434b6" providerId="ADAL" clId="{43A8E1AE-529A-4184-8CE0-B0C1C5D9CA1D}" dt="2023-11-09T21:53:44.235" v="210"/>
          <ac:spMkLst>
            <pc:docMk/>
            <pc:sldMk cId="2448439293" sldId="354"/>
            <ac:spMk id="22" creationId="{2E4F329B-CB68-4940-A754-719EAD7F1E32}"/>
          </ac:spMkLst>
        </pc:spChg>
        <pc:spChg chg="add mod">
          <ac:chgData name="Luke Leibkuchler" userId="a7c1e1ef-f9d4-4dc7-8550-c2468dc434b6" providerId="ADAL" clId="{43A8E1AE-529A-4184-8CE0-B0C1C5D9CA1D}" dt="2023-11-09T21:53:44.235" v="210"/>
          <ac:spMkLst>
            <pc:docMk/>
            <pc:sldMk cId="2448439293" sldId="354"/>
            <ac:spMk id="23" creationId="{FA16427E-51AF-4879-AA64-85301577EDD9}"/>
          </ac:spMkLst>
        </pc:spChg>
        <pc:spChg chg="add mod">
          <ac:chgData name="Luke Leibkuchler" userId="a7c1e1ef-f9d4-4dc7-8550-c2468dc434b6" providerId="ADAL" clId="{43A8E1AE-529A-4184-8CE0-B0C1C5D9CA1D}" dt="2023-11-09T21:53:44.235" v="210"/>
          <ac:spMkLst>
            <pc:docMk/>
            <pc:sldMk cId="2448439293" sldId="354"/>
            <ac:spMk id="24" creationId="{EF4BA488-13FB-444F-BAE4-3F0EF722271C}"/>
          </ac:spMkLst>
        </pc:spChg>
        <pc:spChg chg="add mod">
          <ac:chgData name="Luke Leibkuchler" userId="a7c1e1ef-f9d4-4dc7-8550-c2468dc434b6" providerId="ADAL" clId="{43A8E1AE-529A-4184-8CE0-B0C1C5D9CA1D}" dt="2023-11-09T21:53:44.235" v="210"/>
          <ac:spMkLst>
            <pc:docMk/>
            <pc:sldMk cId="2448439293" sldId="354"/>
            <ac:spMk id="30" creationId="{D83411E5-54D3-434F-AB6C-2952567D2A0B}"/>
          </ac:spMkLst>
        </pc:spChg>
        <pc:spChg chg="add mod">
          <ac:chgData name="Luke Leibkuchler" userId="a7c1e1ef-f9d4-4dc7-8550-c2468dc434b6" providerId="ADAL" clId="{43A8E1AE-529A-4184-8CE0-B0C1C5D9CA1D}" dt="2023-11-09T21:53:44.235" v="210"/>
          <ac:spMkLst>
            <pc:docMk/>
            <pc:sldMk cId="2448439293" sldId="354"/>
            <ac:spMk id="31" creationId="{4D6A32B7-BC45-459D-9FFD-EF7B7E0C1D16}"/>
          </ac:spMkLst>
        </pc:spChg>
      </pc:sldChg>
      <pc:sldChg chg="ord">
        <pc:chgData name="Luke Leibkuchler" userId="a7c1e1ef-f9d4-4dc7-8550-c2468dc434b6" providerId="ADAL" clId="{43A8E1AE-529A-4184-8CE0-B0C1C5D9CA1D}" dt="2023-11-09T19:31:45.396" v="8"/>
        <pc:sldMkLst>
          <pc:docMk/>
          <pc:sldMk cId="3879933328" sldId="355"/>
        </pc:sldMkLst>
      </pc:sldChg>
      <pc:sldChg chg="ord">
        <pc:chgData name="Luke Leibkuchler" userId="a7c1e1ef-f9d4-4dc7-8550-c2468dc434b6" providerId="ADAL" clId="{43A8E1AE-529A-4184-8CE0-B0C1C5D9CA1D}" dt="2023-11-09T19:31:45.396" v="8"/>
        <pc:sldMkLst>
          <pc:docMk/>
          <pc:sldMk cId="3022598443" sldId="356"/>
        </pc:sldMkLst>
      </pc:sldChg>
      <pc:sldChg chg="ord">
        <pc:chgData name="Luke Leibkuchler" userId="a7c1e1ef-f9d4-4dc7-8550-c2468dc434b6" providerId="ADAL" clId="{43A8E1AE-529A-4184-8CE0-B0C1C5D9CA1D}" dt="2023-11-09T19:31:45.396" v="8"/>
        <pc:sldMkLst>
          <pc:docMk/>
          <pc:sldMk cId="2484103373" sldId="357"/>
        </pc:sldMkLst>
      </pc:sldChg>
      <pc:sldChg chg="ord">
        <pc:chgData name="Luke Leibkuchler" userId="a7c1e1ef-f9d4-4dc7-8550-c2468dc434b6" providerId="ADAL" clId="{43A8E1AE-529A-4184-8CE0-B0C1C5D9CA1D}" dt="2023-11-09T19:31:45.396" v="8"/>
        <pc:sldMkLst>
          <pc:docMk/>
          <pc:sldMk cId="3897976456" sldId="358"/>
        </pc:sldMkLst>
      </pc:sldChg>
      <pc:sldChg chg="ord">
        <pc:chgData name="Luke Leibkuchler" userId="a7c1e1ef-f9d4-4dc7-8550-c2468dc434b6" providerId="ADAL" clId="{43A8E1AE-529A-4184-8CE0-B0C1C5D9CA1D}" dt="2023-11-09T19:31:45.396" v="8"/>
        <pc:sldMkLst>
          <pc:docMk/>
          <pc:sldMk cId="949281909" sldId="359"/>
        </pc:sldMkLst>
      </pc:sldChg>
      <pc:sldChg chg="add mod ord modShow">
        <pc:chgData name="Luke Leibkuchler" userId="a7c1e1ef-f9d4-4dc7-8550-c2468dc434b6" providerId="ADAL" clId="{43A8E1AE-529A-4184-8CE0-B0C1C5D9CA1D}" dt="2023-11-09T19:37:30.802" v="18" actId="729"/>
        <pc:sldMkLst>
          <pc:docMk/>
          <pc:sldMk cId="2444023559" sldId="362"/>
        </pc:sldMkLst>
      </pc:sldChg>
      <pc:sldChg chg="modSp add mod ord modShow">
        <pc:chgData name="Luke Leibkuchler" userId="a7c1e1ef-f9d4-4dc7-8550-c2468dc434b6" providerId="ADAL" clId="{43A8E1AE-529A-4184-8CE0-B0C1C5D9CA1D}" dt="2023-11-09T23:33:28.925" v="1002" actId="729"/>
        <pc:sldMkLst>
          <pc:docMk/>
          <pc:sldMk cId="1746999893" sldId="363"/>
        </pc:sldMkLst>
        <pc:graphicFrameChg chg="mod">
          <ac:chgData name="Luke Leibkuchler" userId="a7c1e1ef-f9d4-4dc7-8550-c2468dc434b6" providerId="ADAL" clId="{43A8E1AE-529A-4184-8CE0-B0C1C5D9CA1D}" dt="2023-11-09T22:02:32.860" v="237" actId="207"/>
          <ac:graphicFrameMkLst>
            <pc:docMk/>
            <pc:sldMk cId="1746999893" sldId="363"/>
            <ac:graphicFrameMk id="7" creationId="{BA616FDF-805D-0A6B-B785-9B2AC411BF40}"/>
          </ac:graphicFrameMkLst>
        </pc:graphicFrameChg>
      </pc:sldChg>
      <pc:sldChg chg="add ord replId">
        <pc:chgData name="Luke Leibkuchler" userId="a7c1e1ef-f9d4-4dc7-8550-c2468dc434b6" providerId="ADAL" clId="{43A8E1AE-529A-4184-8CE0-B0C1C5D9CA1D}" dt="2023-11-09T19:47:58.669" v="113"/>
        <pc:sldMkLst>
          <pc:docMk/>
          <pc:sldMk cId="3501078312" sldId="364"/>
        </pc:sldMkLst>
      </pc:sldChg>
      <pc:sldChg chg="add ord replId">
        <pc:chgData name="Luke Leibkuchler" userId="a7c1e1ef-f9d4-4dc7-8550-c2468dc434b6" providerId="ADAL" clId="{43A8E1AE-529A-4184-8CE0-B0C1C5D9CA1D}" dt="2023-11-09T19:47:58.669" v="113"/>
        <pc:sldMkLst>
          <pc:docMk/>
          <pc:sldMk cId="2391183063" sldId="365"/>
        </pc:sldMkLst>
      </pc:sldChg>
      <pc:sldChg chg="add ord replId">
        <pc:chgData name="Luke Leibkuchler" userId="a7c1e1ef-f9d4-4dc7-8550-c2468dc434b6" providerId="ADAL" clId="{43A8E1AE-529A-4184-8CE0-B0C1C5D9CA1D}" dt="2023-11-09T19:47:58.669" v="113"/>
        <pc:sldMkLst>
          <pc:docMk/>
          <pc:sldMk cId="3443713398" sldId="366"/>
        </pc:sldMkLst>
      </pc:sldChg>
      <pc:sldChg chg="add ord replId">
        <pc:chgData name="Luke Leibkuchler" userId="a7c1e1ef-f9d4-4dc7-8550-c2468dc434b6" providerId="ADAL" clId="{43A8E1AE-529A-4184-8CE0-B0C1C5D9CA1D}" dt="2023-11-09T19:47:58.669" v="113"/>
        <pc:sldMkLst>
          <pc:docMk/>
          <pc:sldMk cId="894951459" sldId="367"/>
        </pc:sldMkLst>
      </pc:sldChg>
      <pc:sldChg chg="add ord replId">
        <pc:chgData name="Luke Leibkuchler" userId="a7c1e1ef-f9d4-4dc7-8550-c2468dc434b6" providerId="ADAL" clId="{43A8E1AE-529A-4184-8CE0-B0C1C5D9CA1D}" dt="2023-11-09T19:47:58.669" v="113"/>
        <pc:sldMkLst>
          <pc:docMk/>
          <pc:sldMk cId="4269393480" sldId="368"/>
        </pc:sldMkLst>
      </pc:sldChg>
      <pc:sldChg chg="addSp delSp modSp new del mod modAnim">
        <pc:chgData name="Luke Leibkuchler" userId="a7c1e1ef-f9d4-4dc7-8550-c2468dc434b6" providerId="ADAL" clId="{43A8E1AE-529A-4184-8CE0-B0C1C5D9CA1D}" dt="2023-11-09T22:34:08.175" v="407" actId="47"/>
        <pc:sldMkLst>
          <pc:docMk/>
          <pc:sldMk cId="2010733509" sldId="370"/>
        </pc:sldMkLst>
        <pc:spChg chg="add del mod">
          <ac:chgData name="Luke Leibkuchler" userId="a7c1e1ef-f9d4-4dc7-8550-c2468dc434b6" providerId="ADAL" clId="{43A8E1AE-529A-4184-8CE0-B0C1C5D9CA1D}" dt="2023-11-09T21:54:04.335" v="212"/>
          <ac:spMkLst>
            <pc:docMk/>
            <pc:sldMk cId="2010733509" sldId="370"/>
            <ac:spMk id="5" creationId="{BBB7C57F-B2F4-499C-8E29-EE2DCA0233C8}"/>
          </ac:spMkLst>
        </pc:spChg>
        <pc:spChg chg="add del mod">
          <ac:chgData name="Luke Leibkuchler" userId="a7c1e1ef-f9d4-4dc7-8550-c2468dc434b6" providerId="ADAL" clId="{43A8E1AE-529A-4184-8CE0-B0C1C5D9CA1D}" dt="2023-11-09T21:54:04.335" v="212"/>
          <ac:spMkLst>
            <pc:docMk/>
            <pc:sldMk cId="2010733509" sldId="370"/>
            <ac:spMk id="6" creationId="{3FBEA375-D467-465E-BD9F-1EEF5E1474A5}"/>
          </ac:spMkLst>
        </pc:spChg>
        <pc:spChg chg="add del mod">
          <ac:chgData name="Luke Leibkuchler" userId="a7c1e1ef-f9d4-4dc7-8550-c2468dc434b6" providerId="ADAL" clId="{43A8E1AE-529A-4184-8CE0-B0C1C5D9CA1D}" dt="2023-11-09T21:54:04.335" v="212"/>
          <ac:spMkLst>
            <pc:docMk/>
            <pc:sldMk cId="2010733509" sldId="370"/>
            <ac:spMk id="7" creationId="{1E90BCB5-3B36-45D9-8AC4-A1EAF75C8657}"/>
          </ac:spMkLst>
        </pc:spChg>
        <pc:spChg chg="add del mod">
          <ac:chgData name="Luke Leibkuchler" userId="a7c1e1ef-f9d4-4dc7-8550-c2468dc434b6" providerId="ADAL" clId="{43A8E1AE-529A-4184-8CE0-B0C1C5D9CA1D}" dt="2023-11-09T21:54:04.335" v="212"/>
          <ac:spMkLst>
            <pc:docMk/>
            <pc:sldMk cId="2010733509" sldId="370"/>
            <ac:spMk id="8" creationId="{696F3C67-7ACB-41B8-94CD-0CD499557338}"/>
          </ac:spMkLst>
        </pc:spChg>
        <pc:spChg chg="add del mod">
          <ac:chgData name="Luke Leibkuchler" userId="a7c1e1ef-f9d4-4dc7-8550-c2468dc434b6" providerId="ADAL" clId="{43A8E1AE-529A-4184-8CE0-B0C1C5D9CA1D}" dt="2023-11-09T21:54:04.335" v="212"/>
          <ac:spMkLst>
            <pc:docMk/>
            <pc:sldMk cId="2010733509" sldId="370"/>
            <ac:spMk id="9" creationId="{51392BEE-0266-4F88-BE52-E87CA683480E}"/>
          </ac:spMkLst>
        </pc:spChg>
        <pc:spChg chg="add mod ord">
          <ac:chgData name="Luke Leibkuchler" userId="a7c1e1ef-f9d4-4dc7-8550-c2468dc434b6" providerId="ADAL" clId="{43A8E1AE-529A-4184-8CE0-B0C1C5D9CA1D}" dt="2023-11-09T22:20:16.345" v="282" actId="207"/>
          <ac:spMkLst>
            <pc:docMk/>
            <pc:sldMk cId="2010733509" sldId="370"/>
            <ac:spMk id="10" creationId="{106427D7-36CD-48D8-AB92-E696F4D7816A}"/>
          </ac:spMkLst>
        </pc:spChg>
        <pc:spChg chg="add del mod">
          <ac:chgData name="Luke Leibkuchler" userId="a7c1e1ef-f9d4-4dc7-8550-c2468dc434b6" providerId="ADAL" clId="{43A8E1AE-529A-4184-8CE0-B0C1C5D9CA1D}" dt="2023-11-09T22:06:52.511" v="238" actId="478"/>
          <ac:spMkLst>
            <pc:docMk/>
            <pc:sldMk cId="2010733509" sldId="370"/>
            <ac:spMk id="13" creationId="{919D6727-1235-419E-BA18-257917B0A077}"/>
          </ac:spMkLst>
        </pc:spChg>
        <pc:spChg chg="add del mod">
          <ac:chgData name="Luke Leibkuchler" userId="a7c1e1ef-f9d4-4dc7-8550-c2468dc434b6" providerId="ADAL" clId="{43A8E1AE-529A-4184-8CE0-B0C1C5D9CA1D}" dt="2023-11-09T22:16:22.894" v="255" actId="478"/>
          <ac:spMkLst>
            <pc:docMk/>
            <pc:sldMk cId="2010733509" sldId="370"/>
            <ac:spMk id="14" creationId="{6A970D5E-83F0-4F1E-BD88-00A4D2D20975}"/>
          </ac:spMkLst>
        </pc:spChg>
        <pc:spChg chg="add del">
          <ac:chgData name="Luke Leibkuchler" userId="a7c1e1ef-f9d4-4dc7-8550-c2468dc434b6" providerId="ADAL" clId="{43A8E1AE-529A-4184-8CE0-B0C1C5D9CA1D}" dt="2023-11-09T22:14:20.201" v="245" actId="11529"/>
          <ac:spMkLst>
            <pc:docMk/>
            <pc:sldMk cId="2010733509" sldId="370"/>
            <ac:spMk id="15" creationId="{FE71D2EF-A1FC-463A-AD0F-473D1CDD7300}"/>
          </ac:spMkLst>
        </pc:spChg>
        <pc:spChg chg="add del mod">
          <ac:chgData name="Luke Leibkuchler" userId="a7c1e1ef-f9d4-4dc7-8550-c2468dc434b6" providerId="ADAL" clId="{43A8E1AE-529A-4184-8CE0-B0C1C5D9CA1D}" dt="2023-11-09T22:16:05.178" v="254" actId="478"/>
          <ac:spMkLst>
            <pc:docMk/>
            <pc:sldMk cId="2010733509" sldId="370"/>
            <ac:spMk id="18" creationId="{A2FF9711-25E0-4930-A9A8-A55927DABB87}"/>
          </ac:spMkLst>
        </pc:spChg>
        <pc:spChg chg="add mod">
          <ac:chgData name="Luke Leibkuchler" userId="a7c1e1ef-f9d4-4dc7-8550-c2468dc434b6" providerId="ADAL" clId="{43A8E1AE-529A-4184-8CE0-B0C1C5D9CA1D}" dt="2023-11-09T22:29:51.551" v="386" actId="1076"/>
          <ac:spMkLst>
            <pc:docMk/>
            <pc:sldMk cId="2010733509" sldId="370"/>
            <ac:spMk id="25" creationId="{44C99565-2983-471B-B5EE-1F27AA009D59}"/>
          </ac:spMkLst>
        </pc:spChg>
        <pc:picChg chg="add del mod">
          <ac:chgData name="Luke Leibkuchler" userId="a7c1e1ef-f9d4-4dc7-8550-c2468dc434b6" providerId="ADAL" clId="{43A8E1AE-529A-4184-8CE0-B0C1C5D9CA1D}" dt="2023-11-09T22:06:53.947" v="239" actId="478"/>
          <ac:picMkLst>
            <pc:docMk/>
            <pc:sldMk cId="2010733509" sldId="370"/>
            <ac:picMk id="12" creationId="{B388D87B-2235-455E-AFB6-4A57735D3B03}"/>
          </ac:picMkLst>
        </pc:picChg>
        <pc:picChg chg="add del mod">
          <ac:chgData name="Luke Leibkuchler" userId="a7c1e1ef-f9d4-4dc7-8550-c2468dc434b6" providerId="ADAL" clId="{43A8E1AE-529A-4184-8CE0-B0C1C5D9CA1D}" dt="2023-11-09T22:18:32.349" v="266" actId="478"/>
          <ac:picMkLst>
            <pc:docMk/>
            <pc:sldMk cId="2010733509" sldId="370"/>
            <ac:picMk id="20" creationId="{40B47AA7-0EF4-42CB-AA19-7B784FBEA61A}"/>
          </ac:picMkLst>
        </pc:picChg>
        <pc:picChg chg="add mod">
          <ac:chgData name="Luke Leibkuchler" userId="a7c1e1ef-f9d4-4dc7-8550-c2468dc434b6" providerId="ADAL" clId="{43A8E1AE-529A-4184-8CE0-B0C1C5D9CA1D}" dt="2023-11-09T22:21:37.848" v="316" actId="1076"/>
          <ac:picMkLst>
            <pc:docMk/>
            <pc:sldMk cId="2010733509" sldId="370"/>
            <ac:picMk id="22" creationId="{FC3E7331-4DD5-4417-A87A-3575C5D8D781}"/>
          </ac:picMkLst>
        </pc:picChg>
        <pc:picChg chg="add mod ord">
          <ac:chgData name="Luke Leibkuchler" userId="a7c1e1ef-f9d4-4dc7-8550-c2468dc434b6" providerId="ADAL" clId="{43A8E1AE-529A-4184-8CE0-B0C1C5D9CA1D}" dt="2023-11-09T22:20:27.877" v="285" actId="14100"/>
          <ac:picMkLst>
            <pc:docMk/>
            <pc:sldMk cId="2010733509" sldId="370"/>
            <ac:picMk id="24" creationId="{5CDE39CA-4C9C-42EA-8809-AEC669DCF8F6}"/>
          </ac:picMkLst>
        </pc:picChg>
        <pc:inkChg chg="add del">
          <ac:chgData name="Luke Leibkuchler" userId="a7c1e1ef-f9d4-4dc7-8550-c2468dc434b6" providerId="ADAL" clId="{43A8E1AE-529A-4184-8CE0-B0C1C5D9CA1D}" dt="2023-11-09T22:15:20.810" v="250" actId="9405"/>
          <ac:inkMkLst>
            <pc:docMk/>
            <pc:sldMk cId="2010733509" sldId="370"/>
            <ac:inkMk id="16" creationId="{57FFC7A9-758C-448F-9F44-9BBBFC970615}"/>
          </ac:inkMkLst>
        </pc:inkChg>
        <pc:inkChg chg="add del">
          <ac:chgData name="Luke Leibkuchler" userId="a7c1e1ef-f9d4-4dc7-8550-c2468dc434b6" providerId="ADAL" clId="{43A8E1AE-529A-4184-8CE0-B0C1C5D9CA1D}" dt="2023-11-09T22:15:20.410" v="249" actId="9405"/>
          <ac:inkMkLst>
            <pc:docMk/>
            <pc:sldMk cId="2010733509" sldId="370"/>
            <ac:inkMk id="17" creationId="{673E8DAB-F452-4D22-83A9-590D4F01BBDC}"/>
          </ac:inkMkLst>
        </pc:inkChg>
        <pc:cxnChg chg="add del mod">
          <ac:chgData name="Luke Leibkuchler" userId="a7c1e1ef-f9d4-4dc7-8550-c2468dc434b6" providerId="ADAL" clId="{43A8E1AE-529A-4184-8CE0-B0C1C5D9CA1D}" dt="2023-11-09T21:43:07.534" v="130" actId="478"/>
          <ac:cxnSpMkLst>
            <pc:docMk/>
            <pc:sldMk cId="2010733509" sldId="370"/>
            <ac:cxnSpMk id="4" creationId="{DF7F7F17-1C97-4AA5-83C2-6436A8A33C81}"/>
          </ac:cxnSpMkLst>
        </pc:cxnChg>
      </pc:sldChg>
      <pc:sldChg chg="new del">
        <pc:chgData name="Luke Leibkuchler" userId="a7c1e1ef-f9d4-4dc7-8550-c2468dc434b6" providerId="ADAL" clId="{43A8E1AE-529A-4184-8CE0-B0C1C5D9CA1D}" dt="2023-11-09T21:42:43.447" v="127" actId="680"/>
        <pc:sldMkLst>
          <pc:docMk/>
          <pc:sldMk cId="2573280123" sldId="370"/>
        </pc:sldMkLst>
      </pc:sldChg>
      <pc:sldChg chg="addSp delSp modSp new del mod">
        <pc:chgData name="Luke Leibkuchler" userId="a7c1e1ef-f9d4-4dc7-8550-c2468dc434b6" providerId="ADAL" clId="{43A8E1AE-529A-4184-8CE0-B0C1C5D9CA1D}" dt="2023-11-09T21:46:54.273" v="159" actId="2696"/>
        <pc:sldMkLst>
          <pc:docMk/>
          <pc:sldMk cId="195184414" sldId="371"/>
        </pc:sldMkLst>
        <pc:spChg chg="add del">
          <ac:chgData name="Luke Leibkuchler" userId="a7c1e1ef-f9d4-4dc7-8550-c2468dc434b6" providerId="ADAL" clId="{43A8E1AE-529A-4184-8CE0-B0C1C5D9CA1D}" dt="2023-11-09T21:44:33.298" v="134" actId="22"/>
          <ac:spMkLst>
            <pc:docMk/>
            <pc:sldMk cId="195184414" sldId="371"/>
            <ac:spMk id="5" creationId="{BC85E1BE-ABE5-49DC-95EA-FA27A6BE2DBB}"/>
          </ac:spMkLst>
        </pc:spChg>
        <pc:spChg chg="add mod">
          <ac:chgData name="Luke Leibkuchler" userId="a7c1e1ef-f9d4-4dc7-8550-c2468dc434b6" providerId="ADAL" clId="{43A8E1AE-529A-4184-8CE0-B0C1C5D9CA1D}" dt="2023-11-09T21:45:30.633" v="155" actId="20577"/>
          <ac:spMkLst>
            <pc:docMk/>
            <pc:sldMk cId="195184414" sldId="371"/>
            <ac:spMk id="6" creationId="{4500E8D2-6B2F-44D0-8917-1804D232C670}"/>
          </ac:spMkLst>
        </pc:spChg>
      </pc:sldChg>
      <pc:sldChg chg="addSp delSp modSp add mod ord modShow">
        <pc:chgData name="Luke Leibkuchler" userId="a7c1e1ef-f9d4-4dc7-8550-c2468dc434b6" providerId="ADAL" clId="{43A8E1AE-529A-4184-8CE0-B0C1C5D9CA1D}" dt="2023-11-09T23:27:03.659" v="992" actId="207"/>
        <pc:sldMkLst>
          <pc:docMk/>
          <pc:sldMk cId="4084285893" sldId="373"/>
        </pc:sldMkLst>
        <pc:spChg chg="mod ord">
          <ac:chgData name="Luke Leibkuchler" userId="a7c1e1ef-f9d4-4dc7-8550-c2468dc434b6" providerId="ADAL" clId="{43A8E1AE-529A-4184-8CE0-B0C1C5D9CA1D}" dt="2023-11-09T21:51:12.205" v="198" actId="170"/>
          <ac:spMkLst>
            <pc:docMk/>
            <pc:sldMk cId="4084285893" sldId="373"/>
            <ac:spMk id="4" creationId="{55AD3F97-2B5F-16A4-8C15-A0923CCF869B}"/>
          </ac:spMkLst>
        </pc:spChg>
        <pc:spChg chg="mod topLvl">
          <ac:chgData name="Luke Leibkuchler" userId="a7c1e1ef-f9d4-4dc7-8550-c2468dc434b6" providerId="ADAL" clId="{43A8E1AE-529A-4184-8CE0-B0C1C5D9CA1D}" dt="2023-11-09T23:22:52.797" v="963" actId="165"/>
          <ac:spMkLst>
            <pc:docMk/>
            <pc:sldMk cId="4084285893" sldId="373"/>
            <ac:spMk id="5" creationId="{DD0BA89D-1CB4-F8BB-58B8-C54548396518}"/>
          </ac:spMkLst>
        </pc:spChg>
        <pc:spChg chg="mod topLvl">
          <ac:chgData name="Luke Leibkuchler" userId="a7c1e1ef-f9d4-4dc7-8550-c2468dc434b6" providerId="ADAL" clId="{43A8E1AE-529A-4184-8CE0-B0C1C5D9CA1D}" dt="2023-11-09T23:22:52.797" v="963" actId="165"/>
          <ac:spMkLst>
            <pc:docMk/>
            <pc:sldMk cId="4084285893" sldId="373"/>
            <ac:spMk id="6" creationId="{97106CF3-7DB3-206A-7917-D5EB897C656B}"/>
          </ac:spMkLst>
        </pc:spChg>
        <pc:spChg chg="mod topLvl">
          <ac:chgData name="Luke Leibkuchler" userId="a7c1e1ef-f9d4-4dc7-8550-c2468dc434b6" providerId="ADAL" clId="{43A8E1AE-529A-4184-8CE0-B0C1C5D9CA1D}" dt="2023-11-09T23:25:34.984" v="985" actId="207"/>
          <ac:spMkLst>
            <pc:docMk/>
            <pc:sldMk cId="4084285893" sldId="373"/>
            <ac:spMk id="8" creationId="{FED47EEF-3B8C-F151-7BBD-964DAC67C91E}"/>
          </ac:spMkLst>
        </pc:spChg>
        <pc:spChg chg="mod topLvl">
          <ac:chgData name="Luke Leibkuchler" userId="a7c1e1ef-f9d4-4dc7-8550-c2468dc434b6" providerId="ADAL" clId="{43A8E1AE-529A-4184-8CE0-B0C1C5D9CA1D}" dt="2023-11-09T23:25:47.410" v="986" actId="207"/>
          <ac:spMkLst>
            <pc:docMk/>
            <pc:sldMk cId="4084285893" sldId="373"/>
            <ac:spMk id="9" creationId="{74D7EDD9-01C4-D0ED-EA88-BBCE9FE368E6}"/>
          </ac:spMkLst>
        </pc:spChg>
        <pc:spChg chg="mod topLvl">
          <ac:chgData name="Luke Leibkuchler" userId="a7c1e1ef-f9d4-4dc7-8550-c2468dc434b6" providerId="ADAL" clId="{43A8E1AE-529A-4184-8CE0-B0C1C5D9CA1D}" dt="2023-11-09T23:25:49.796" v="987" actId="207"/>
          <ac:spMkLst>
            <pc:docMk/>
            <pc:sldMk cId="4084285893" sldId="373"/>
            <ac:spMk id="10" creationId="{22B8251D-6EE9-D085-9A7F-A14FC2206A43}"/>
          </ac:spMkLst>
        </pc:spChg>
        <pc:grpChg chg="add del mod">
          <ac:chgData name="Luke Leibkuchler" userId="a7c1e1ef-f9d4-4dc7-8550-c2468dc434b6" providerId="ADAL" clId="{43A8E1AE-529A-4184-8CE0-B0C1C5D9CA1D}" dt="2023-11-09T21:50:02.539" v="194" actId="165"/>
          <ac:grpSpMkLst>
            <pc:docMk/>
            <pc:sldMk cId="4084285893" sldId="373"/>
            <ac:grpSpMk id="11" creationId="{953A3656-2C2B-4CE2-9BFF-C1E1E4786E75}"/>
          </ac:grpSpMkLst>
        </pc:grpChg>
        <pc:grpChg chg="add del mod">
          <ac:chgData name="Luke Leibkuchler" userId="a7c1e1ef-f9d4-4dc7-8550-c2468dc434b6" providerId="ADAL" clId="{43A8E1AE-529A-4184-8CE0-B0C1C5D9CA1D}" dt="2023-11-09T23:22:52.797" v="963" actId="165"/>
          <ac:grpSpMkLst>
            <pc:docMk/>
            <pc:sldMk cId="4084285893" sldId="373"/>
            <ac:grpSpMk id="14" creationId="{73EFF044-D0D5-4F34-9B79-AE383A9E929A}"/>
          </ac:grpSpMkLst>
        </pc:grpChg>
        <pc:graphicFrameChg chg="mod topLvl">
          <ac:chgData name="Luke Leibkuchler" userId="a7c1e1ef-f9d4-4dc7-8550-c2468dc434b6" providerId="ADAL" clId="{43A8E1AE-529A-4184-8CE0-B0C1C5D9CA1D}" dt="2023-11-09T23:27:03.659" v="992" actId="207"/>
          <ac:graphicFrameMkLst>
            <pc:docMk/>
            <pc:sldMk cId="4084285893" sldId="373"/>
            <ac:graphicFrameMk id="7" creationId="{BA616FDF-805D-0A6B-B785-9B2AC411BF40}"/>
          </ac:graphicFrameMkLst>
        </pc:graphicFrameChg>
        <pc:cxnChg chg="mod topLvl">
          <ac:chgData name="Luke Leibkuchler" userId="a7c1e1ef-f9d4-4dc7-8550-c2468dc434b6" providerId="ADAL" clId="{43A8E1AE-529A-4184-8CE0-B0C1C5D9CA1D}" dt="2023-11-09T23:22:52.797" v="963" actId="165"/>
          <ac:cxnSpMkLst>
            <pc:docMk/>
            <pc:sldMk cId="4084285893" sldId="373"/>
            <ac:cxnSpMk id="13" creationId="{C80DD472-DDF2-2663-E43A-37D8A562AD44}"/>
          </ac:cxnSpMkLst>
        </pc:cxnChg>
        <pc:cxnChg chg="mod topLvl">
          <ac:chgData name="Luke Leibkuchler" userId="a7c1e1ef-f9d4-4dc7-8550-c2468dc434b6" providerId="ADAL" clId="{43A8E1AE-529A-4184-8CE0-B0C1C5D9CA1D}" dt="2023-11-09T23:22:52.797" v="963" actId="165"/>
          <ac:cxnSpMkLst>
            <pc:docMk/>
            <pc:sldMk cId="4084285893" sldId="373"/>
            <ac:cxnSpMk id="18" creationId="{1950EBD6-1957-30BD-33E7-1981D97BD604}"/>
          </ac:cxnSpMkLst>
        </pc:cxnChg>
        <pc:cxnChg chg="mod topLvl">
          <ac:chgData name="Luke Leibkuchler" userId="a7c1e1ef-f9d4-4dc7-8550-c2468dc434b6" providerId="ADAL" clId="{43A8E1AE-529A-4184-8CE0-B0C1C5D9CA1D}" dt="2023-11-09T23:22:52.797" v="963" actId="165"/>
          <ac:cxnSpMkLst>
            <pc:docMk/>
            <pc:sldMk cId="4084285893" sldId="373"/>
            <ac:cxnSpMk id="20" creationId="{C76B1FFA-FEA4-310C-B091-D97631C239AF}"/>
          </ac:cxnSpMkLst>
        </pc:cxnChg>
        <pc:cxnChg chg="mod topLvl">
          <ac:chgData name="Luke Leibkuchler" userId="a7c1e1ef-f9d4-4dc7-8550-c2468dc434b6" providerId="ADAL" clId="{43A8E1AE-529A-4184-8CE0-B0C1C5D9CA1D}" dt="2023-11-09T23:22:52.797" v="963" actId="165"/>
          <ac:cxnSpMkLst>
            <pc:docMk/>
            <pc:sldMk cId="4084285893" sldId="373"/>
            <ac:cxnSpMk id="21" creationId="{5E2A871F-B166-507A-E080-EF4F4BC135E6}"/>
          </ac:cxnSpMkLst>
        </pc:cxnChg>
        <pc:cxnChg chg="mod topLvl">
          <ac:chgData name="Luke Leibkuchler" userId="a7c1e1ef-f9d4-4dc7-8550-c2468dc434b6" providerId="ADAL" clId="{43A8E1AE-529A-4184-8CE0-B0C1C5D9CA1D}" dt="2023-11-09T23:22:52.797" v="963" actId="165"/>
          <ac:cxnSpMkLst>
            <pc:docMk/>
            <pc:sldMk cId="4084285893" sldId="373"/>
            <ac:cxnSpMk id="24" creationId="{569D6AC0-A3D9-8C36-1AEA-8B7125BD8BD4}"/>
          </ac:cxnSpMkLst>
        </pc:cxnChg>
        <pc:cxnChg chg="mod topLvl">
          <ac:chgData name="Luke Leibkuchler" userId="a7c1e1ef-f9d4-4dc7-8550-c2468dc434b6" providerId="ADAL" clId="{43A8E1AE-529A-4184-8CE0-B0C1C5D9CA1D}" dt="2023-11-09T23:22:52.797" v="963" actId="165"/>
          <ac:cxnSpMkLst>
            <pc:docMk/>
            <pc:sldMk cId="4084285893" sldId="373"/>
            <ac:cxnSpMk id="26" creationId="{526699D2-7547-7CBC-A527-77A6CF6B2A92}"/>
          </ac:cxnSpMkLst>
        </pc:cxnChg>
      </pc:sldChg>
      <pc:sldChg chg="add del mod ord modShow">
        <pc:chgData name="Luke Leibkuchler" userId="a7c1e1ef-f9d4-4dc7-8550-c2468dc434b6" providerId="ADAL" clId="{43A8E1AE-529A-4184-8CE0-B0C1C5D9CA1D}" dt="2023-11-09T21:53:18.234" v="209" actId="47"/>
        <pc:sldMkLst>
          <pc:docMk/>
          <pc:sldMk cId="1832506961" sldId="374"/>
        </pc:sldMkLst>
      </pc:sldChg>
      <pc:sldChg chg="addSp delSp modSp add mod modTransition delAnim modAnim">
        <pc:chgData name="Luke Leibkuchler" userId="a7c1e1ef-f9d4-4dc7-8550-c2468dc434b6" providerId="ADAL" clId="{43A8E1AE-529A-4184-8CE0-B0C1C5D9CA1D}" dt="2023-11-09T23:30:58.921" v="994" actId="478"/>
        <pc:sldMkLst>
          <pc:docMk/>
          <pc:sldMk cId="1641358753" sldId="382"/>
        </pc:sldMkLst>
        <pc:spChg chg="del">
          <ac:chgData name="Luke Leibkuchler" userId="a7c1e1ef-f9d4-4dc7-8550-c2468dc434b6" providerId="ADAL" clId="{43A8E1AE-529A-4184-8CE0-B0C1C5D9CA1D}" dt="2023-11-09T23:30:58.921" v="994" actId="478"/>
          <ac:spMkLst>
            <pc:docMk/>
            <pc:sldMk cId="1641358753" sldId="382"/>
            <ac:spMk id="2" creationId="{E4257A3A-5B95-48B0-868C-827150B2AA50}"/>
          </ac:spMkLst>
        </pc:spChg>
        <pc:spChg chg="add del mod">
          <ac:chgData name="Luke Leibkuchler" userId="a7c1e1ef-f9d4-4dc7-8550-c2468dc434b6" providerId="ADAL" clId="{43A8E1AE-529A-4184-8CE0-B0C1C5D9CA1D}" dt="2023-11-09T23:18:15.959" v="931" actId="478"/>
          <ac:spMkLst>
            <pc:docMk/>
            <pc:sldMk cId="1641358753" sldId="382"/>
            <ac:spMk id="6" creationId="{CD4D5A43-FDE8-4C6A-8699-44239F1AEF7A}"/>
          </ac:spMkLst>
        </pc:spChg>
        <pc:spChg chg="mod">
          <ac:chgData name="Luke Leibkuchler" userId="a7c1e1ef-f9d4-4dc7-8550-c2468dc434b6" providerId="ADAL" clId="{43A8E1AE-529A-4184-8CE0-B0C1C5D9CA1D}" dt="2023-11-09T22:54:16.478" v="520" actId="207"/>
          <ac:spMkLst>
            <pc:docMk/>
            <pc:sldMk cId="1641358753" sldId="382"/>
            <ac:spMk id="10" creationId="{106427D7-36CD-48D8-AB92-E696F4D7816A}"/>
          </ac:spMkLst>
        </pc:spChg>
        <pc:spChg chg="add del mod">
          <ac:chgData name="Luke Leibkuchler" userId="a7c1e1ef-f9d4-4dc7-8550-c2468dc434b6" providerId="ADAL" clId="{43A8E1AE-529A-4184-8CE0-B0C1C5D9CA1D}" dt="2023-11-09T22:27:18.092" v="378" actId="21"/>
          <ac:spMkLst>
            <pc:docMk/>
            <pc:sldMk cId="1641358753" sldId="382"/>
            <ac:spMk id="14" creationId="{0C5897A7-C210-4E72-8121-279E21B3F591}"/>
          </ac:spMkLst>
        </pc:spChg>
        <pc:spChg chg="add del mod">
          <ac:chgData name="Luke Leibkuchler" userId="a7c1e1ef-f9d4-4dc7-8550-c2468dc434b6" providerId="ADAL" clId="{43A8E1AE-529A-4184-8CE0-B0C1C5D9CA1D}" dt="2023-11-09T22:35:51.190" v="416"/>
          <ac:spMkLst>
            <pc:docMk/>
            <pc:sldMk cId="1641358753" sldId="382"/>
            <ac:spMk id="16" creationId="{FA0BD391-99D3-4C2C-B77C-E8547D1BAA69}"/>
          </ac:spMkLst>
        </pc:spChg>
        <pc:spChg chg="add del mod">
          <ac:chgData name="Luke Leibkuchler" userId="a7c1e1ef-f9d4-4dc7-8550-c2468dc434b6" providerId="ADAL" clId="{43A8E1AE-529A-4184-8CE0-B0C1C5D9CA1D}" dt="2023-11-09T22:36:11.856" v="418"/>
          <ac:spMkLst>
            <pc:docMk/>
            <pc:sldMk cId="1641358753" sldId="382"/>
            <ac:spMk id="17" creationId="{73B213EF-80B9-42B2-82D4-8860CB0DE456}"/>
          </ac:spMkLst>
        </pc:spChg>
        <pc:spChg chg="add del mod">
          <ac:chgData name="Luke Leibkuchler" userId="a7c1e1ef-f9d4-4dc7-8550-c2468dc434b6" providerId="ADAL" clId="{43A8E1AE-529A-4184-8CE0-B0C1C5D9CA1D}" dt="2023-11-09T23:08:26.508" v="733" actId="478"/>
          <ac:spMkLst>
            <pc:docMk/>
            <pc:sldMk cId="1641358753" sldId="382"/>
            <ac:spMk id="18" creationId="{B029B03D-9F38-4669-8E32-9A9237D8CF99}"/>
          </ac:spMkLst>
        </pc:spChg>
        <pc:spChg chg="add del mod">
          <ac:chgData name="Luke Leibkuchler" userId="a7c1e1ef-f9d4-4dc7-8550-c2468dc434b6" providerId="ADAL" clId="{43A8E1AE-529A-4184-8CE0-B0C1C5D9CA1D}" dt="2023-11-09T23:11:56.540" v="848" actId="478"/>
          <ac:spMkLst>
            <pc:docMk/>
            <pc:sldMk cId="1641358753" sldId="382"/>
            <ac:spMk id="21" creationId="{149DCCE6-FBEA-4982-9B5F-1266269DA985}"/>
          </ac:spMkLst>
        </pc:spChg>
        <pc:spChg chg="del mod">
          <ac:chgData name="Luke Leibkuchler" userId="a7c1e1ef-f9d4-4dc7-8550-c2468dc434b6" providerId="ADAL" clId="{43A8E1AE-529A-4184-8CE0-B0C1C5D9CA1D}" dt="2023-11-09T22:36:16.050" v="420" actId="478"/>
          <ac:spMkLst>
            <pc:docMk/>
            <pc:sldMk cId="1641358753" sldId="382"/>
            <ac:spMk id="25" creationId="{44C99565-2983-471B-B5EE-1F27AA009D59}"/>
          </ac:spMkLst>
        </pc:spChg>
        <pc:spChg chg="add del mod">
          <ac:chgData name="Luke Leibkuchler" userId="a7c1e1ef-f9d4-4dc7-8550-c2468dc434b6" providerId="ADAL" clId="{43A8E1AE-529A-4184-8CE0-B0C1C5D9CA1D}" dt="2023-11-09T23:18:39.976" v="933" actId="478"/>
          <ac:spMkLst>
            <pc:docMk/>
            <pc:sldMk cId="1641358753" sldId="382"/>
            <ac:spMk id="26" creationId="{4F178D41-F20C-438E-8E54-0BFECCADD594}"/>
          </ac:spMkLst>
        </pc:spChg>
        <pc:spChg chg="add mod">
          <ac:chgData name="Luke Leibkuchler" userId="a7c1e1ef-f9d4-4dc7-8550-c2468dc434b6" providerId="ADAL" clId="{43A8E1AE-529A-4184-8CE0-B0C1C5D9CA1D}" dt="2023-11-09T23:18:16.676" v="932"/>
          <ac:spMkLst>
            <pc:docMk/>
            <pc:sldMk cId="1641358753" sldId="382"/>
            <ac:spMk id="28" creationId="{C863951E-721F-4E1F-A40E-D76A576AF9D7}"/>
          </ac:spMkLst>
        </pc:spChg>
        <pc:spChg chg="add del mod">
          <ac:chgData name="Luke Leibkuchler" userId="a7c1e1ef-f9d4-4dc7-8550-c2468dc434b6" providerId="ADAL" clId="{43A8E1AE-529A-4184-8CE0-B0C1C5D9CA1D}" dt="2023-11-09T23:19:58.095" v="938" actId="478"/>
          <ac:spMkLst>
            <pc:docMk/>
            <pc:sldMk cId="1641358753" sldId="382"/>
            <ac:spMk id="29" creationId="{3655B827-DAB6-40D7-A6C5-D437DFBB450D}"/>
          </ac:spMkLst>
        </pc:spChg>
        <pc:spChg chg="add del mod">
          <ac:chgData name="Luke Leibkuchler" userId="a7c1e1ef-f9d4-4dc7-8550-c2468dc434b6" providerId="ADAL" clId="{43A8E1AE-529A-4184-8CE0-B0C1C5D9CA1D}" dt="2023-11-09T23:20:41.362" v="948" actId="478"/>
          <ac:spMkLst>
            <pc:docMk/>
            <pc:sldMk cId="1641358753" sldId="382"/>
            <ac:spMk id="30" creationId="{C191E914-2295-4F5C-966A-E0EEEFEF019F}"/>
          </ac:spMkLst>
        </pc:spChg>
        <pc:spChg chg="add mod">
          <ac:chgData name="Luke Leibkuchler" userId="a7c1e1ef-f9d4-4dc7-8550-c2468dc434b6" providerId="ADAL" clId="{43A8E1AE-529A-4184-8CE0-B0C1C5D9CA1D}" dt="2023-11-09T23:20:38.855" v="947"/>
          <ac:spMkLst>
            <pc:docMk/>
            <pc:sldMk cId="1641358753" sldId="382"/>
            <ac:spMk id="32" creationId="{16303FB1-DEBF-4C91-A4B9-2BC5BDC887E7}"/>
          </ac:spMkLst>
        </pc:spChg>
        <pc:picChg chg="add del mod">
          <ac:chgData name="Luke Leibkuchler" userId="a7c1e1ef-f9d4-4dc7-8550-c2468dc434b6" providerId="ADAL" clId="{43A8E1AE-529A-4184-8CE0-B0C1C5D9CA1D}" dt="2023-11-09T23:18:12.956" v="930" actId="478"/>
          <ac:picMkLst>
            <pc:docMk/>
            <pc:sldMk cId="1641358753" sldId="382"/>
            <ac:picMk id="5" creationId="{D518C321-8FEA-4ED1-8572-45093F15FF89}"/>
          </ac:picMkLst>
        </pc:picChg>
        <pc:picChg chg="add del mod">
          <ac:chgData name="Luke Leibkuchler" userId="a7c1e1ef-f9d4-4dc7-8550-c2468dc434b6" providerId="ADAL" clId="{43A8E1AE-529A-4184-8CE0-B0C1C5D9CA1D}" dt="2023-11-09T22:27:18.092" v="378" actId="21"/>
          <ac:picMkLst>
            <pc:docMk/>
            <pc:sldMk cId="1641358753" sldId="382"/>
            <ac:picMk id="8" creationId="{D6A608EB-C329-444E-9D19-4C5DBB0CA096}"/>
          </ac:picMkLst>
        </pc:picChg>
        <pc:picChg chg="add del mod">
          <ac:chgData name="Luke Leibkuchler" userId="a7c1e1ef-f9d4-4dc7-8550-c2468dc434b6" providerId="ADAL" clId="{43A8E1AE-529A-4184-8CE0-B0C1C5D9CA1D}" dt="2023-11-09T22:35:51.190" v="416"/>
          <ac:picMkLst>
            <pc:docMk/>
            <pc:sldMk cId="1641358753" sldId="382"/>
            <ac:picMk id="15" creationId="{3202670A-2837-4BB8-808C-674FDA761C5F}"/>
          </ac:picMkLst>
        </pc:picChg>
        <pc:picChg chg="add mod ord">
          <ac:chgData name="Luke Leibkuchler" userId="a7c1e1ef-f9d4-4dc7-8550-c2468dc434b6" providerId="ADAL" clId="{43A8E1AE-529A-4184-8CE0-B0C1C5D9CA1D}" dt="2023-11-09T23:07:05.884" v="688" actId="1076"/>
          <ac:picMkLst>
            <pc:docMk/>
            <pc:sldMk cId="1641358753" sldId="382"/>
            <ac:picMk id="19" creationId="{3003F105-F7FF-4544-AEE2-82B4EA9591AD}"/>
          </ac:picMkLst>
        </pc:picChg>
        <pc:picChg chg="add del mod">
          <ac:chgData name="Luke Leibkuchler" userId="a7c1e1ef-f9d4-4dc7-8550-c2468dc434b6" providerId="ADAL" clId="{43A8E1AE-529A-4184-8CE0-B0C1C5D9CA1D}" dt="2023-11-09T23:11:53.166" v="846" actId="478"/>
          <ac:picMkLst>
            <pc:docMk/>
            <pc:sldMk cId="1641358753" sldId="382"/>
            <ac:picMk id="20" creationId="{E85AE5C0-A272-412D-9E7C-DEF9E221D490}"/>
          </ac:picMkLst>
        </pc:picChg>
        <pc:picChg chg="add del mod">
          <ac:chgData name="Luke Leibkuchler" userId="a7c1e1ef-f9d4-4dc7-8550-c2468dc434b6" providerId="ADAL" clId="{43A8E1AE-529A-4184-8CE0-B0C1C5D9CA1D}" dt="2023-11-09T23:08:23.811" v="732" actId="478"/>
          <ac:picMkLst>
            <pc:docMk/>
            <pc:sldMk cId="1641358753" sldId="382"/>
            <ac:picMk id="22" creationId="{FC3E7331-4DD5-4417-A87A-3575C5D8D781}"/>
          </ac:picMkLst>
        </pc:picChg>
        <pc:picChg chg="add del mod">
          <ac:chgData name="Luke Leibkuchler" userId="a7c1e1ef-f9d4-4dc7-8550-c2468dc434b6" providerId="ADAL" clId="{43A8E1AE-529A-4184-8CE0-B0C1C5D9CA1D}" dt="2023-11-09T23:20:36.938" v="945" actId="478"/>
          <ac:picMkLst>
            <pc:docMk/>
            <pc:sldMk cId="1641358753" sldId="382"/>
            <ac:picMk id="23" creationId="{71DA993D-BD19-4089-852D-14572D75FECC}"/>
          </ac:picMkLst>
        </pc:picChg>
        <pc:picChg chg="add del mod">
          <ac:chgData name="Luke Leibkuchler" userId="a7c1e1ef-f9d4-4dc7-8550-c2468dc434b6" providerId="ADAL" clId="{43A8E1AE-529A-4184-8CE0-B0C1C5D9CA1D}" dt="2023-11-09T22:44:58.124" v="441" actId="478"/>
          <ac:picMkLst>
            <pc:docMk/>
            <pc:sldMk cId="1641358753" sldId="382"/>
            <ac:picMk id="24" creationId="{5CDE39CA-4C9C-42EA-8809-AEC669DCF8F6}"/>
          </ac:picMkLst>
        </pc:picChg>
        <pc:picChg chg="add mod">
          <ac:chgData name="Luke Leibkuchler" userId="a7c1e1ef-f9d4-4dc7-8550-c2468dc434b6" providerId="ADAL" clId="{43A8E1AE-529A-4184-8CE0-B0C1C5D9CA1D}" dt="2023-11-09T23:18:16.676" v="932"/>
          <ac:picMkLst>
            <pc:docMk/>
            <pc:sldMk cId="1641358753" sldId="382"/>
            <ac:picMk id="27" creationId="{4C10E3A0-5B73-49B3-B381-3CAB4DF87E58}"/>
          </ac:picMkLst>
        </pc:picChg>
        <pc:picChg chg="add mod">
          <ac:chgData name="Luke Leibkuchler" userId="a7c1e1ef-f9d4-4dc7-8550-c2468dc434b6" providerId="ADAL" clId="{43A8E1AE-529A-4184-8CE0-B0C1C5D9CA1D}" dt="2023-11-09T23:20:38.855" v="947"/>
          <ac:picMkLst>
            <pc:docMk/>
            <pc:sldMk cId="1641358753" sldId="382"/>
            <ac:picMk id="31" creationId="{D5E2B305-4ECE-4689-B896-C73598C511E4}"/>
          </ac:picMkLst>
        </pc:picChg>
      </pc:sldChg>
      <pc:sldChg chg="addSp delSp modSp add del mod">
        <pc:chgData name="Luke Leibkuchler" userId="a7c1e1ef-f9d4-4dc7-8550-c2468dc434b6" providerId="ADAL" clId="{43A8E1AE-529A-4184-8CE0-B0C1C5D9CA1D}" dt="2023-11-09T22:30:54.213" v="392" actId="2696"/>
        <pc:sldMkLst>
          <pc:docMk/>
          <pc:sldMk cId="2035809848" sldId="383"/>
        </pc:sldMkLst>
        <pc:spChg chg="add del mod">
          <ac:chgData name="Luke Leibkuchler" userId="a7c1e1ef-f9d4-4dc7-8550-c2468dc434b6" providerId="ADAL" clId="{43A8E1AE-529A-4184-8CE0-B0C1C5D9CA1D}" dt="2023-11-09T22:30:39.213" v="389" actId="21"/>
          <ac:spMkLst>
            <pc:docMk/>
            <pc:sldMk cId="2035809848" sldId="383"/>
            <ac:spMk id="12" creationId="{38D311BF-D15A-4043-9FDC-7A1CAE16E466}"/>
          </ac:spMkLst>
        </pc:spChg>
        <pc:picChg chg="add del mod">
          <ac:chgData name="Luke Leibkuchler" userId="a7c1e1ef-f9d4-4dc7-8550-c2468dc434b6" providerId="ADAL" clId="{43A8E1AE-529A-4184-8CE0-B0C1C5D9CA1D}" dt="2023-11-09T22:30:39.213" v="389" actId="21"/>
          <ac:picMkLst>
            <pc:docMk/>
            <pc:sldMk cId="2035809848" sldId="383"/>
            <ac:picMk id="11" creationId="{3AD88EAA-EAB2-4D10-BC4A-1C4939E15AFB}"/>
          </ac:picMkLst>
        </pc:picChg>
      </pc:sldChg>
      <pc:sldChg chg="addSp delSp modSp add mod modTransition modAnim">
        <pc:chgData name="Luke Leibkuchler" userId="a7c1e1ef-f9d4-4dc7-8550-c2468dc434b6" providerId="ADAL" clId="{43A8E1AE-529A-4184-8CE0-B0C1C5D9CA1D}" dt="2023-11-09T23:30:51.501" v="993" actId="478"/>
        <pc:sldMkLst>
          <pc:docMk/>
          <pc:sldMk cId="1928935126" sldId="384"/>
        </pc:sldMkLst>
        <pc:spChg chg="del">
          <ac:chgData name="Luke Leibkuchler" userId="a7c1e1ef-f9d4-4dc7-8550-c2468dc434b6" providerId="ADAL" clId="{43A8E1AE-529A-4184-8CE0-B0C1C5D9CA1D}" dt="2023-11-09T23:30:51.501" v="993" actId="478"/>
          <ac:spMkLst>
            <pc:docMk/>
            <pc:sldMk cId="1928935126" sldId="384"/>
            <ac:spMk id="2" creationId="{E4257A3A-5B95-48B0-868C-827150B2AA50}"/>
          </ac:spMkLst>
        </pc:spChg>
        <pc:spChg chg="del mod">
          <ac:chgData name="Luke Leibkuchler" userId="a7c1e1ef-f9d4-4dc7-8550-c2468dc434b6" providerId="ADAL" clId="{43A8E1AE-529A-4184-8CE0-B0C1C5D9CA1D}" dt="2023-11-09T23:07:54.083" v="698" actId="478"/>
          <ac:spMkLst>
            <pc:docMk/>
            <pc:sldMk cId="1928935126" sldId="384"/>
            <ac:spMk id="6" creationId="{CD4D5A43-FDE8-4C6A-8699-44239F1AEF7A}"/>
          </ac:spMkLst>
        </pc:spChg>
        <pc:spChg chg="mod">
          <ac:chgData name="Luke Leibkuchler" userId="a7c1e1ef-f9d4-4dc7-8550-c2468dc434b6" providerId="ADAL" clId="{43A8E1AE-529A-4184-8CE0-B0C1C5D9CA1D}" dt="2023-11-09T22:43:39.012" v="431" actId="207"/>
          <ac:spMkLst>
            <pc:docMk/>
            <pc:sldMk cId="1928935126" sldId="384"/>
            <ac:spMk id="10" creationId="{106427D7-36CD-48D8-AB92-E696F4D7816A}"/>
          </ac:spMkLst>
        </pc:spChg>
        <pc:spChg chg="add mod">
          <ac:chgData name="Luke Leibkuchler" userId="a7c1e1ef-f9d4-4dc7-8550-c2468dc434b6" providerId="ADAL" clId="{43A8E1AE-529A-4184-8CE0-B0C1C5D9CA1D}" dt="2023-11-09T23:25:14.516" v="984" actId="1076"/>
          <ac:spMkLst>
            <pc:docMk/>
            <pc:sldMk cId="1928935126" sldId="384"/>
            <ac:spMk id="12" creationId="{ED49181E-3572-414B-BEFB-505E9745CEA2}"/>
          </ac:spMkLst>
        </pc:spChg>
        <pc:spChg chg="add del mod">
          <ac:chgData name="Luke Leibkuchler" userId="a7c1e1ef-f9d4-4dc7-8550-c2468dc434b6" providerId="ADAL" clId="{43A8E1AE-529A-4184-8CE0-B0C1C5D9CA1D}" dt="2023-11-09T23:08:00.559" v="699" actId="478"/>
          <ac:spMkLst>
            <pc:docMk/>
            <pc:sldMk cId="1928935126" sldId="384"/>
            <ac:spMk id="13" creationId="{B7E275AD-CEF4-45DE-A070-EB6C0C38159D}"/>
          </ac:spMkLst>
        </pc:spChg>
        <pc:spChg chg="add del mod">
          <ac:chgData name="Luke Leibkuchler" userId="a7c1e1ef-f9d4-4dc7-8550-c2468dc434b6" providerId="ADAL" clId="{43A8E1AE-529A-4184-8CE0-B0C1C5D9CA1D}" dt="2023-11-09T23:08:35.304" v="736" actId="478"/>
          <ac:spMkLst>
            <pc:docMk/>
            <pc:sldMk cId="1928935126" sldId="384"/>
            <ac:spMk id="15" creationId="{836956BE-33DF-47D7-90E8-F756688E4E54}"/>
          </ac:spMkLst>
        </pc:spChg>
        <pc:spChg chg="add del mod">
          <ac:chgData name="Luke Leibkuchler" userId="a7c1e1ef-f9d4-4dc7-8550-c2468dc434b6" providerId="ADAL" clId="{43A8E1AE-529A-4184-8CE0-B0C1C5D9CA1D}" dt="2023-11-09T23:11:59.464" v="849" actId="478"/>
          <ac:spMkLst>
            <pc:docMk/>
            <pc:sldMk cId="1928935126" sldId="384"/>
            <ac:spMk id="17" creationId="{84D30D52-8926-4292-92E7-82CB494B381A}"/>
          </ac:spMkLst>
        </pc:spChg>
        <pc:spChg chg="add mod">
          <ac:chgData name="Luke Leibkuchler" userId="a7c1e1ef-f9d4-4dc7-8550-c2468dc434b6" providerId="ADAL" clId="{43A8E1AE-529A-4184-8CE0-B0C1C5D9CA1D}" dt="2023-11-09T23:17:58.286" v="927" actId="1076"/>
          <ac:spMkLst>
            <pc:docMk/>
            <pc:sldMk cId="1928935126" sldId="384"/>
            <ac:spMk id="19" creationId="{0F38B54C-07A1-466C-B032-59AD8461965B}"/>
          </ac:spMkLst>
        </pc:spChg>
        <pc:spChg chg="add del mod">
          <ac:chgData name="Luke Leibkuchler" userId="a7c1e1ef-f9d4-4dc7-8550-c2468dc434b6" providerId="ADAL" clId="{43A8E1AE-529A-4184-8CE0-B0C1C5D9CA1D}" dt="2023-11-09T23:20:46.805" v="950" actId="478"/>
          <ac:spMkLst>
            <pc:docMk/>
            <pc:sldMk cId="1928935126" sldId="384"/>
            <ac:spMk id="21" creationId="{15817BB4-FEEA-4C44-B47B-44F4D95012B1}"/>
          </ac:spMkLst>
        </pc:spChg>
        <pc:spChg chg="add mod">
          <ac:chgData name="Luke Leibkuchler" userId="a7c1e1ef-f9d4-4dc7-8550-c2468dc434b6" providerId="ADAL" clId="{43A8E1AE-529A-4184-8CE0-B0C1C5D9CA1D}" dt="2023-11-09T23:24:00.179" v="975" actId="555"/>
          <ac:spMkLst>
            <pc:docMk/>
            <pc:sldMk cId="1928935126" sldId="384"/>
            <ac:spMk id="23" creationId="{7C19FF48-06AB-46BB-860B-7DCA65300D41}"/>
          </ac:spMkLst>
        </pc:spChg>
        <pc:spChg chg="del mod">
          <ac:chgData name="Luke Leibkuchler" userId="a7c1e1ef-f9d4-4dc7-8550-c2468dc434b6" providerId="ADAL" clId="{43A8E1AE-529A-4184-8CE0-B0C1C5D9CA1D}" dt="2023-11-09T22:37:33.785" v="425" actId="478"/>
          <ac:spMkLst>
            <pc:docMk/>
            <pc:sldMk cId="1928935126" sldId="384"/>
            <ac:spMk id="25" creationId="{44C99565-2983-471B-B5EE-1F27AA009D59}"/>
          </ac:spMkLst>
        </pc:spChg>
        <pc:picChg chg="del mod">
          <ac:chgData name="Luke Leibkuchler" userId="a7c1e1ef-f9d4-4dc7-8550-c2468dc434b6" providerId="ADAL" clId="{43A8E1AE-529A-4184-8CE0-B0C1C5D9CA1D}" dt="2023-11-09T23:08:33.347" v="735" actId="478"/>
          <ac:picMkLst>
            <pc:docMk/>
            <pc:sldMk cId="1928935126" sldId="384"/>
            <ac:picMk id="4" creationId="{7CA68B7D-AAC5-A222-EA88-A84C162D0116}"/>
          </ac:picMkLst>
        </pc:picChg>
        <pc:picChg chg="del mod">
          <ac:chgData name="Luke Leibkuchler" userId="a7c1e1ef-f9d4-4dc7-8550-c2468dc434b6" providerId="ADAL" clId="{43A8E1AE-529A-4184-8CE0-B0C1C5D9CA1D}" dt="2023-11-09T23:07:51.529" v="697" actId="478"/>
          <ac:picMkLst>
            <pc:docMk/>
            <pc:sldMk cId="1928935126" sldId="384"/>
            <ac:picMk id="5" creationId="{D518C321-8FEA-4ED1-8572-45093F15FF89}"/>
          </ac:picMkLst>
        </pc:picChg>
        <pc:picChg chg="add mod">
          <ac:chgData name="Luke Leibkuchler" userId="a7c1e1ef-f9d4-4dc7-8550-c2468dc434b6" providerId="ADAL" clId="{43A8E1AE-529A-4184-8CE0-B0C1C5D9CA1D}" dt="2023-11-09T23:23:21.208" v="967" actId="1035"/>
          <ac:picMkLst>
            <pc:docMk/>
            <pc:sldMk cId="1928935126" sldId="384"/>
            <ac:picMk id="11" creationId="{4D3228FE-E8B1-413F-A0A8-782B96AF83D9}"/>
          </ac:picMkLst>
        </pc:picChg>
        <pc:picChg chg="add mod ord">
          <ac:chgData name="Luke Leibkuchler" userId="a7c1e1ef-f9d4-4dc7-8550-c2468dc434b6" providerId="ADAL" clId="{43A8E1AE-529A-4184-8CE0-B0C1C5D9CA1D}" dt="2023-11-09T23:21:16.612" v="957" actId="1076"/>
          <ac:picMkLst>
            <pc:docMk/>
            <pc:sldMk cId="1928935126" sldId="384"/>
            <ac:picMk id="14" creationId="{1E38C207-4539-4E9D-A584-1BD03B780ADF}"/>
          </ac:picMkLst>
        </pc:picChg>
        <pc:picChg chg="add del mod">
          <ac:chgData name="Luke Leibkuchler" userId="a7c1e1ef-f9d4-4dc7-8550-c2468dc434b6" providerId="ADAL" clId="{43A8E1AE-529A-4184-8CE0-B0C1C5D9CA1D}" dt="2023-11-09T23:11:59.464" v="849" actId="478"/>
          <ac:picMkLst>
            <pc:docMk/>
            <pc:sldMk cId="1928935126" sldId="384"/>
            <ac:picMk id="16" creationId="{B01585B4-6A97-43A7-82FF-08A52FA286DF}"/>
          </ac:picMkLst>
        </pc:picChg>
        <pc:picChg chg="add mod">
          <ac:chgData name="Luke Leibkuchler" userId="a7c1e1ef-f9d4-4dc7-8550-c2468dc434b6" providerId="ADAL" clId="{43A8E1AE-529A-4184-8CE0-B0C1C5D9CA1D}" dt="2023-11-09T23:09:34.224" v="741"/>
          <ac:picMkLst>
            <pc:docMk/>
            <pc:sldMk cId="1928935126" sldId="384"/>
            <ac:picMk id="18" creationId="{E5952E29-D81A-4FA9-A73D-87BFE14E4A33}"/>
          </ac:picMkLst>
        </pc:picChg>
        <pc:picChg chg="add del mod">
          <ac:chgData name="Luke Leibkuchler" userId="a7c1e1ef-f9d4-4dc7-8550-c2468dc434b6" providerId="ADAL" clId="{43A8E1AE-529A-4184-8CE0-B0C1C5D9CA1D}" dt="2023-11-09T23:20:43.859" v="949" actId="478"/>
          <ac:picMkLst>
            <pc:docMk/>
            <pc:sldMk cId="1928935126" sldId="384"/>
            <ac:picMk id="20" creationId="{A8B9E96E-3656-4210-9D1F-3C107A8C7AF4}"/>
          </ac:picMkLst>
        </pc:picChg>
        <pc:picChg chg="add mod">
          <ac:chgData name="Luke Leibkuchler" userId="a7c1e1ef-f9d4-4dc7-8550-c2468dc434b6" providerId="ADAL" clId="{43A8E1AE-529A-4184-8CE0-B0C1C5D9CA1D}" dt="2023-11-09T23:20:47.400" v="951"/>
          <ac:picMkLst>
            <pc:docMk/>
            <pc:sldMk cId="1928935126" sldId="384"/>
            <ac:picMk id="22" creationId="{71E622DE-F865-40F3-A6B0-4C0CEB54C2FF}"/>
          </ac:picMkLst>
        </pc:picChg>
        <pc:picChg chg="del">
          <ac:chgData name="Luke Leibkuchler" userId="a7c1e1ef-f9d4-4dc7-8550-c2468dc434b6" providerId="ADAL" clId="{43A8E1AE-529A-4184-8CE0-B0C1C5D9CA1D}" dt="2023-11-09T22:45:42.360" v="444" actId="478"/>
          <ac:picMkLst>
            <pc:docMk/>
            <pc:sldMk cId="1928935126" sldId="384"/>
            <ac:picMk id="24" creationId="{5CDE39CA-4C9C-42EA-8809-AEC669DCF8F6}"/>
          </ac:picMkLst>
        </pc:picChg>
      </pc:sldChg>
      <pc:sldChg chg="addSp delSp modSp add mod ord delAnim modAnim">
        <pc:chgData name="Luke Leibkuchler" userId="a7c1e1ef-f9d4-4dc7-8550-c2468dc434b6" providerId="ADAL" clId="{43A8E1AE-529A-4184-8CE0-B0C1C5D9CA1D}" dt="2023-11-09T23:17:05.714" v="921" actId="478"/>
        <pc:sldMkLst>
          <pc:docMk/>
          <pc:sldMk cId="216172818" sldId="386"/>
        </pc:sldMkLst>
        <pc:spChg chg="del mod">
          <ac:chgData name="Luke Leibkuchler" userId="a7c1e1ef-f9d4-4dc7-8550-c2468dc434b6" providerId="ADAL" clId="{43A8E1AE-529A-4184-8CE0-B0C1C5D9CA1D}" dt="2023-11-09T22:34:16.639" v="410" actId="478"/>
          <ac:spMkLst>
            <pc:docMk/>
            <pc:sldMk cId="216172818" sldId="386"/>
            <ac:spMk id="6" creationId="{CD4D5A43-FDE8-4C6A-8699-44239F1AEF7A}"/>
          </ac:spMkLst>
        </pc:spChg>
        <pc:spChg chg="mod ord">
          <ac:chgData name="Luke Leibkuchler" userId="a7c1e1ef-f9d4-4dc7-8550-c2468dc434b6" providerId="ADAL" clId="{43A8E1AE-529A-4184-8CE0-B0C1C5D9CA1D}" dt="2023-11-09T23:16:44.868" v="916" actId="167"/>
          <ac:spMkLst>
            <pc:docMk/>
            <pc:sldMk cId="216172818" sldId="386"/>
            <ac:spMk id="10" creationId="{106427D7-36CD-48D8-AB92-E696F4D7816A}"/>
          </ac:spMkLst>
        </pc:spChg>
        <pc:spChg chg="del mod">
          <ac:chgData name="Luke Leibkuchler" userId="a7c1e1ef-f9d4-4dc7-8550-c2468dc434b6" providerId="ADAL" clId="{43A8E1AE-529A-4184-8CE0-B0C1C5D9CA1D}" dt="2023-11-09T22:49:09.329" v="454" actId="478"/>
          <ac:spMkLst>
            <pc:docMk/>
            <pc:sldMk cId="216172818" sldId="386"/>
            <ac:spMk id="25" creationId="{44C99565-2983-471B-B5EE-1F27AA009D59}"/>
          </ac:spMkLst>
        </pc:spChg>
        <pc:picChg chg="del">
          <ac:chgData name="Luke Leibkuchler" userId="a7c1e1ef-f9d4-4dc7-8550-c2468dc434b6" providerId="ADAL" clId="{43A8E1AE-529A-4184-8CE0-B0C1C5D9CA1D}" dt="2023-11-09T22:46:43.923" v="448" actId="478"/>
          <ac:picMkLst>
            <pc:docMk/>
            <pc:sldMk cId="216172818" sldId="386"/>
            <ac:picMk id="5" creationId="{392C3D94-F107-0706-4603-C1DE7A8C5E78}"/>
          </ac:picMkLst>
        </pc:picChg>
        <pc:picChg chg="del">
          <ac:chgData name="Luke Leibkuchler" userId="a7c1e1ef-f9d4-4dc7-8550-c2468dc434b6" providerId="ADAL" clId="{43A8E1AE-529A-4184-8CE0-B0C1C5D9CA1D}" dt="2023-11-09T22:34:13.522" v="409" actId="478"/>
          <ac:picMkLst>
            <pc:docMk/>
            <pc:sldMk cId="216172818" sldId="386"/>
            <ac:picMk id="5" creationId="{D518C321-8FEA-4ED1-8572-45093F15FF89}"/>
          </ac:picMkLst>
        </pc:picChg>
        <pc:picChg chg="add del mod">
          <ac:chgData name="Luke Leibkuchler" userId="a7c1e1ef-f9d4-4dc7-8550-c2468dc434b6" providerId="ADAL" clId="{43A8E1AE-529A-4184-8CE0-B0C1C5D9CA1D}" dt="2023-11-09T22:48:16.491" v="451" actId="478"/>
          <ac:picMkLst>
            <pc:docMk/>
            <pc:sldMk cId="216172818" sldId="386"/>
            <ac:picMk id="9" creationId="{F081E6FE-84DB-4315-9F69-2D84289943C7}"/>
          </ac:picMkLst>
        </pc:picChg>
        <pc:picChg chg="add mod ord">
          <ac:chgData name="Luke Leibkuchler" userId="a7c1e1ef-f9d4-4dc7-8550-c2468dc434b6" providerId="ADAL" clId="{43A8E1AE-529A-4184-8CE0-B0C1C5D9CA1D}" dt="2023-11-09T23:17:01.929" v="920" actId="167"/>
          <ac:picMkLst>
            <pc:docMk/>
            <pc:sldMk cId="216172818" sldId="386"/>
            <ac:picMk id="11" creationId="{E4A4FD67-C509-4119-A105-BB39B50E5F4B}"/>
          </ac:picMkLst>
        </pc:picChg>
        <pc:picChg chg="add del mod">
          <ac:chgData name="Luke Leibkuchler" userId="a7c1e1ef-f9d4-4dc7-8550-c2468dc434b6" providerId="ADAL" clId="{43A8E1AE-529A-4184-8CE0-B0C1C5D9CA1D}" dt="2023-11-09T23:17:05.714" v="921" actId="478"/>
          <ac:picMkLst>
            <pc:docMk/>
            <pc:sldMk cId="216172818" sldId="386"/>
            <ac:picMk id="12" creationId="{452E21D9-961F-43B3-9DD1-55E603E92295}"/>
          </ac:picMkLst>
        </pc:picChg>
        <pc:picChg chg="mod">
          <ac:chgData name="Luke Leibkuchler" userId="a7c1e1ef-f9d4-4dc7-8550-c2468dc434b6" providerId="ADAL" clId="{43A8E1AE-529A-4184-8CE0-B0C1C5D9CA1D}" dt="2023-11-09T22:34:27.968" v="411" actId="1076"/>
          <ac:picMkLst>
            <pc:docMk/>
            <pc:sldMk cId="216172818" sldId="386"/>
            <ac:picMk id="22" creationId="{FC3E7331-4DD5-4417-A87A-3575C5D8D781}"/>
          </ac:picMkLst>
        </pc:picChg>
        <pc:picChg chg="add del mod ord">
          <ac:chgData name="Luke Leibkuchler" userId="a7c1e1ef-f9d4-4dc7-8550-c2468dc434b6" providerId="ADAL" clId="{43A8E1AE-529A-4184-8CE0-B0C1C5D9CA1D}" dt="2023-11-09T23:16:58.013" v="919" actId="167"/>
          <ac:picMkLst>
            <pc:docMk/>
            <pc:sldMk cId="216172818" sldId="386"/>
            <ac:picMk id="24" creationId="{5CDE39CA-4C9C-42EA-8809-AEC669DCF8F6}"/>
          </ac:picMkLst>
        </pc:picChg>
      </pc:sldChg>
      <pc:sldChg chg="addSp delSp modSp del mod">
        <pc:chgData name="Luke Leibkuchler" userId="a7c1e1ef-f9d4-4dc7-8550-c2468dc434b6" providerId="ADAL" clId="{43A8E1AE-529A-4184-8CE0-B0C1C5D9CA1D}" dt="2023-11-09T22:45:59.691" v="447" actId="2696"/>
        <pc:sldMkLst>
          <pc:docMk/>
          <pc:sldMk cId="426931592" sldId="390"/>
        </pc:sldMkLst>
        <pc:picChg chg="add del mod">
          <ac:chgData name="Luke Leibkuchler" userId="a7c1e1ef-f9d4-4dc7-8550-c2468dc434b6" providerId="ADAL" clId="{43A8E1AE-529A-4184-8CE0-B0C1C5D9CA1D}" dt="2023-11-09T22:44:23.603" v="436" actId="478"/>
          <ac:picMkLst>
            <pc:docMk/>
            <pc:sldMk cId="426931592" sldId="390"/>
            <ac:picMk id="7" creationId="{E6F20B33-40B0-424D-811F-A0174EA403E5}"/>
          </ac:picMkLst>
        </pc:picChg>
      </pc:sldChg>
      <pc:sldChg chg="addSp delSp modSp add mod modTransition modAnim">
        <pc:chgData name="Luke Leibkuchler" userId="a7c1e1ef-f9d4-4dc7-8550-c2468dc434b6" providerId="ADAL" clId="{43A8E1AE-529A-4184-8CE0-B0C1C5D9CA1D}" dt="2023-11-10T03:47:56.272" v="1897" actId="108"/>
        <pc:sldMkLst>
          <pc:docMk/>
          <pc:sldMk cId="4133333924" sldId="391"/>
        </pc:sldMkLst>
        <pc:spChg chg="del">
          <ac:chgData name="Luke Leibkuchler" userId="a7c1e1ef-f9d4-4dc7-8550-c2468dc434b6" providerId="ADAL" clId="{43A8E1AE-529A-4184-8CE0-B0C1C5D9CA1D}" dt="2023-11-09T23:31:07.207" v="995" actId="478"/>
          <ac:spMkLst>
            <pc:docMk/>
            <pc:sldMk cId="4133333924" sldId="391"/>
            <ac:spMk id="2" creationId="{E4257A3A-5B95-48B0-868C-827150B2AA50}"/>
          </ac:spMkLst>
        </pc:spChg>
        <pc:spChg chg="mod">
          <ac:chgData name="Luke Leibkuchler" userId="a7c1e1ef-f9d4-4dc7-8550-c2468dc434b6" providerId="ADAL" clId="{43A8E1AE-529A-4184-8CE0-B0C1C5D9CA1D}" dt="2023-11-10T03:47:56.272" v="1897" actId="108"/>
          <ac:spMkLst>
            <pc:docMk/>
            <pc:sldMk cId="4133333924" sldId="391"/>
            <ac:spMk id="6" creationId="{8B3D41DD-2A18-499F-91F7-CC99EBC6069C}"/>
          </ac:spMkLst>
        </pc:spChg>
        <pc:spChg chg="add del mod">
          <ac:chgData name="Luke Leibkuchler" userId="a7c1e1ef-f9d4-4dc7-8550-c2468dc434b6" providerId="ADAL" clId="{43A8E1AE-529A-4184-8CE0-B0C1C5D9CA1D}" dt="2023-11-09T23:20:02.458" v="940" actId="478"/>
          <ac:spMkLst>
            <pc:docMk/>
            <pc:sldMk cId="4133333924" sldId="391"/>
            <ac:spMk id="8" creationId="{74933ABB-60C6-4575-975D-C47FA4904D6D}"/>
          </ac:spMkLst>
        </pc:spChg>
        <pc:spChg chg="mod">
          <ac:chgData name="Luke Leibkuchler" userId="a7c1e1ef-f9d4-4dc7-8550-c2468dc434b6" providerId="ADAL" clId="{43A8E1AE-529A-4184-8CE0-B0C1C5D9CA1D}" dt="2023-11-09T22:54:12.047" v="519" actId="207"/>
          <ac:spMkLst>
            <pc:docMk/>
            <pc:sldMk cId="4133333924" sldId="391"/>
            <ac:spMk id="10" creationId="{106427D7-36CD-48D8-AB92-E696F4D7816A}"/>
          </ac:spMkLst>
        </pc:spChg>
        <pc:spChg chg="add mod">
          <ac:chgData name="Luke Leibkuchler" userId="a7c1e1ef-f9d4-4dc7-8550-c2468dc434b6" providerId="ADAL" clId="{43A8E1AE-529A-4184-8CE0-B0C1C5D9CA1D}" dt="2023-11-09T23:20:29.018" v="944" actId="1076"/>
          <ac:spMkLst>
            <pc:docMk/>
            <pc:sldMk cId="4133333924" sldId="391"/>
            <ac:spMk id="11" creationId="{3BE1F476-9C59-4650-AC30-4E51B08562E8}"/>
          </ac:spMkLst>
        </pc:spChg>
        <pc:spChg chg="del mod">
          <ac:chgData name="Luke Leibkuchler" userId="a7c1e1ef-f9d4-4dc7-8550-c2468dc434b6" providerId="ADAL" clId="{43A8E1AE-529A-4184-8CE0-B0C1C5D9CA1D}" dt="2023-11-09T23:07:38.783" v="695" actId="478"/>
          <ac:spMkLst>
            <pc:docMk/>
            <pc:sldMk cId="4133333924" sldId="391"/>
            <ac:spMk id="25" creationId="{44C99565-2983-471B-B5EE-1F27AA009D59}"/>
          </ac:spMkLst>
        </pc:spChg>
        <pc:picChg chg="mod">
          <ac:chgData name="Luke Leibkuchler" userId="a7c1e1ef-f9d4-4dc7-8550-c2468dc434b6" providerId="ADAL" clId="{43A8E1AE-529A-4184-8CE0-B0C1C5D9CA1D}" dt="2023-11-09T23:20:20.133" v="942" actId="1076"/>
          <ac:picMkLst>
            <pc:docMk/>
            <pc:sldMk cId="4133333924" sldId="391"/>
            <ac:picMk id="9" creationId="{F081E6FE-84DB-4315-9F69-2D84289943C7}"/>
          </ac:picMkLst>
        </pc:picChg>
      </pc:sldChg>
      <pc:sldChg chg="addSp delSp modSp add del mod modTransition">
        <pc:chgData name="Luke Leibkuchler" userId="a7c1e1ef-f9d4-4dc7-8550-c2468dc434b6" providerId="ADAL" clId="{43A8E1AE-529A-4184-8CE0-B0C1C5D9CA1D}" dt="2023-11-09T23:01:16.306" v="588" actId="2696"/>
        <pc:sldMkLst>
          <pc:docMk/>
          <pc:sldMk cId="669641407" sldId="392"/>
        </pc:sldMkLst>
        <pc:spChg chg="del">
          <ac:chgData name="Luke Leibkuchler" userId="a7c1e1ef-f9d4-4dc7-8550-c2468dc434b6" providerId="ADAL" clId="{43A8E1AE-529A-4184-8CE0-B0C1C5D9CA1D}" dt="2023-11-09T22:57:57.318" v="574" actId="478"/>
          <ac:spMkLst>
            <pc:docMk/>
            <pc:sldMk cId="669641407" sldId="392"/>
            <ac:spMk id="2" creationId="{E4257A3A-5B95-48B0-868C-827150B2AA50}"/>
          </ac:spMkLst>
        </pc:spChg>
        <pc:spChg chg="add del mod">
          <ac:chgData name="Luke Leibkuchler" userId="a7c1e1ef-f9d4-4dc7-8550-c2468dc434b6" providerId="ADAL" clId="{43A8E1AE-529A-4184-8CE0-B0C1C5D9CA1D}" dt="2023-11-09T23:01:09.671" v="586" actId="478"/>
          <ac:spMkLst>
            <pc:docMk/>
            <pc:sldMk cId="669641407" sldId="392"/>
            <ac:spMk id="16" creationId="{28F8F1AA-0EB8-4D26-8E3B-B5EF0E1E0793}"/>
          </ac:spMkLst>
        </pc:spChg>
        <pc:picChg chg="add del mod">
          <ac:chgData name="Luke Leibkuchler" userId="a7c1e1ef-f9d4-4dc7-8550-c2468dc434b6" providerId="ADAL" clId="{43A8E1AE-529A-4184-8CE0-B0C1C5D9CA1D}" dt="2023-11-09T23:01:07.918" v="585" actId="478"/>
          <ac:picMkLst>
            <pc:docMk/>
            <pc:sldMk cId="669641407" sldId="392"/>
            <ac:picMk id="8" creationId="{2236BC07-CEEE-4233-85D2-EA6C8AB0BB10}"/>
          </ac:picMkLst>
        </pc:picChg>
        <pc:cxnChg chg="add del mod">
          <ac:chgData name="Luke Leibkuchler" userId="a7c1e1ef-f9d4-4dc7-8550-c2468dc434b6" providerId="ADAL" clId="{43A8E1AE-529A-4184-8CE0-B0C1C5D9CA1D}" dt="2023-11-09T23:01:11.374" v="587" actId="478"/>
          <ac:cxnSpMkLst>
            <pc:docMk/>
            <pc:sldMk cId="669641407" sldId="392"/>
            <ac:cxnSpMk id="15" creationId="{C393247A-9FE5-4850-8ED3-7CDE037B2A1A}"/>
          </ac:cxnSpMkLst>
        </pc:cxnChg>
      </pc:sldChg>
      <pc:sldChg chg="add ord">
        <pc:chgData name="Luke Leibkuchler" userId="a7c1e1ef-f9d4-4dc7-8550-c2468dc434b6" providerId="ADAL" clId="{43A8E1AE-529A-4184-8CE0-B0C1C5D9CA1D}" dt="2023-11-09T23:22:12.142" v="961"/>
        <pc:sldMkLst>
          <pc:docMk/>
          <pc:sldMk cId="2403603307" sldId="393"/>
        </pc:sldMkLst>
      </pc:sldChg>
      <pc:sldChg chg="new del">
        <pc:chgData name="Luke Leibkuchler" userId="a7c1e1ef-f9d4-4dc7-8550-c2468dc434b6" providerId="ADAL" clId="{43A8E1AE-529A-4184-8CE0-B0C1C5D9CA1D}" dt="2023-11-09T23:33:15.455" v="1000" actId="47"/>
        <pc:sldMkLst>
          <pc:docMk/>
          <pc:sldMk cId="1280287270" sldId="395"/>
        </pc:sldMkLst>
      </pc:sldChg>
      <pc:sldChg chg="add">
        <pc:chgData name="Luke Leibkuchler" userId="a7c1e1ef-f9d4-4dc7-8550-c2468dc434b6" providerId="ADAL" clId="{43A8E1AE-529A-4184-8CE0-B0C1C5D9CA1D}" dt="2023-11-09T23:33:08.173" v="997" actId="2890"/>
        <pc:sldMkLst>
          <pc:docMk/>
          <pc:sldMk cId="411063661" sldId="396"/>
        </pc:sldMkLst>
      </pc:sldChg>
      <pc:sldChg chg="add mod ord modShow">
        <pc:chgData name="Luke Leibkuchler" userId="a7c1e1ef-f9d4-4dc7-8550-c2468dc434b6" providerId="ADAL" clId="{43A8E1AE-529A-4184-8CE0-B0C1C5D9CA1D}" dt="2023-11-09T23:33:44.081" v="1006" actId="729"/>
        <pc:sldMkLst>
          <pc:docMk/>
          <pc:sldMk cId="4141794330" sldId="398"/>
        </pc:sldMkLst>
      </pc:sldChg>
    </pc:docChg>
  </pc:docChgLst>
  <pc:docChgLst>
    <pc:chgData name="Katherine Mesa" userId="dd7b0dd6-7f91-4ded-8476-0723d8004cb7" providerId="ADAL" clId="{7E27DB46-0339-4282-B6BF-28F717A36E75}"/>
    <pc:docChg chg="addSld modSection">
      <pc:chgData name="Katherine Mesa" userId="dd7b0dd6-7f91-4ded-8476-0723d8004cb7" providerId="ADAL" clId="{7E27DB46-0339-4282-B6BF-28F717A36E75}" dt="2023-10-17T17:07:16.394" v="1" actId="2890"/>
      <pc:docMkLst>
        <pc:docMk/>
      </pc:docMkLst>
      <pc:sldChg chg="add">
        <pc:chgData name="Katherine Mesa" userId="dd7b0dd6-7f91-4ded-8476-0723d8004cb7" providerId="ADAL" clId="{7E27DB46-0339-4282-B6BF-28F717A36E75}" dt="2023-10-17T17:07:13.801" v="0" actId="2890"/>
        <pc:sldMkLst>
          <pc:docMk/>
          <pc:sldMk cId="564262888" sldId="360"/>
        </pc:sldMkLst>
      </pc:sldChg>
      <pc:sldChg chg="add">
        <pc:chgData name="Katherine Mesa" userId="dd7b0dd6-7f91-4ded-8476-0723d8004cb7" providerId="ADAL" clId="{7E27DB46-0339-4282-B6BF-28F717A36E75}" dt="2023-10-17T17:07:16.394" v="1" actId="2890"/>
        <pc:sldMkLst>
          <pc:docMk/>
          <pc:sldMk cId="3411753037" sldId="361"/>
        </pc:sldMkLst>
      </pc:sldChg>
    </pc:docChg>
  </pc:docChgLst>
  <pc:docChgLst>
    <pc:chgData name="Trent Walker" userId="3e7de4a6-60a3-4f89-9a6c-7c45f9fefc92" providerId="ADAL" clId="{F8E9182C-F5E7-CB44-B4EF-222A2684CE2D}"/>
    <pc:docChg chg="undo custSel addSld delSld modSld modSection">
      <pc:chgData name="Trent Walker" userId="3e7de4a6-60a3-4f89-9a6c-7c45f9fefc92" providerId="ADAL" clId="{F8E9182C-F5E7-CB44-B4EF-222A2684CE2D}" dt="2023-10-12T22:12:54.873" v="332" actId="729"/>
      <pc:docMkLst>
        <pc:docMk/>
      </pc:docMkLst>
      <pc:sldChg chg="addSp delSp modSp mod modNotesTx">
        <pc:chgData name="Trent Walker" userId="3e7de4a6-60a3-4f89-9a6c-7c45f9fefc92" providerId="ADAL" clId="{F8E9182C-F5E7-CB44-B4EF-222A2684CE2D}" dt="2023-10-12T20:51:49.225" v="300" actId="1076"/>
        <pc:sldMkLst>
          <pc:docMk/>
          <pc:sldMk cId="3513750456" sldId="289"/>
        </pc:sldMkLst>
        <pc:spChg chg="mod">
          <ac:chgData name="Trent Walker" userId="3e7de4a6-60a3-4f89-9a6c-7c45f9fefc92" providerId="ADAL" clId="{F8E9182C-F5E7-CB44-B4EF-222A2684CE2D}" dt="2023-10-12T20:51:21.571" v="299" actId="1076"/>
          <ac:spMkLst>
            <pc:docMk/>
            <pc:sldMk cId="3513750456" sldId="289"/>
            <ac:spMk id="5" creationId="{B2B35EDE-8D27-0190-1D4F-A42756507819}"/>
          </ac:spMkLst>
        </pc:spChg>
        <pc:spChg chg="add del mod">
          <ac:chgData name="Trent Walker" userId="3e7de4a6-60a3-4f89-9a6c-7c45f9fefc92" providerId="ADAL" clId="{F8E9182C-F5E7-CB44-B4EF-222A2684CE2D}" dt="2023-10-12T20:27:28.739" v="112" actId="21"/>
          <ac:spMkLst>
            <pc:docMk/>
            <pc:sldMk cId="3513750456" sldId="289"/>
            <ac:spMk id="7" creationId="{19ABEB48-711E-F862-46F7-D4A3041D2B30}"/>
          </ac:spMkLst>
        </pc:spChg>
        <pc:spChg chg="mod">
          <ac:chgData name="Trent Walker" userId="3e7de4a6-60a3-4f89-9a6c-7c45f9fefc92" providerId="ADAL" clId="{F8E9182C-F5E7-CB44-B4EF-222A2684CE2D}" dt="2023-10-12T20:49:10.876" v="295" actId="1076"/>
          <ac:spMkLst>
            <pc:docMk/>
            <pc:sldMk cId="3513750456" sldId="289"/>
            <ac:spMk id="8" creationId="{E123BF5F-3364-DDDB-7B2A-B5A00E3EEF3F}"/>
          </ac:spMkLst>
        </pc:spChg>
        <pc:spChg chg="add del mod">
          <ac:chgData name="Trent Walker" userId="3e7de4a6-60a3-4f89-9a6c-7c45f9fefc92" providerId="ADAL" clId="{F8E9182C-F5E7-CB44-B4EF-222A2684CE2D}" dt="2023-10-12T20:36:28.465" v="237"/>
          <ac:spMkLst>
            <pc:docMk/>
            <pc:sldMk cId="3513750456" sldId="289"/>
            <ac:spMk id="14" creationId="{5DFF6EC1-72C6-B675-1027-E8AB3E1FFEC0}"/>
          </ac:spMkLst>
        </pc:spChg>
        <pc:spChg chg="add mod">
          <ac:chgData name="Trent Walker" userId="3e7de4a6-60a3-4f89-9a6c-7c45f9fefc92" providerId="ADAL" clId="{F8E9182C-F5E7-CB44-B4EF-222A2684CE2D}" dt="2023-10-12T20:49:19.144" v="296" actId="1076"/>
          <ac:spMkLst>
            <pc:docMk/>
            <pc:sldMk cId="3513750456" sldId="289"/>
            <ac:spMk id="16" creationId="{12A2F3E7-D484-3DC4-C87E-C9FB09C8E138}"/>
          </ac:spMkLst>
        </pc:spChg>
        <pc:spChg chg="mod">
          <ac:chgData name="Trent Walker" userId="3e7de4a6-60a3-4f89-9a6c-7c45f9fefc92" providerId="ADAL" clId="{F8E9182C-F5E7-CB44-B4EF-222A2684CE2D}" dt="2023-10-12T20:27:34.695" v="113" actId="14100"/>
          <ac:spMkLst>
            <pc:docMk/>
            <pc:sldMk cId="3513750456" sldId="289"/>
            <ac:spMk id="17" creationId="{E2B5258E-0CF8-7AB5-10CB-7931ABEECD0E}"/>
          </ac:spMkLst>
        </pc:spChg>
        <pc:spChg chg="mod">
          <ac:chgData name="Trent Walker" userId="3e7de4a6-60a3-4f89-9a6c-7c45f9fefc92" providerId="ADAL" clId="{F8E9182C-F5E7-CB44-B4EF-222A2684CE2D}" dt="2023-10-12T20:51:49.225" v="300" actId="1076"/>
          <ac:spMkLst>
            <pc:docMk/>
            <pc:sldMk cId="3513750456" sldId="289"/>
            <ac:spMk id="18" creationId="{E21BA396-4647-3D9A-9563-8D3DB816B02F}"/>
          </ac:spMkLst>
        </pc:spChg>
        <pc:spChg chg="mod">
          <ac:chgData name="Trent Walker" userId="3e7de4a6-60a3-4f89-9a6c-7c45f9fefc92" providerId="ADAL" clId="{F8E9182C-F5E7-CB44-B4EF-222A2684CE2D}" dt="2023-10-12T20:49:30.119" v="297" actId="1076"/>
          <ac:spMkLst>
            <pc:docMk/>
            <pc:sldMk cId="3513750456" sldId="289"/>
            <ac:spMk id="21" creationId="{16C730DB-407D-A7FD-DD3A-C0CBF2DA1984}"/>
          </ac:spMkLst>
        </pc:spChg>
        <pc:cxnChg chg="mod">
          <ac:chgData name="Trent Walker" userId="3e7de4a6-60a3-4f89-9a6c-7c45f9fefc92" providerId="ADAL" clId="{F8E9182C-F5E7-CB44-B4EF-222A2684CE2D}" dt="2023-10-12T20:51:21.571" v="299" actId="1076"/>
          <ac:cxnSpMkLst>
            <pc:docMk/>
            <pc:sldMk cId="3513750456" sldId="289"/>
            <ac:cxnSpMk id="15" creationId="{08A6BC22-B543-E54B-244E-92CE319CD7E0}"/>
          </ac:cxnSpMkLst>
        </pc:cxnChg>
        <pc:cxnChg chg="mod">
          <ac:chgData name="Trent Walker" userId="3e7de4a6-60a3-4f89-9a6c-7c45f9fefc92" providerId="ADAL" clId="{F8E9182C-F5E7-CB44-B4EF-222A2684CE2D}" dt="2023-10-12T20:51:49.225" v="300" actId="1076"/>
          <ac:cxnSpMkLst>
            <pc:docMk/>
            <pc:sldMk cId="3513750456" sldId="289"/>
            <ac:cxnSpMk id="19" creationId="{3830243A-A98E-5B6B-73C8-CB10005AE960}"/>
          </ac:cxnSpMkLst>
        </pc:cxnChg>
      </pc:sldChg>
      <pc:sldChg chg="addSp delSp modSp mod">
        <pc:chgData name="Trent Walker" userId="3e7de4a6-60a3-4f89-9a6c-7c45f9fefc92" providerId="ADAL" clId="{F8E9182C-F5E7-CB44-B4EF-222A2684CE2D}" dt="2023-10-12T21:54:54.116" v="320" actId="478"/>
        <pc:sldMkLst>
          <pc:docMk/>
          <pc:sldMk cId="3749064886" sldId="291"/>
        </pc:sldMkLst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6" creationId="{74A10638-1F57-5160-5838-6C6D940EFCEF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7" creationId="{887EFF93-D052-1D94-2834-F885478541E4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8" creationId="{B7DFD444-1212-A1E1-D4C3-E59527B5BDB5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9" creationId="{88570938-40C8-37BC-7BAD-3B314BDF9215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10" creationId="{E8767BE3-D081-1AB8-CD5F-E681CF00481F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11" creationId="{DD78CDF3-E67B-3B7E-5AF3-9F55F41501CE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2" creationId="{14AE7C8D-24EC-E653-9F3C-F8DB1F699E69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3" creationId="{3925F4DC-5383-115A-A810-3D5746CE4C68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4" creationId="{739A6799-DF15-58C2-B479-AE6A7355010D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5" creationId="{A3EB521D-002F-6699-1BBF-9705E2163AC7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6" creationId="{9F49C2FC-78D5-1731-DB50-CA51927AA7F6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7" creationId="{00CDB8A2-D290-6885-1B1C-DDC3CB278115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8" creationId="{99F6DA47-114A-86B8-A4F2-8DE54B65FBFF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25" creationId="{03C0CD58-C459-01F3-18FC-9D7A0232566E}"/>
          </ac:spMkLst>
        </pc:spChg>
        <pc:spChg chg="add del mod">
          <ac:chgData name="Trent Walker" userId="3e7de4a6-60a3-4f89-9a6c-7c45f9fefc92" providerId="ADAL" clId="{F8E9182C-F5E7-CB44-B4EF-222A2684CE2D}" dt="2023-10-12T21:54:54.116" v="320" actId="478"/>
          <ac:spMkLst>
            <pc:docMk/>
            <pc:sldMk cId="3749064886" sldId="291"/>
            <ac:spMk id="26" creationId="{9F34C7FF-22AC-6E6C-4807-88AA5BC2EABB}"/>
          </ac:spMkLst>
        </pc:spChg>
        <pc:spChg chg="add del mod">
          <ac:chgData name="Trent Walker" userId="3e7de4a6-60a3-4f89-9a6c-7c45f9fefc92" providerId="ADAL" clId="{F8E9182C-F5E7-CB44-B4EF-222A2684CE2D}" dt="2023-10-12T21:54:54.116" v="320" actId="478"/>
          <ac:spMkLst>
            <pc:docMk/>
            <pc:sldMk cId="3749064886" sldId="291"/>
            <ac:spMk id="33" creationId="{65736E49-3C30-9A36-88BE-A15563F1C572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34" creationId="{CBF13893-0785-61A1-7173-A54C8B2D803F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35" creationId="{CC81CC49-8E1B-ABD3-E411-61568DD87BB3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36" creationId="{B7E70A66-1F24-DC9F-8092-80CDEBEA344B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37" creationId="{842614DD-6EDB-6913-277A-099112F1D2EF}"/>
          </ac:spMkLst>
        </pc:sp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5" creationId="{81C7ADCD-008F-3F66-44DB-6B9ED89AA3BD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19" creationId="{FCA630EB-4CE4-D99A-8C64-290C02E9D455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20" creationId="{143AB52E-BAE3-D118-E586-F477445826AC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21" creationId="{FF45E129-BFD3-ECE4-F680-67D3C9981AC4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22" creationId="{0D366606-C46E-656D-00D8-106E878600A0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23" creationId="{78E1D6A6-9478-6B12-F0FE-F8DE2722AB86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24" creationId="{2CBA852A-58D9-BDC2-A191-97E7D8FBA8EC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27" creationId="{FF5C9088-866B-2825-21E1-F312EC19A6C4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28" creationId="{50E3B938-F840-85AE-F2CE-3D4987DAFC59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29" creationId="{A9AE0414-0144-BD2D-7E00-4121F125B478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30" creationId="{208E57A2-8434-8C34-4742-EF8C52DF87E5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31" creationId="{A672331F-8044-5201-264E-EC41CF7D1203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32" creationId="{CA52F626-6C1B-27A6-CE83-E21F516DB0C5}"/>
          </ac:cxnSpMkLst>
        </pc:cxnChg>
      </pc:sldChg>
      <pc:sldChg chg="addSp delSp modSp add del mod">
        <pc:chgData name="Trent Walker" userId="3e7de4a6-60a3-4f89-9a6c-7c45f9fefc92" providerId="ADAL" clId="{F8E9182C-F5E7-CB44-B4EF-222A2684CE2D}" dt="2023-10-12T22:12:49.727" v="331" actId="2696"/>
        <pc:sldMkLst>
          <pc:docMk/>
          <pc:sldMk cId="694927543" sldId="292"/>
        </pc:sldMkLst>
        <pc:spChg chg="mod">
          <ac:chgData name="Trent Walker" userId="3e7de4a6-60a3-4f89-9a6c-7c45f9fefc92" providerId="ADAL" clId="{F8E9182C-F5E7-CB44-B4EF-222A2684CE2D}" dt="2023-10-12T21:54:03.168" v="315" actId="1076"/>
          <ac:spMkLst>
            <pc:docMk/>
            <pc:sldMk cId="694927543" sldId="292"/>
            <ac:spMk id="3" creationId="{4BBEF823-CBD5-CCEC-BCA2-C5FB91A2C523}"/>
          </ac:spMkLst>
        </pc:spChg>
        <pc:spChg chg="add del">
          <ac:chgData name="Trent Walker" userId="3e7de4a6-60a3-4f89-9a6c-7c45f9fefc92" providerId="ADAL" clId="{F8E9182C-F5E7-CB44-B4EF-222A2684CE2D}" dt="2023-10-12T21:51:28.516" v="303" actId="478"/>
          <ac:spMkLst>
            <pc:docMk/>
            <pc:sldMk cId="694927543" sldId="292"/>
            <ac:spMk id="6" creationId="{1F747E25-19C9-96F4-9C08-D7518E739BA6}"/>
          </ac:spMkLst>
        </pc:spChg>
        <pc:spChg chg="add del">
          <ac:chgData name="Trent Walker" userId="3e7de4a6-60a3-4f89-9a6c-7c45f9fefc92" providerId="ADAL" clId="{F8E9182C-F5E7-CB44-B4EF-222A2684CE2D}" dt="2023-10-12T21:51:34.260" v="305" actId="478"/>
          <ac:spMkLst>
            <pc:docMk/>
            <pc:sldMk cId="694927543" sldId="292"/>
            <ac:spMk id="8" creationId="{FFDB458E-8A5B-1959-D684-F91C618708DD}"/>
          </ac:spMkLst>
        </pc:spChg>
        <pc:spChg chg="add del">
          <ac:chgData name="Trent Walker" userId="3e7de4a6-60a3-4f89-9a6c-7c45f9fefc92" providerId="ADAL" clId="{F8E9182C-F5E7-CB44-B4EF-222A2684CE2D}" dt="2023-10-12T21:52:58.586" v="307" actId="478"/>
          <ac:spMkLst>
            <pc:docMk/>
            <pc:sldMk cId="694927543" sldId="292"/>
            <ac:spMk id="10" creationId="{3A9AE5F6-55FE-F102-2C6A-5A84AD0FC4E0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14" creationId="{A10CA5F5-7AEA-2217-A7CE-734C741C52C9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15" creationId="{F4DB24F5-2901-8227-1F11-4A1D2883FE91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16" creationId="{993A6F53-B3DB-F840-F9D4-B8C856D7C2EE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17" creationId="{1BDFE758-B868-C214-5D05-4BEAC5C4F4C5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0" creationId="{4D663E5E-D608-07C1-032E-ED9F45CE795D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1" creationId="{95A66B2C-D7A3-A52E-DF3A-6F472EEB14D0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2" creationId="{BEC6A677-E060-146F-AFAB-D251D4D3CF38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3" creationId="{DFB2AC4F-34AC-1153-4DAB-78E5379384C1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4" creationId="{4F4DBC91-9C79-4772-104F-50DD4396DBB0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5" creationId="{2F00AEB8-6D3B-0908-F230-3672A8EBB011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6" creationId="{6B0FB272-4A1F-2548-D27D-5E2E8BDC1383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7" creationId="{D435623B-DCE4-CE92-A3EA-D54B30B365AD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8" creationId="{04A987D0-FC00-42DF-3AC9-CC2CA9AC9304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9" creationId="{F0A248D7-6421-CAA6-7FC8-EB593E5565CF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30" creationId="{676DF6A2-E87E-6E07-BCF9-9FE04AF56E3D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31" creationId="{D7C42E04-6E74-20D6-DC0E-99CC957A035D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32" creationId="{A37D2737-A5F7-6923-A961-CF8B6ABA32A2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39" creationId="{1FD9635B-11A5-8683-9259-577FC211113F}"/>
          </ac:spMkLst>
        </pc:spChg>
        <pc:spChg chg="mod">
          <ac:chgData name="Trent Walker" userId="3e7de4a6-60a3-4f89-9a6c-7c45f9fefc92" providerId="ADAL" clId="{F8E9182C-F5E7-CB44-B4EF-222A2684CE2D}" dt="2023-10-12T21:53:00.358" v="308"/>
          <ac:spMkLst>
            <pc:docMk/>
            <pc:sldMk cId="694927543" sldId="292"/>
            <ac:spMk id="41" creationId="{08CC7347-0892-A5FE-0AFA-67D18E19F986}"/>
          </ac:spMkLst>
        </pc:spChg>
        <pc:spChg chg="mod">
          <ac:chgData name="Trent Walker" userId="3e7de4a6-60a3-4f89-9a6c-7c45f9fefc92" providerId="ADAL" clId="{F8E9182C-F5E7-CB44-B4EF-222A2684CE2D}" dt="2023-10-12T21:53:00.358" v="308"/>
          <ac:spMkLst>
            <pc:docMk/>
            <pc:sldMk cId="694927543" sldId="292"/>
            <ac:spMk id="42" creationId="{2F4D9FF8-122B-A00D-37D2-FEEDFB722347}"/>
          </ac:spMkLst>
        </pc:spChg>
        <pc:spChg chg="add del mod">
          <ac:chgData name="Trent Walker" userId="3e7de4a6-60a3-4f89-9a6c-7c45f9fefc92" providerId="ADAL" clId="{F8E9182C-F5E7-CB44-B4EF-222A2684CE2D}" dt="2023-10-12T21:53:19.242" v="312" actId="478"/>
          <ac:spMkLst>
            <pc:docMk/>
            <pc:sldMk cId="694927543" sldId="292"/>
            <ac:spMk id="43" creationId="{4F994CBB-18E4-62BA-DC07-3B35D805EB09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4" creationId="{2704EF07-8F1C-6C77-1543-6AB19A14294D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5" creationId="{55D00D32-0901-1563-5B59-A1B6B27569F6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6" creationId="{A1DBD102-326D-BA92-E9A1-27DBD966E6E8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7" creationId="{CD1086E8-9E3A-440D-753E-2C1C6603462B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8" creationId="{94A4EBA2-30DE-40D4-C5F5-596D2ADFEE17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9" creationId="{26003008-9691-E656-D878-20F7D7230C0B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55" creationId="{C34CFD43-C2B0-0336-2810-60ECD5EB762E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56" creationId="{4F639E72-31B5-C399-AEDC-E0473D405037}"/>
          </ac:spMkLst>
        </pc:spChg>
        <pc:grpChg chg="add mod">
          <ac:chgData name="Trent Walker" userId="3e7de4a6-60a3-4f89-9a6c-7c45f9fefc92" providerId="ADAL" clId="{F8E9182C-F5E7-CB44-B4EF-222A2684CE2D}" dt="2023-10-12T21:54:14.693" v="316" actId="1076"/>
          <ac:grpSpMkLst>
            <pc:docMk/>
            <pc:sldMk cId="694927543" sldId="292"/>
            <ac:grpSpMk id="40" creationId="{17B573FC-7505-D274-1A16-20E2D5AB78C5}"/>
          </ac:grpSpMkLst>
        </pc:grp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11" creationId="{CF14493F-FAA8-2945-6E93-5CCB84E54569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12" creationId="{6444B6ED-9A94-91A9-A0EA-A8AC0346541E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13" creationId="{E5185CB2-6AEF-DE23-5AA5-A3DE1FB8916C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18" creationId="{CA28135C-6F12-614A-16C7-A7C15AF7A23E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19" creationId="{E1566CBC-7980-6197-4DC7-67ABA0D559D0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3" creationId="{F009CDC0-F971-43E0-91B4-009A90BB95B1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4" creationId="{95F65BAD-224E-1036-27B0-B0B11757FBE6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5" creationId="{D9428CDB-73EC-6021-F70F-BCA8951438F2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6" creationId="{EB623210-44C7-ADED-F83B-2FF8AC428477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7" creationId="{AB8A35B0-6C30-02A2-DB9E-FC8906C6C356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8" creationId="{922FE4BA-FE7E-59A1-4A08-69F8FF230D84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50" creationId="{328218A5-0540-8240-AA5B-893B19AA54AC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51" creationId="{865C3E6A-989C-E679-2E4C-06F59C183DAE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52" creationId="{73167F38-96D9-9160-709A-198275FB1E70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53" creationId="{21471CD0-13DD-7E15-9770-364BCA7473E7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54" creationId="{775F43CD-63D6-9600-F656-B8FC7731B0B5}"/>
          </ac:cxnSpMkLst>
        </pc:cxnChg>
      </pc:sldChg>
      <pc:sldChg chg="addSp delSp modSp mod">
        <pc:chgData name="Trent Walker" userId="3e7de4a6-60a3-4f89-9a6c-7c45f9fefc92" providerId="ADAL" clId="{F8E9182C-F5E7-CB44-B4EF-222A2684CE2D}" dt="2023-10-12T21:59:33.720" v="325" actId="1076"/>
        <pc:sldMkLst>
          <pc:docMk/>
          <pc:sldMk cId="3189434876" sldId="293"/>
        </pc:sldMkLst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6" creationId="{57872E53-8DAA-D7FD-D5E7-9D660B42FA35}"/>
          </ac:spMkLst>
        </pc:spChg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7" creationId="{36CCD134-27A2-6C2B-A8B2-220B5FFC93F6}"/>
          </ac:spMkLst>
        </pc:spChg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8" creationId="{27BAF66D-9542-E751-079A-07FC0B3AF68B}"/>
          </ac:spMkLst>
        </pc:spChg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9" creationId="{7DD876F0-201B-C854-BCE3-2F2CB41C8DED}"/>
          </ac:spMkLst>
        </pc:spChg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10" creationId="{5848B691-B580-E309-9456-098F191460A8}"/>
          </ac:spMkLst>
        </pc:spChg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12" creationId="{8BEFD0EF-60E9-8055-F53D-7F7EB24100BE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17" creationId="{BF67B8C3-88F8-DB2C-40B3-01AD53FBF69B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18" creationId="{E6D12ACB-0295-C5CE-CF90-D930AB16980C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19" creationId="{F25F4C03-C265-BAC4-A4A5-6FB16CA5B581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20" creationId="{B0198306-C54E-28F8-2119-D05B77D0E8EF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21" creationId="{91381797-8F1F-DD0D-F9BE-149743FA1088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23" creationId="{073AA864-81D1-3F52-4276-2C4C2F401584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28" creationId="{5D294B49-FEE0-1938-96B8-4BE33FB0FA15}"/>
          </ac:spMkLst>
        </pc:spChg>
        <pc:cxnChg chg="del mod">
          <ac:chgData name="Trent Walker" userId="3e7de4a6-60a3-4f89-9a6c-7c45f9fefc92" providerId="ADAL" clId="{F8E9182C-F5E7-CB44-B4EF-222A2684CE2D}" dt="2023-10-12T21:55:03.832" v="321" actId="478"/>
          <ac:cxnSpMkLst>
            <pc:docMk/>
            <pc:sldMk cId="3189434876" sldId="293"/>
            <ac:cxnSpMk id="5" creationId="{7412EA65-7737-041F-2D1F-9DA2A2D30101}"/>
          </ac:cxnSpMkLst>
        </pc:cxnChg>
        <pc:cxnChg chg="del mod">
          <ac:chgData name="Trent Walker" userId="3e7de4a6-60a3-4f89-9a6c-7c45f9fefc92" providerId="ADAL" clId="{F8E9182C-F5E7-CB44-B4EF-222A2684CE2D}" dt="2023-10-12T21:55:03.832" v="321" actId="478"/>
          <ac:cxnSpMkLst>
            <pc:docMk/>
            <pc:sldMk cId="3189434876" sldId="293"/>
            <ac:cxnSpMk id="11" creationId="{1A37ED6C-CE1F-74AD-225B-2AFF2E8AF44D}"/>
          </ac:cxnSpMkLst>
        </pc:cxnChg>
        <pc:cxnChg chg="del mod">
          <ac:chgData name="Trent Walker" userId="3e7de4a6-60a3-4f89-9a6c-7c45f9fefc92" providerId="ADAL" clId="{F8E9182C-F5E7-CB44-B4EF-222A2684CE2D}" dt="2023-10-12T21:55:03.832" v="321" actId="478"/>
          <ac:cxnSpMkLst>
            <pc:docMk/>
            <pc:sldMk cId="3189434876" sldId="293"/>
            <ac:cxnSpMk id="13" creationId="{3E5B71FB-0231-AD94-7A48-7FE6F08796A6}"/>
          </ac:cxnSpMkLst>
        </pc:cxnChg>
        <pc:cxnChg chg="del mod">
          <ac:chgData name="Trent Walker" userId="3e7de4a6-60a3-4f89-9a6c-7c45f9fefc92" providerId="ADAL" clId="{F8E9182C-F5E7-CB44-B4EF-222A2684CE2D}" dt="2023-10-12T21:55:03.832" v="321" actId="478"/>
          <ac:cxnSpMkLst>
            <pc:docMk/>
            <pc:sldMk cId="3189434876" sldId="293"/>
            <ac:cxnSpMk id="14" creationId="{F9A76A28-F39F-7900-1D2B-D7F082B62A3E}"/>
          </ac:cxnSpMkLst>
        </pc:cxnChg>
        <pc:cxnChg chg="del mod">
          <ac:chgData name="Trent Walker" userId="3e7de4a6-60a3-4f89-9a6c-7c45f9fefc92" providerId="ADAL" clId="{F8E9182C-F5E7-CB44-B4EF-222A2684CE2D}" dt="2023-10-12T21:55:03.832" v="321" actId="478"/>
          <ac:cxnSpMkLst>
            <pc:docMk/>
            <pc:sldMk cId="3189434876" sldId="293"/>
            <ac:cxnSpMk id="15" creationId="{9A2B57DA-9C22-29C7-D8A9-EAFB0215EB88}"/>
          </ac:cxnSpMkLst>
        </pc:cxnChg>
        <pc:cxnChg chg="add mod">
          <ac:chgData name="Trent Walker" userId="3e7de4a6-60a3-4f89-9a6c-7c45f9fefc92" providerId="ADAL" clId="{F8E9182C-F5E7-CB44-B4EF-222A2684CE2D}" dt="2023-10-12T21:59:33.720" v="325" actId="1076"/>
          <ac:cxnSpMkLst>
            <pc:docMk/>
            <pc:sldMk cId="3189434876" sldId="293"/>
            <ac:cxnSpMk id="16" creationId="{FB8531BF-5673-0F35-CF8C-FCD3BC888D4D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2" creationId="{4D52E2FC-0813-E9C7-9E21-DD96A3C4FCB5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4" creationId="{2EF23003-A9C7-6253-B11C-731419DE67E0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5" creationId="{548FF2EC-E1E8-83DF-892E-B6F8D7ABF081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6" creationId="{35E6C22A-1BF9-E5C4-A0BB-7D835632FDFD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7" creationId="{60D34777-E3A2-E05F-C1CD-771D2CF89494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9" creationId="{5147623C-692C-D31F-C586-91B74DEE0791}"/>
          </ac:cxnSpMkLst>
        </pc:cxnChg>
      </pc:sldChg>
      <pc:sldChg chg="modSp mod">
        <pc:chgData name="Trent Walker" userId="3e7de4a6-60a3-4f89-9a6c-7c45f9fefc92" providerId="ADAL" clId="{F8E9182C-F5E7-CB44-B4EF-222A2684CE2D}" dt="2023-10-12T19:49:53.357" v="8" actId="207"/>
        <pc:sldMkLst>
          <pc:docMk/>
          <pc:sldMk cId="2469680703" sldId="294"/>
        </pc:sldMkLst>
        <pc:spChg chg="mod">
          <ac:chgData name="Trent Walker" userId="3e7de4a6-60a3-4f89-9a6c-7c45f9fefc92" providerId="ADAL" clId="{F8E9182C-F5E7-CB44-B4EF-222A2684CE2D}" dt="2023-10-12T19:49:53.357" v="8" actId="207"/>
          <ac:spMkLst>
            <pc:docMk/>
            <pc:sldMk cId="2469680703" sldId="294"/>
            <ac:spMk id="4" creationId="{091FA134-FFCE-3FCB-AC87-3836E1D8A711}"/>
          </ac:spMkLst>
        </pc:spChg>
        <pc:picChg chg="mod">
          <ac:chgData name="Trent Walker" userId="3e7de4a6-60a3-4f89-9a6c-7c45f9fefc92" providerId="ADAL" clId="{F8E9182C-F5E7-CB44-B4EF-222A2684CE2D}" dt="2023-10-12T19:48:56.730" v="2" actId="14100"/>
          <ac:picMkLst>
            <pc:docMk/>
            <pc:sldMk cId="2469680703" sldId="294"/>
            <ac:picMk id="9" creationId="{03EF2107-4737-619C-34EC-98980D42DF1E}"/>
          </ac:picMkLst>
        </pc:picChg>
      </pc:sldChg>
      <pc:sldChg chg="mod modShow">
        <pc:chgData name="Trent Walker" userId="3e7de4a6-60a3-4f89-9a6c-7c45f9fefc92" providerId="ADAL" clId="{F8E9182C-F5E7-CB44-B4EF-222A2684CE2D}" dt="2023-10-12T22:12:54.873" v="332" actId="729"/>
        <pc:sldMkLst>
          <pc:docMk/>
          <pc:sldMk cId="1275454181" sldId="320"/>
        </pc:sldMkLst>
      </pc:sldChg>
    </pc:docChg>
  </pc:docChgLst>
  <pc:docChgLst>
    <pc:chgData name="Luke Leibkuchler" userId="S::lgl20@fsu.edu::a7c1e1ef-f9d4-4dc7-8550-c2468dc434b6" providerId="AD" clId="Web-{B44B0BF2-791B-273C-6812-F3732DE266AF}"/>
    <pc:docChg chg="sldOrd">
      <pc:chgData name="Luke Leibkuchler" userId="S::lgl20@fsu.edu::a7c1e1ef-f9d4-4dc7-8550-c2468dc434b6" providerId="AD" clId="Web-{B44B0BF2-791B-273C-6812-F3732DE266AF}" dt="2024-02-08T22:47:31.910" v="0"/>
      <pc:docMkLst>
        <pc:docMk/>
      </pc:docMkLst>
      <pc:sldChg chg="ord">
        <pc:chgData name="Luke Leibkuchler" userId="S::lgl20@fsu.edu::a7c1e1ef-f9d4-4dc7-8550-c2468dc434b6" providerId="AD" clId="Web-{B44B0BF2-791B-273C-6812-F3732DE266AF}" dt="2024-02-08T22:47:31.910" v="0"/>
        <pc:sldMkLst>
          <pc:docMk/>
          <pc:sldMk cId="1557855324" sldId="498"/>
        </pc:sldMkLst>
      </pc:sldChg>
    </pc:docChg>
  </pc:docChgLst>
  <pc:docChgLst>
    <pc:chgData name="Megan Reid" userId="8e9849a8-3331-402a-9ebc-9f5e10c47593" providerId="ADAL" clId="{0DB8131B-05CA-4B6B-B851-D1BBD64E215D}"/>
    <pc:docChg chg="undo custSel modSld">
      <pc:chgData name="Megan Reid" userId="8e9849a8-3331-402a-9ebc-9f5e10c47593" providerId="ADAL" clId="{0DB8131B-05CA-4B6B-B851-D1BBD64E215D}" dt="2023-10-13T00:01:51.972" v="309" actId="14100"/>
      <pc:docMkLst>
        <pc:docMk/>
      </pc:docMkLst>
      <pc:sldChg chg="addSp delSp modSp mod">
        <pc:chgData name="Megan Reid" userId="8e9849a8-3331-402a-9ebc-9f5e10c47593" providerId="ADAL" clId="{0DB8131B-05CA-4B6B-B851-D1BBD64E215D}" dt="2023-10-12T20:31:20.373" v="83" actId="1076"/>
        <pc:sldMkLst>
          <pc:docMk/>
          <pc:sldMk cId="1270984281" sldId="286"/>
        </pc:sldMkLst>
        <pc:spChg chg="add mod">
          <ac:chgData name="Megan Reid" userId="8e9849a8-3331-402a-9ebc-9f5e10c47593" providerId="ADAL" clId="{0DB8131B-05CA-4B6B-B851-D1BBD64E215D}" dt="2023-10-12T20:30:40.782" v="80" actId="1076"/>
          <ac:spMkLst>
            <pc:docMk/>
            <pc:sldMk cId="1270984281" sldId="286"/>
            <ac:spMk id="8" creationId="{82D84058-D733-9988-00F1-BED621A6DFD1}"/>
          </ac:spMkLst>
        </pc:spChg>
        <pc:spChg chg="mod">
          <ac:chgData name="Megan Reid" userId="8e9849a8-3331-402a-9ebc-9f5e10c47593" providerId="ADAL" clId="{0DB8131B-05CA-4B6B-B851-D1BBD64E215D}" dt="2023-10-12T20:31:20.373" v="83" actId="1076"/>
          <ac:spMkLst>
            <pc:docMk/>
            <pc:sldMk cId="1270984281" sldId="286"/>
            <ac:spMk id="12" creationId="{602AFC1E-7AB1-CD43-56B5-210304222E34}"/>
          </ac:spMkLst>
        </pc:spChg>
        <pc:spChg chg="mod">
          <ac:chgData name="Megan Reid" userId="8e9849a8-3331-402a-9ebc-9f5e10c47593" providerId="ADAL" clId="{0DB8131B-05CA-4B6B-B851-D1BBD64E215D}" dt="2023-10-12T20:31:01.646" v="82" actId="1076"/>
          <ac:spMkLst>
            <pc:docMk/>
            <pc:sldMk cId="1270984281" sldId="286"/>
            <ac:spMk id="13" creationId="{EA2E8241-62D8-5A9D-80C2-65C5FFAA4CD2}"/>
          </ac:spMkLst>
        </pc:spChg>
        <pc:picChg chg="add mod">
          <ac:chgData name="Megan Reid" userId="8e9849a8-3331-402a-9ebc-9f5e10c47593" providerId="ADAL" clId="{0DB8131B-05CA-4B6B-B851-D1BBD64E215D}" dt="2023-10-12T20:30:06.606" v="55" actId="1076"/>
          <ac:picMkLst>
            <pc:docMk/>
            <pc:sldMk cId="1270984281" sldId="286"/>
            <ac:picMk id="7" creationId="{27E5D388-F17D-51DB-2A97-2264400B77A3}"/>
          </ac:picMkLst>
        </pc:picChg>
        <pc:picChg chg="del">
          <ac:chgData name="Megan Reid" userId="8e9849a8-3331-402a-9ebc-9f5e10c47593" providerId="ADAL" clId="{0DB8131B-05CA-4B6B-B851-D1BBD64E215D}" dt="2023-10-12T20:28:08.347" v="35" actId="478"/>
          <ac:picMkLst>
            <pc:docMk/>
            <pc:sldMk cId="1270984281" sldId="286"/>
            <ac:picMk id="11" creationId="{9BCE5199-F261-DE3B-CECD-7ED83A3902A3}"/>
          </ac:picMkLst>
        </pc:picChg>
        <pc:picChg chg="mod">
          <ac:chgData name="Megan Reid" userId="8e9849a8-3331-402a-9ebc-9f5e10c47593" providerId="ADAL" clId="{0DB8131B-05CA-4B6B-B851-D1BBD64E215D}" dt="2023-10-12T20:29:57.578" v="54" actId="1076"/>
          <ac:picMkLst>
            <pc:docMk/>
            <pc:sldMk cId="1270984281" sldId="286"/>
            <ac:picMk id="15" creationId="{CB3DDB4C-97B0-408A-A6B1-48996DF77C4E}"/>
          </ac:picMkLst>
        </pc:picChg>
        <pc:picChg chg="mod">
          <ac:chgData name="Megan Reid" userId="8e9849a8-3331-402a-9ebc-9f5e10c47593" providerId="ADAL" clId="{0DB8131B-05CA-4B6B-B851-D1BBD64E215D}" dt="2023-10-12T20:30:56.531" v="81" actId="1076"/>
          <ac:picMkLst>
            <pc:docMk/>
            <pc:sldMk cId="1270984281" sldId="286"/>
            <ac:picMk id="16" creationId="{F824D7FB-6ED4-9DE3-9B38-01C85000EBA8}"/>
          </ac:picMkLst>
        </pc:picChg>
      </pc:sldChg>
      <pc:sldChg chg="addSp delSp modSp mod">
        <pc:chgData name="Megan Reid" userId="8e9849a8-3331-402a-9ebc-9f5e10c47593" providerId="ADAL" clId="{0DB8131B-05CA-4B6B-B851-D1BBD64E215D}" dt="2023-10-13T00:01:51.972" v="309" actId="14100"/>
        <pc:sldMkLst>
          <pc:docMk/>
          <pc:sldMk cId="2405727058" sldId="287"/>
        </pc:sldMkLst>
        <pc:picChg chg="del">
          <ac:chgData name="Megan Reid" userId="8e9849a8-3331-402a-9ebc-9f5e10c47593" providerId="ADAL" clId="{0DB8131B-05CA-4B6B-B851-D1BBD64E215D}" dt="2023-10-13T00:00:02.553" v="288" actId="478"/>
          <ac:picMkLst>
            <pc:docMk/>
            <pc:sldMk cId="2405727058" sldId="287"/>
            <ac:picMk id="9" creationId="{15831781-50A6-8C67-D881-51B4E89651FB}"/>
          </ac:picMkLst>
        </pc:picChg>
        <pc:picChg chg="add mod modCrop">
          <ac:chgData name="Megan Reid" userId="8e9849a8-3331-402a-9ebc-9f5e10c47593" providerId="ADAL" clId="{0DB8131B-05CA-4B6B-B851-D1BBD64E215D}" dt="2023-10-13T00:01:51.972" v="309" actId="14100"/>
          <ac:picMkLst>
            <pc:docMk/>
            <pc:sldMk cId="2405727058" sldId="287"/>
            <ac:picMk id="12" creationId="{FB6A37D0-03C5-A968-4782-2390DE939C69}"/>
          </ac:picMkLst>
        </pc:picChg>
      </pc:sldChg>
      <pc:sldChg chg="addSp delSp modSp mod">
        <pc:chgData name="Megan Reid" userId="8e9849a8-3331-402a-9ebc-9f5e10c47593" providerId="ADAL" clId="{0DB8131B-05CA-4B6B-B851-D1BBD64E215D}" dt="2023-10-12T22:13:36.006" v="287" actId="14100"/>
        <pc:sldMkLst>
          <pc:docMk/>
          <pc:sldMk cId="3513750456" sldId="289"/>
        </pc:sldMkLst>
        <pc:spChg chg="mod topLvl">
          <ac:chgData name="Megan Reid" userId="8e9849a8-3331-402a-9ebc-9f5e10c47593" providerId="ADAL" clId="{0DB8131B-05CA-4B6B-B851-D1BBD64E215D}" dt="2023-10-12T22:13:16.213" v="283" actId="165"/>
          <ac:spMkLst>
            <pc:docMk/>
            <pc:sldMk cId="3513750456" sldId="289"/>
            <ac:spMk id="5" creationId="{B2B35EDE-8D27-0190-1D4F-A42756507819}"/>
          </ac:spMkLst>
        </pc:spChg>
        <pc:spChg chg="mod">
          <ac:chgData name="Megan Reid" userId="8e9849a8-3331-402a-9ebc-9f5e10c47593" providerId="ADAL" clId="{0DB8131B-05CA-4B6B-B851-D1BBD64E215D}" dt="2023-10-12T21:00:39.156" v="237" actId="164"/>
          <ac:spMkLst>
            <pc:docMk/>
            <pc:sldMk cId="3513750456" sldId="289"/>
            <ac:spMk id="8" creationId="{E123BF5F-3364-DDDB-7B2A-B5A00E3EEF3F}"/>
          </ac:spMkLst>
        </pc:spChg>
        <pc:spChg chg="add mod">
          <ac:chgData name="Megan Reid" userId="8e9849a8-3331-402a-9ebc-9f5e10c47593" providerId="ADAL" clId="{0DB8131B-05CA-4B6B-B851-D1BBD64E215D}" dt="2023-10-12T21:00:31.759" v="236" actId="164"/>
          <ac:spMkLst>
            <pc:docMk/>
            <pc:sldMk cId="3513750456" sldId="289"/>
            <ac:spMk id="10" creationId="{690695A1-A36A-8541-43A9-76C9886A2162}"/>
          </ac:spMkLst>
        </pc:spChg>
        <pc:spChg chg="mod">
          <ac:chgData name="Megan Reid" userId="8e9849a8-3331-402a-9ebc-9f5e10c47593" providerId="ADAL" clId="{0DB8131B-05CA-4B6B-B851-D1BBD64E215D}" dt="2023-10-12T21:00:31.759" v="236" actId="164"/>
          <ac:spMkLst>
            <pc:docMk/>
            <pc:sldMk cId="3513750456" sldId="289"/>
            <ac:spMk id="12" creationId="{6B1859B9-C287-E0D1-FA66-81108F170F9A}"/>
          </ac:spMkLst>
        </pc:spChg>
        <pc:spChg chg="mod">
          <ac:chgData name="Megan Reid" userId="8e9849a8-3331-402a-9ebc-9f5e10c47593" providerId="ADAL" clId="{0DB8131B-05CA-4B6B-B851-D1BBD64E215D}" dt="2023-10-12T21:00:31.759" v="236" actId="164"/>
          <ac:spMkLst>
            <pc:docMk/>
            <pc:sldMk cId="3513750456" sldId="289"/>
            <ac:spMk id="13" creationId="{111DD238-DDE3-0A0E-AF70-FEC57FE0A5F2}"/>
          </ac:spMkLst>
        </pc:spChg>
        <pc:spChg chg="mod">
          <ac:chgData name="Megan Reid" userId="8e9849a8-3331-402a-9ebc-9f5e10c47593" providerId="ADAL" clId="{0DB8131B-05CA-4B6B-B851-D1BBD64E215D}" dt="2023-10-12T21:00:39.156" v="237" actId="164"/>
          <ac:spMkLst>
            <pc:docMk/>
            <pc:sldMk cId="3513750456" sldId="289"/>
            <ac:spMk id="16" creationId="{12A2F3E7-D484-3DC4-C87E-C9FB09C8E138}"/>
          </ac:spMkLst>
        </pc:spChg>
        <pc:spChg chg="mod">
          <ac:chgData name="Megan Reid" userId="8e9849a8-3331-402a-9ebc-9f5e10c47593" providerId="ADAL" clId="{0DB8131B-05CA-4B6B-B851-D1BBD64E215D}" dt="2023-10-12T21:03:45.814" v="262" actId="1076"/>
          <ac:spMkLst>
            <pc:docMk/>
            <pc:sldMk cId="3513750456" sldId="289"/>
            <ac:spMk id="17" creationId="{E2B5258E-0CF8-7AB5-10CB-7931ABEECD0E}"/>
          </ac:spMkLst>
        </pc:spChg>
        <pc:spChg chg="add mod topLvl">
          <ac:chgData name="Megan Reid" userId="8e9849a8-3331-402a-9ebc-9f5e10c47593" providerId="ADAL" clId="{0DB8131B-05CA-4B6B-B851-D1BBD64E215D}" dt="2023-10-12T22:13:16.213" v="283" actId="165"/>
          <ac:spMkLst>
            <pc:docMk/>
            <pc:sldMk cId="3513750456" sldId="289"/>
            <ac:spMk id="18" creationId="{E21BA396-4647-3D9A-9563-8D3DB816B02F}"/>
          </ac:spMkLst>
        </pc:spChg>
        <pc:spChg chg="add mod">
          <ac:chgData name="Megan Reid" userId="8e9849a8-3331-402a-9ebc-9f5e10c47593" providerId="ADAL" clId="{0DB8131B-05CA-4B6B-B851-D1BBD64E215D}" dt="2023-10-12T21:04:02.499" v="266" actId="1076"/>
          <ac:spMkLst>
            <pc:docMk/>
            <pc:sldMk cId="3513750456" sldId="289"/>
            <ac:spMk id="21" creationId="{16C730DB-407D-A7FD-DD3A-C0CBF2DA1984}"/>
          </ac:spMkLst>
        </pc:spChg>
        <pc:spChg chg="add del">
          <ac:chgData name="Megan Reid" userId="8e9849a8-3331-402a-9ebc-9f5e10c47593" providerId="ADAL" clId="{0DB8131B-05CA-4B6B-B851-D1BBD64E215D}" dt="2023-10-12T20:44:58.221" v="190" actId="478"/>
          <ac:spMkLst>
            <pc:docMk/>
            <pc:sldMk cId="3513750456" sldId="289"/>
            <ac:spMk id="22" creationId="{A7FE3C15-9DBE-A49E-1DD8-06F3C123251A}"/>
          </ac:spMkLst>
        </pc:spChg>
        <pc:spChg chg="add mod">
          <ac:chgData name="Megan Reid" userId="8e9849a8-3331-402a-9ebc-9f5e10c47593" providerId="ADAL" clId="{0DB8131B-05CA-4B6B-B851-D1BBD64E215D}" dt="2023-10-12T21:03:19.269" v="259" actId="1076"/>
          <ac:spMkLst>
            <pc:docMk/>
            <pc:sldMk cId="3513750456" sldId="289"/>
            <ac:spMk id="24" creationId="{30709FB8-D08C-1492-0088-3B9B4740B6A6}"/>
          </ac:spMkLst>
        </pc:spChg>
        <pc:grpChg chg="add mod">
          <ac:chgData name="Megan Reid" userId="8e9849a8-3331-402a-9ebc-9f5e10c47593" providerId="ADAL" clId="{0DB8131B-05CA-4B6B-B851-D1BBD64E215D}" dt="2023-10-12T21:03:57.961" v="264" actId="1076"/>
          <ac:grpSpMkLst>
            <pc:docMk/>
            <pc:sldMk cId="3513750456" sldId="289"/>
            <ac:grpSpMk id="32" creationId="{8423E56F-6E5A-1F6F-B38F-9421A8D8B9B5}"/>
          </ac:grpSpMkLst>
        </pc:grpChg>
        <pc:grpChg chg="add mod">
          <ac:chgData name="Megan Reid" userId="8e9849a8-3331-402a-9ebc-9f5e10c47593" providerId="ADAL" clId="{0DB8131B-05CA-4B6B-B851-D1BBD64E215D}" dt="2023-10-12T21:03:22.519" v="260" actId="1076"/>
          <ac:grpSpMkLst>
            <pc:docMk/>
            <pc:sldMk cId="3513750456" sldId="289"/>
            <ac:grpSpMk id="33" creationId="{0EA22456-A740-DD5A-5010-6E08E6025568}"/>
          </ac:grpSpMkLst>
        </pc:grpChg>
        <pc:grpChg chg="add del mod">
          <ac:chgData name="Megan Reid" userId="8e9849a8-3331-402a-9ebc-9f5e10c47593" providerId="ADAL" clId="{0DB8131B-05CA-4B6B-B851-D1BBD64E215D}" dt="2023-10-12T22:13:16.213" v="283" actId="165"/>
          <ac:grpSpMkLst>
            <pc:docMk/>
            <pc:sldMk cId="3513750456" sldId="289"/>
            <ac:grpSpMk id="34" creationId="{D6FF4BB9-89BA-8AAB-4F39-F779FBE826E2}"/>
          </ac:grpSpMkLst>
        </pc:grpChg>
        <pc:picChg chg="add del mod">
          <ac:chgData name="Megan Reid" userId="8e9849a8-3331-402a-9ebc-9f5e10c47593" providerId="ADAL" clId="{0DB8131B-05CA-4B6B-B851-D1BBD64E215D}" dt="2023-10-12T20:35:10.088" v="86" actId="478"/>
          <ac:picMkLst>
            <pc:docMk/>
            <pc:sldMk cId="3513750456" sldId="289"/>
            <ac:picMk id="9" creationId="{32345C4B-4E0D-E5E5-4C4A-2C5F70CDE8BF}"/>
          </ac:picMkLst>
        </pc:picChg>
        <pc:cxnChg chg="mod">
          <ac:chgData name="Megan Reid" userId="8e9849a8-3331-402a-9ebc-9f5e10c47593" providerId="ADAL" clId="{0DB8131B-05CA-4B6B-B851-D1BBD64E215D}" dt="2023-10-12T22:13:36.006" v="287" actId="14100"/>
          <ac:cxnSpMkLst>
            <pc:docMk/>
            <pc:sldMk cId="3513750456" sldId="289"/>
            <ac:cxnSpMk id="15" creationId="{08A6BC22-B543-E54B-244E-92CE319CD7E0}"/>
          </ac:cxnSpMkLst>
        </pc:cxnChg>
        <pc:cxnChg chg="add mod">
          <ac:chgData name="Megan Reid" userId="8e9849a8-3331-402a-9ebc-9f5e10c47593" providerId="ADAL" clId="{0DB8131B-05CA-4B6B-B851-D1BBD64E215D}" dt="2023-10-12T22:13:25.347" v="285" actId="14100"/>
          <ac:cxnSpMkLst>
            <pc:docMk/>
            <pc:sldMk cId="3513750456" sldId="289"/>
            <ac:cxnSpMk id="19" creationId="{3830243A-A98E-5B6B-73C8-CB10005AE960}"/>
          </ac:cxnSpMkLst>
        </pc:cxnChg>
      </pc:sldChg>
      <pc:sldChg chg="modSp mod">
        <pc:chgData name="Megan Reid" userId="8e9849a8-3331-402a-9ebc-9f5e10c47593" providerId="ADAL" clId="{0DB8131B-05CA-4B6B-B851-D1BBD64E215D}" dt="2023-10-12T21:07:23.135" v="277" actId="465"/>
        <pc:sldMkLst>
          <pc:docMk/>
          <pc:sldMk cId="3424062367" sldId="311"/>
        </pc:sldMkLst>
        <pc:spChg chg="mod">
          <ac:chgData name="Megan Reid" userId="8e9849a8-3331-402a-9ebc-9f5e10c47593" providerId="ADAL" clId="{0DB8131B-05CA-4B6B-B851-D1BBD64E215D}" dt="2023-10-12T21:07:23.135" v="277" actId="465"/>
          <ac:spMkLst>
            <pc:docMk/>
            <pc:sldMk cId="3424062367" sldId="311"/>
            <ac:spMk id="20" creationId="{792127FC-0580-2CAA-0697-4D18E9E7E847}"/>
          </ac:spMkLst>
        </pc:spChg>
        <pc:spChg chg="mod">
          <ac:chgData name="Megan Reid" userId="8e9849a8-3331-402a-9ebc-9f5e10c47593" providerId="ADAL" clId="{0DB8131B-05CA-4B6B-B851-D1BBD64E215D}" dt="2023-10-12T21:07:23.135" v="277" actId="465"/>
          <ac:spMkLst>
            <pc:docMk/>
            <pc:sldMk cId="3424062367" sldId="311"/>
            <ac:spMk id="21" creationId="{76AD82CC-2554-D23D-1BF2-7E2A968B62F7}"/>
          </ac:spMkLst>
        </pc:spChg>
        <pc:spChg chg="mod">
          <ac:chgData name="Megan Reid" userId="8e9849a8-3331-402a-9ebc-9f5e10c47593" providerId="ADAL" clId="{0DB8131B-05CA-4B6B-B851-D1BBD64E215D}" dt="2023-10-12T21:07:23.135" v="277" actId="465"/>
          <ac:spMkLst>
            <pc:docMk/>
            <pc:sldMk cId="3424062367" sldId="311"/>
            <ac:spMk id="22" creationId="{B1D96010-3A43-2A45-D34F-35C072F81101}"/>
          </ac:spMkLst>
        </pc:spChg>
      </pc:sldChg>
      <pc:sldChg chg="modSp mod">
        <pc:chgData name="Megan Reid" userId="8e9849a8-3331-402a-9ebc-9f5e10c47593" providerId="ADAL" clId="{0DB8131B-05CA-4B6B-B851-D1BBD64E215D}" dt="2023-10-12T21:07:01.579" v="275" actId="1076"/>
        <pc:sldMkLst>
          <pc:docMk/>
          <pc:sldMk cId="2197234835" sldId="313"/>
        </pc:sldMkLst>
        <pc:spChg chg="mod">
          <ac:chgData name="Megan Reid" userId="8e9849a8-3331-402a-9ebc-9f5e10c47593" providerId="ADAL" clId="{0DB8131B-05CA-4B6B-B851-D1BBD64E215D}" dt="2023-10-12T21:07:01.579" v="275" actId="1076"/>
          <ac:spMkLst>
            <pc:docMk/>
            <pc:sldMk cId="2197234835" sldId="313"/>
            <ac:spMk id="16" creationId="{294C11B7-2CE8-06DC-11D0-97F8655E02B4}"/>
          </ac:spMkLst>
        </pc:spChg>
      </pc:sldChg>
    </pc:docChg>
  </pc:docChgLst>
  <pc:docChgLst>
    <pc:chgData name="Luke Leibkuchler" userId="S::lgl20@fsu.edu::a7c1e1ef-f9d4-4dc7-8550-c2468dc434b6" providerId="AD" clId="Web-{A7215E95-8AFB-41B1-8B11-C85310890448}"/>
    <pc:docChg chg="modSld">
      <pc:chgData name="Luke Leibkuchler" userId="S::lgl20@fsu.edu::a7c1e1ef-f9d4-4dc7-8550-c2468dc434b6" providerId="AD" clId="Web-{A7215E95-8AFB-41B1-8B11-C85310890448}" dt="2023-10-16T21:03:15.124" v="1" actId="20577"/>
      <pc:docMkLst>
        <pc:docMk/>
      </pc:docMkLst>
      <pc:sldChg chg="modSp">
        <pc:chgData name="Luke Leibkuchler" userId="S::lgl20@fsu.edu::a7c1e1ef-f9d4-4dc7-8550-c2468dc434b6" providerId="AD" clId="Web-{A7215E95-8AFB-41B1-8B11-C85310890448}" dt="2023-10-16T21:03:15.124" v="1" actId="20577"/>
        <pc:sldMkLst>
          <pc:docMk/>
          <pc:sldMk cId="4133612512" sldId="329"/>
        </pc:sldMkLst>
        <pc:spChg chg="mod">
          <ac:chgData name="Luke Leibkuchler" userId="S::lgl20@fsu.edu::a7c1e1ef-f9d4-4dc7-8550-c2468dc434b6" providerId="AD" clId="Web-{A7215E95-8AFB-41B1-8B11-C85310890448}" dt="2023-10-16T21:03:15.124" v="1" actId="20577"/>
          <ac:spMkLst>
            <pc:docMk/>
            <pc:sldMk cId="4133612512" sldId="329"/>
            <ac:spMk id="8" creationId="{FED47EEF-3B8C-F151-7BBD-964DAC67C91E}"/>
          </ac:spMkLst>
        </pc:spChg>
      </pc:sldChg>
    </pc:docChg>
  </pc:docChgLst>
  <pc:docChgLst>
    <pc:chgData name="Megan Reid" userId="S::mar19v@fsu.edu::8e9849a8-3331-402a-9ebc-9f5e10c47593" providerId="AD" clId="Web-{B8F495FD-69EB-4883-9106-C330985378E2}"/>
    <pc:docChg chg="modSld">
      <pc:chgData name="Megan Reid" userId="S::mar19v@fsu.edu::8e9849a8-3331-402a-9ebc-9f5e10c47593" providerId="AD" clId="Web-{B8F495FD-69EB-4883-9106-C330985378E2}" dt="2023-10-17T18:06:09.332" v="1" actId="1076"/>
      <pc:docMkLst>
        <pc:docMk/>
      </pc:docMkLst>
      <pc:sldChg chg="modSp">
        <pc:chgData name="Megan Reid" userId="S::mar19v@fsu.edu::8e9849a8-3331-402a-9ebc-9f5e10c47593" providerId="AD" clId="Web-{B8F495FD-69EB-4883-9106-C330985378E2}" dt="2023-10-17T18:06:09.332" v="1" actId="1076"/>
        <pc:sldMkLst>
          <pc:docMk/>
          <pc:sldMk cId="2469680703" sldId="294"/>
        </pc:sldMkLst>
        <pc:picChg chg="mod">
          <ac:chgData name="Megan Reid" userId="S::mar19v@fsu.edu::8e9849a8-3331-402a-9ebc-9f5e10c47593" providerId="AD" clId="Web-{B8F495FD-69EB-4883-9106-C330985378E2}" dt="2023-10-17T18:06:09.332" v="1" actId="1076"/>
          <ac:picMkLst>
            <pc:docMk/>
            <pc:sldMk cId="2469680703" sldId="294"/>
            <ac:picMk id="9" creationId="{03EF2107-4737-619C-34EC-98980D42DF1E}"/>
          </ac:picMkLst>
        </pc:picChg>
      </pc:sldChg>
    </pc:docChg>
  </pc:docChgLst>
  <pc:docChgLst>
    <pc:chgData name="Trent Walker" userId="3e7de4a6-60a3-4f89-9a6c-7c45f9fefc92" providerId="ADAL" clId="{B149228D-DC4F-B649-9BA0-70786D0FD2FE}"/>
    <pc:docChg chg="undo redo custSel addSld delSld modSld sldOrd modSection">
      <pc:chgData name="Trent Walker" userId="3e7de4a6-60a3-4f89-9a6c-7c45f9fefc92" providerId="ADAL" clId="{B149228D-DC4F-B649-9BA0-70786D0FD2FE}" dt="2024-01-30T04:12:57.085" v="3270" actId="20577"/>
      <pc:docMkLst>
        <pc:docMk/>
      </pc:docMkLst>
      <pc:sldChg chg="modSp mod">
        <pc:chgData name="Trent Walker" userId="3e7de4a6-60a3-4f89-9a6c-7c45f9fefc92" providerId="ADAL" clId="{B149228D-DC4F-B649-9BA0-70786D0FD2FE}" dt="2024-01-30T03:19:52.627" v="3237" actId="207"/>
        <pc:sldMkLst>
          <pc:docMk/>
          <pc:sldMk cId="2185294993" sldId="353"/>
        </pc:sldMkLst>
        <pc:spChg chg="mod">
          <ac:chgData name="Trent Walker" userId="3e7de4a6-60a3-4f89-9a6c-7c45f9fefc92" providerId="ADAL" clId="{B149228D-DC4F-B649-9BA0-70786D0FD2FE}" dt="2024-01-30T03:19:52.627" v="3237" actId="207"/>
          <ac:spMkLst>
            <pc:docMk/>
            <pc:sldMk cId="2185294993" sldId="353"/>
            <ac:spMk id="5" creationId="{32BDA1D5-D93A-CB08-674A-95C78885ACD1}"/>
          </ac:spMkLst>
        </pc:spChg>
      </pc:sldChg>
      <pc:sldChg chg="modCm">
        <pc:chgData name="Trent Walker" userId="3e7de4a6-60a3-4f89-9a6c-7c45f9fefc92" providerId="ADAL" clId="{B149228D-DC4F-B649-9BA0-70786D0FD2FE}" dt="2024-01-30T02:55:37.302" v="3236" actId="2056"/>
        <pc:sldMkLst>
          <pc:docMk/>
          <pc:sldMk cId="3301837951" sldId="4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rent Walker" userId="3e7de4a6-60a3-4f89-9a6c-7c45f9fefc92" providerId="ADAL" clId="{B149228D-DC4F-B649-9BA0-70786D0FD2FE}" dt="2024-01-30T02:55:37.302" v="3236" actId="2056"/>
              <pc2:cmMkLst xmlns:pc2="http://schemas.microsoft.com/office/powerpoint/2019/9/main/command">
                <pc:docMk/>
                <pc:sldMk cId="3301837951" sldId="451"/>
                <pc2:cmMk id="{375791B7-CCCF-43D3-A957-DA02ABE8940B}"/>
              </pc2:cmMkLst>
            </pc226:cmChg>
          </p:ext>
        </pc:extLst>
      </pc:sldChg>
      <pc:sldChg chg="modSp mod">
        <pc:chgData name="Trent Walker" userId="3e7de4a6-60a3-4f89-9a6c-7c45f9fefc92" providerId="ADAL" clId="{B149228D-DC4F-B649-9BA0-70786D0FD2FE}" dt="2024-01-30T04:01:10.748" v="3243" actId="1076"/>
        <pc:sldMkLst>
          <pc:docMk/>
          <pc:sldMk cId="3474130275" sldId="468"/>
        </pc:sldMkLst>
        <pc:spChg chg="mod">
          <ac:chgData name="Trent Walker" userId="3e7de4a6-60a3-4f89-9a6c-7c45f9fefc92" providerId="ADAL" clId="{B149228D-DC4F-B649-9BA0-70786D0FD2FE}" dt="2024-01-30T04:01:04.533" v="3242" actId="1076"/>
          <ac:spMkLst>
            <pc:docMk/>
            <pc:sldMk cId="3474130275" sldId="468"/>
            <ac:spMk id="50" creationId="{99015754-1B63-1B23-99AB-0B2D7D9B94D0}"/>
          </ac:spMkLst>
        </pc:spChg>
        <pc:spChg chg="mod">
          <ac:chgData name="Trent Walker" userId="3e7de4a6-60a3-4f89-9a6c-7c45f9fefc92" providerId="ADAL" clId="{B149228D-DC4F-B649-9BA0-70786D0FD2FE}" dt="2024-01-30T04:01:10.748" v="3243" actId="1076"/>
          <ac:spMkLst>
            <pc:docMk/>
            <pc:sldMk cId="3474130275" sldId="468"/>
            <ac:spMk id="57" creationId="{EAF1722E-76D7-3121-1D12-150072AC252F}"/>
          </ac:spMkLst>
        </pc:spChg>
      </pc:sldChg>
      <pc:sldChg chg="modSp mod">
        <pc:chgData name="Trent Walker" userId="3e7de4a6-60a3-4f89-9a6c-7c45f9fefc92" providerId="ADAL" clId="{B149228D-DC4F-B649-9BA0-70786D0FD2FE}" dt="2024-01-30T03:20:16.890" v="3240" actId="20577"/>
        <pc:sldMkLst>
          <pc:docMk/>
          <pc:sldMk cId="235004763" sldId="485"/>
        </pc:sldMkLst>
        <pc:spChg chg="mod">
          <ac:chgData name="Trent Walker" userId="3e7de4a6-60a3-4f89-9a6c-7c45f9fefc92" providerId="ADAL" clId="{B149228D-DC4F-B649-9BA0-70786D0FD2FE}" dt="2024-01-30T03:20:16.890" v="3240" actId="20577"/>
          <ac:spMkLst>
            <pc:docMk/>
            <pc:sldMk cId="235004763" sldId="485"/>
            <ac:spMk id="4" creationId="{091FA134-FFCE-3FCB-AC87-3836E1D8A711}"/>
          </ac:spMkLst>
        </pc:spChg>
      </pc:sldChg>
      <pc:sldChg chg="addSp delSp modSp mod ord">
        <pc:chgData name="Trent Walker" userId="3e7de4a6-60a3-4f89-9a6c-7c45f9fefc92" providerId="ADAL" clId="{B149228D-DC4F-B649-9BA0-70786D0FD2FE}" dt="2024-01-30T00:30:20.770" v="3235" actId="207"/>
        <pc:sldMkLst>
          <pc:docMk/>
          <pc:sldMk cId="269248832" sldId="488"/>
        </pc:sldMkLst>
        <pc:spChg chg="mod">
          <ac:chgData name="Trent Walker" userId="3e7de4a6-60a3-4f89-9a6c-7c45f9fefc92" providerId="ADAL" clId="{B149228D-DC4F-B649-9BA0-70786D0FD2FE}" dt="2024-01-30T00:30:20.770" v="3235" actId="207"/>
          <ac:spMkLst>
            <pc:docMk/>
            <pc:sldMk cId="269248832" sldId="488"/>
            <ac:spMk id="2" creationId="{B306FE71-7D0D-0F68-AD9F-9B84C9518AFA}"/>
          </ac:spMkLst>
        </pc:spChg>
        <pc:spChg chg="mod">
          <ac:chgData name="Trent Walker" userId="3e7de4a6-60a3-4f89-9a6c-7c45f9fefc92" providerId="ADAL" clId="{B149228D-DC4F-B649-9BA0-70786D0FD2FE}" dt="2024-01-29T23:20:56.453" v="848" actId="164"/>
          <ac:spMkLst>
            <pc:docMk/>
            <pc:sldMk cId="269248832" sldId="488"/>
            <ac:spMk id="3" creationId="{6994ABE0-83F8-7E32-ACE4-7A30D56DE12C}"/>
          </ac:spMkLst>
        </pc:spChg>
        <pc:spChg chg="mod">
          <ac:chgData name="Trent Walker" userId="3e7de4a6-60a3-4f89-9a6c-7c45f9fefc92" providerId="ADAL" clId="{B149228D-DC4F-B649-9BA0-70786D0FD2FE}" dt="2024-01-30T00:15:47.027" v="3102" actId="14100"/>
          <ac:spMkLst>
            <pc:docMk/>
            <pc:sldMk cId="269248832" sldId="488"/>
            <ac:spMk id="4" creationId="{9B98F5AC-2ED3-426E-F7DF-44948E46A498}"/>
          </ac:spMkLst>
        </pc:spChg>
        <pc:spChg chg="mod">
          <ac:chgData name="Trent Walker" userId="3e7de4a6-60a3-4f89-9a6c-7c45f9fefc92" providerId="ADAL" clId="{B149228D-DC4F-B649-9BA0-70786D0FD2FE}" dt="2024-01-29T23:20:56.453" v="848" actId="164"/>
          <ac:spMkLst>
            <pc:docMk/>
            <pc:sldMk cId="269248832" sldId="488"/>
            <ac:spMk id="7" creationId="{99409426-1427-C03E-A72D-699E810D41A3}"/>
          </ac:spMkLst>
        </pc:spChg>
        <pc:spChg chg="del">
          <ac:chgData name="Trent Walker" userId="3e7de4a6-60a3-4f89-9a6c-7c45f9fefc92" providerId="ADAL" clId="{B149228D-DC4F-B649-9BA0-70786D0FD2FE}" dt="2024-01-29T22:27:10.051" v="26" actId="478"/>
          <ac:spMkLst>
            <pc:docMk/>
            <pc:sldMk cId="269248832" sldId="488"/>
            <ac:spMk id="7" creationId="{D30AFE71-16BA-5CBD-4E11-1AD444B34F50}"/>
          </ac:spMkLst>
        </pc:spChg>
        <pc:spChg chg="mod">
          <ac:chgData name="Trent Walker" userId="3e7de4a6-60a3-4f89-9a6c-7c45f9fefc92" providerId="ADAL" clId="{B149228D-DC4F-B649-9BA0-70786D0FD2FE}" dt="2024-01-29T23:58:43.872" v="2635" actId="208"/>
          <ac:spMkLst>
            <pc:docMk/>
            <pc:sldMk cId="269248832" sldId="488"/>
            <ac:spMk id="8" creationId="{E9617B6A-5F98-CE77-C01A-C1F1D710E710}"/>
          </ac:spMkLst>
        </pc:spChg>
        <pc:spChg chg="mod">
          <ac:chgData name="Trent Walker" userId="3e7de4a6-60a3-4f89-9a6c-7c45f9fefc92" providerId="ADAL" clId="{B149228D-DC4F-B649-9BA0-70786D0FD2FE}" dt="2024-01-29T23:20:56.453" v="848" actId="164"/>
          <ac:spMkLst>
            <pc:docMk/>
            <pc:sldMk cId="269248832" sldId="488"/>
            <ac:spMk id="11" creationId="{0F8231EF-B0D7-4851-52A7-F54B011FB9E7}"/>
          </ac:spMkLst>
        </pc:spChg>
        <pc:spChg chg="add del mod topLvl">
          <ac:chgData name="Trent Walker" userId="3e7de4a6-60a3-4f89-9a6c-7c45f9fefc92" providerId="ADAL" clId="{B149228D-DC4F-B649-9BA0-70786D0FD2FE}" dt="2024-01-29T22:35:08.499" v="70" actId="478"/>
          <ac:spMkLst>
            <pc:docMk/>
            <pc:sldMk cId="269248832" sldId="488"/>
            <ac:spMk id="11" creationId="{892CC950-0111-CF1B-002E-9D51AB7D2E08}"/>
          </ac:spMkLst>
        </pc:spChg>
        <pc:spChg chg="mod">
          <ac:chgData name="Trent Walker" userId="3e7de4a6-60a3-4f89-9a6c-7c45f9fefc92" providerId="ADAL" clId="{B149228D-DC4F-B649-9BA0-70786D0FD2FE}" dt="2024-01-29T23:20:56.453" v="848" actId="164"/>
          <ac:spMkLst>
            <pc:docMk/>
            <pc:sldMk cId="269248832" sldId="488"/>
            <ac:spMk id="12" creationId="{81E5AC86-A015-6225-00EA-6B36855F78C0}"/>
          </ac:spMkLst>
        </pc:spChg>
        <pc:spChg chg="add del mod topLvl">
          <ac:chgData name="Trent Walker" userId="3e7de4a6-60a3-4f89-9a6c-7c45f9fefc92" providerId="ADAL" clId="{B149228D-DC4F-B649-9BA0-70786D0FD2FE}" dt="2024-01-29T22:33:26.675" v="64" actId="478"/>
          <ac:spMkLst>
            <pc:docMk/>
            <pc:sldMk cId="269248832" sldId="488"/>
            <ac:spMk id="12" creationId="{A8178EA6-F403-6C8B-468B-AB7761A5E562}"/>
          </ac:spMkLst>
        </pc:spChg>
        <pc:spChg chg="mod">
          <ac:chgData name="Trent Walker" userId="3e7de4a6-60a3-4f89-9a6c-7c45f9fefc92" providerId="ADAL" clId="{B149228D-DC4F-B649-9BA0-70786D0FD2FE}" dt="2024-01-29T23:20:56.453" v="848" actId="164"/>
          <ac:spMkLst>
            <pc:docMk/>
            <pc:sldMk cId="269248832" sldId="488"/>
            <ac:spMk id="13" creationId="{18293311-D851-F7BD-4797-BEDA9954406C}"/>
          </ac:spMkLst>
        </pc:spChg>
        <pc:spChg chg="add del mod">
          <ac:chgData name="Trent Walker" userId="3e7de4a6-60a3-4f89-9a6c-7c45f9fefc92" providerId="ADAL" clId="{B149228D-DC4F-B649-9BA0-70786D0FD2FE}" dt="2024-01-29T22:40:49.889" v="149" actId="478"/>
          <ac:spMkLst>
            <pc:docMk/>
            <pc:sldMk cId="269248832" sldId="488"/>
            <ac:spMk id="14" creationId="{A6C5FA90-387D-A923-9905-3570643D2423}"/>
          </ac:spMkLst>
        </pc:spChg>
        <pc:spChg chg="del">
          <ac:chgData name="Trent Walker" userId="3e7de4a6-60a3-4f89-9a6c-7c45f9fefc92" providerId="ADAL" clId="{B149228D-DC4F-B649-9BA0-70786D0FD2FE}" dt="2024-01-29T23:53:08.937" v="1741" actId="478"/>
          <ac:spMkLst>
            <pc:docMk/>
            <pc:sldMk cId="269248832" sldId="488"/>
            <ac:spMk id="14" creationId="{FA697C09-4B76-6285-9DDF-89462ABE232E}"/>
          </ac:spMkLst>
        </pc:spChg>
        <pc:spChg chg="add del mod">
          <ac:chgData name="Trent Walker" userId="3e7de4a6-60a3-4f89-9a6c-7c45f9fefc92" providerId="ADAL" clId="{B149228D-DC4F-B649-9BA0-70786D0FD2FE}" dt="2024-01-29T22:40:47.027" v="148" actId="478"/>
          <ac:spMkLst>
            <pc:docMk/>
            <pc:sldMk cId="269248832" sldId="488"/>
            <ac:spMk id="15" creationId="{30262FD1-3E7B-7655-A0FD-7982993C5CF6}"/>
          </ac:spMkLst>
        </pc:spChg>
        <pc:spChg chg="del mod">
          <ac:chgData name="Trent Walker" userId="3e7de4a6-60a3-4f89-9a6c-7c45f9fefc92" providerId="ADAL" clId="{B149228D-DC4F-B649-9BA0-70786D0FD2FE}" dt="2024-01-29T22:30:04.185" v="45" actId="478"/>
          <ac:spMkLst>
            <pc:docMk/>
            <pc:sldMk cId="269248832" sldId="488"/>
            <ac:spMk id="16" creationId="{950EBE6D-0F6E-AA6A-B7AB-DF8D8E42579C}"/>
          </ac:spMkLst>
        </pc:spChg>
        <pc:spChg chg="del">
          <ac:chgData name="Trent Walker" userId="3e7de4a6-60a3-4f89-9a6c-7c45f9fefc92" providerId="ADAL" clId="{B149228D-DC4F-B649-9BA0-70786D0FD2FE}" dt="2024-01-29T23:53:08.937" v="1741" actId="478"/>
          <ac:spMkLst>
            <pc:docMk/>
            <pc:sldMk cId="269248832" sldId="488"/>
            <ac:spMk id="16" creationId="{FBDFB49A-164F-631A-7A85-B6CEEEB8D022}"/>
          </ac:spMkLst>
        </pc:spChg>
        <pc:spChg chg="del">
          <ac:chgData name="Trent Walker" userId="3e7de4a6-60a3-4f89-9a6c-7c45f9fefc92" providerId="ADAL" clId="{B149228D-DC4F-B649-9BA0-70786D0FD2FE}" dt="2024-01-29T23:53:08.937" v="1741" actId="478"/>
          <ac:spMkLst>
            <pc:docMk/>
            <pc:sldMk cId="269248832" sldId="488"/>
            <ac:spMk id="17" creationId="{1C556B97-B1CD-AD1D-4E02-B92138567D9A}"/>
          </ac:spMkLst>
        </pc:spChg>
        <pc:spChg chg="mod">
          <ac:chgData name="Trent Walker" userId="3e7de4a6-60a3-4f89-9a6c-7c45f9fefc92" providerId="ADAL" clId="{B149228D-DC4F-B649-9BA0-70786D0FD2FE}" dt="2024-01-29T23:58:46.898" v="2636" actId="208"/>
          <ac:spMkLst>
            <pc:docMk/>
            <pc:sldMk cId="269248832" sldId="488"/>
            <ac:spMk id="22" creationId="{5D484232-9900-23EA-C88F-74F1738BDDA9}"/>
          </ac:spMkLst>
        </pc:spChg>
        <pc:spChg chg="add del mod">
          <ac:chgData name="Trent Walker" userId="3e7de4a6-60a3-4f89-9a6c-7c45f9fefc92" providerId="ADAL" clId="{B149228D-DC4F-B649-9BA0-70786D0FD2FE}" dt="2024-01-30T00:15:04.373" v="3089" actId="478"/>
          <ac:spMkLst>
            <pc:docMk/>
            <pc:sldMk cId="269248832" sldId="488"/>
            <ac:spMk id="28" creationId="{AC940610-A434-455E-07A4-FB6E38EA8389}"/>
          </ac:spMkLst>
        </pc:spChg>
        <pc:spChg chg="del mod">
          <ac:chgData name="Trent Walker" userId="3e7de4a6-60a3-4f89-9a6c-7c45f9fefc92" providerId="ADAL" clId="{B149228D-DC4F-B649-9BA0-70786D0FD2FE}" dt="2024-01-29T23:53:06.031" v="1740" actId="478"/>
          <ac:spMkLst>
            <pc:docMk/>
            <pc:sldMk cId="269248832" sldId="488"/>
            <ac:spMk id="29" creationId="{0CE29B00-69B8-72CD-22FD-16958D982D51}"/>
          </ac:spMkLst>
        </pc:spChg>
        <pc:spChg chg="add del mod">
          <ac:chgData name="Trent Walker" userId="3e7de4a6-60a3-4f89-9a6c-7c45f9fefc92" providerId="ADAL" clId="{B149228D-DC4F-B649-9BA0-70786D0FD2FE}" dt="2024-01-30T00:15:13.590" v="3091" actId="478"/>
          <ac:spMkLst>
            <pc:docMk/>
            <pc:sldMk cId="269248832" sldId="488"/>
            <ac:spMk id="30" creationId="{AE040743-5FB3-3112-EB2C-8F2CB04EC1C1}"/>
          </ac:spMkLst>
        </pc:spChg>
        <pc:spChg chg="add del mod">
          <ac:chgData name="Trent Walker" userId="3e7de4a6-60a3-4f89-9a6c-7c45f9fefc92" providerId="ADAL" clId="{B149228D-DC4F-B649-9BA0-70786D0FD2FE}" dt="2024-01-30T00:15:13.590" v="3091" actId="478"/>
          <ac:spMkLst>
            <pc:docMk/>
            <pc:sldMk cId="269248832" sldId="488"/>
            <ac:spMk id="31" creationId="{7084ACEE-44F7-9D69-86ED-83924372EB1B}"/>
          </ac:spMkLst>
        </pc:spChg>
        <pc:spChg chg="add del mod">
          <ac:chgData name="Trent Walker" userId="3e7de4a6-60a3-4f89-9a6c-7c45f9fefc92" providerId="ADAL" clId="{B149228D-DC4F-B649-9BA0-70786D0FD2FE}" dt="2024-01-30T00:15:13.590" v="3091" actId="478"/>
          <ac:spMkLst>
            <pc:docMk/>
            <pc:sldMk cId="269248832" sldId="488"/>
            <ac:spMk id="32" creationId="{1E09EF19-3D4C-3AF0-EA02-D48042F0D9F6}"/>
          </ac:spMkLst>
        </pc:spChg>
        <pc:spChg chg="add del mod">
          <ac:chgData name="Trent Walker" userId="3e7de4a6-60a3-4f89-9a6c-7c45f9fefc92" providerId="ADAL" clId="{B149228D-DC4F-B649-9BA0-70786D0FD2FE}" dt="2024-01-30T00:15:13.590" v="3091" actId="478"/>
          <ac:spMkLst>
            <pc:docMk/>
            <pc:sldMk cId="269248832" sldId="488"/>
            <ac:spMk id="33" creationId="{B90DA44D-6D18-3E1E-022C-D1C0A1A95CFA}"/>
          </ac:spMkLst>
        </pc:spChg>
        <pc:spChg chg="mod">
          <ac:chgData name="Trent Walker" userId="3e7de4a6-60a3-4f89-9a6c-7c45f9fefc92" providerId="ADAL" clId="{B149228D-DC4F-B649-9BA0-70786D0FD2FE}" dt="2024-01-29T23:58:08.262" v="2341" actId="571"/>
          <ac:spMkLst>
            <pc:docMk/>
            <pc:sldMk cId="269248832" sldId="488"/>
            <ac:spMk id="35" creationId="{354822BC-9CF7-1A7A-BB71-F601FA9C1F4F}"/>
          </ac:spMkLst>
        </pc:spChg>
        <pc:spChg chg="mod">
          <ac:chgData name="Trent Walker" userId="3e7de4a6-60a3-4f89-9a6c-7c45f9fefc92" providerId="ADAL" clId="{B149228D-DC4F-B649-9BA0-70786D0FD2FE}" dt="2024-01-29T23:58:08.262" v="2341" actId="571"/>
          <ac:spMkLst>
            <pc:docMk/>
            <pc:sldMk cId="269248832" sldId="488"/>
            <ac:spMk id="36" creationId="{DDB73FE9-C716-ED4A-2D20-5EC6D632373E}"/>
          </ac:spMkLst>
        </pc:spChg>
        <pc:spChg chg="mod">
          <ac:chgData name="Trent Walker" userId="3e7de4a6-60a3-4f89-9a6c-7c45f9fefc92" providerId="ADAL" clId="{B149228D-DC4F-B649-9BA0-70786D0FD2FE}" dt="2024-01-29T23:58:08.262" v="2341" actId="571"/>
          <ac:spMkLst>
            <pc:docMk/>
            <pc:sldMk cId="269248832" sldId="488"/>
            <ac:spMk id="37" creationId="{7A0AC14C-4CBA-3227-B315-8705E3FB8A48}"/>
          </ac:spMkLst>
        </pc:spChg>
        <pc:spChg chg="mod">
          <ac:chgData name="Trent Walker" userId="3e7de4a6-60a3-4f89-9a6c-7c45f9fefc92" providerId="ADAL" clId="{B149228D-DC4F-B649-9BA0-70786D0FD2FE}" dt="2024-01-29T23:58:08.262" v="2341" actId="571"/>
          <ac:spMkLst>
            <pc:docMk/>
            <pc:sldMk cId="269248832" sldId="488"/>
            <ac:spMk id="38" creationId="{2AC62FF4-14AC-EB33-71A3-C4FC0665EE1C}"/>
          </ac:spMkLst>
        </pc:spChg>
        <pc:spChg chg="mod">
          <ac:chgData name="Trent Walker" userId="3e7de4a6-60a3-4f89-9a6c-7c45f9fefc92" providerId="ADAL" clId="{B149228D-DC4F-B649-9BA0-70786D0FD2FE}" dt="2024-01-29T23:58:08.262" v="2341" actId="571"/>
          <ac:spMkLst>
            <pc:docMk/>
            <pc:sldMk cId="269248832" sldId="488"/>
            <ac:spMk id="39" creationId="{DBF80663-06A2-F32E-6317-6A1A51F9C171}"/>
          </ac:spMkLst>
        </pc:spChg>
        <pc:spChg chg="mod">
          <ac:chgData name="Trent Walker" userId="3e7de4a6-60a3-4f89-9a6c-7c45f9fefc92" providerId="ADAL" clId="{B149228D-DC4F-B649-9BA0-70786D0FD2FE}" dt="2024-01-29T23:58:08.262" v="2341" actId="571"/>
          <ac:spMkLst>
            <pc:docMk/>
            <pc:sldMk cId="269248832" sldId="488"/>
            <ac:spMk id="40" creationId="{860FA24E-628F-112A-043D-B6731C8EE4EF}"/>
          </ac:spMkLst>
        </pc:spChg>
        <pc:spChg chg="mod">
          <ac:chgData name="Trent Walker" userId="3e7de4a6-60a3-4f89-9a6c-7c45f9fefc92" providerId="ADAL" clId="{B149228D-DC4F-B649-9BA0-70786D0FD2FE}" dt="2024-01-29T23:58:08.262" v="2341" actId="571"/>
          <ac:spMkLst>
            <pc:docMk/>
            <pc:sldMk cId="269248832" sldId="488"/>
            <ac:spMk id="41" creationId="{5EB6A630-B144-A724-1585-F0CD9700FEA1}"/>
          </ac:spMkLst>
        </pc:spChg>
        <pc:spChg chg="mod">
          <ac:chgData name="Trent Walker" userId="3e7de4a6-60a3-4f89-9a6c-7c45f9fefc92" providerId="ADAL" clId="{B149228D-DC4F-B649-9BA0-70786D0FD2FE}" dt="2024-01-29T23:58:08.262" v="2341" actId="571"/>
          <ac:spMkLst>
            <pc:docMk/>
            <pc:sldMk cId="269248832" sldId="488"/>
            <ac:spMk id="42" creationId="{AD7C72D3-9661-319D-3748-B8736CAB2735}"/>
          </ac:spMkLst>
        </pc:spChg>
        <pc:spChg chg="mod">
          <ac:chgData name="Trent Walker" userId="3e7de4a6-60a3-4f89-9a6c-7c45f9fefc92" providerId="ADAL" clId="{B149228D-DC4F-B649-9BA0-70786D0FD2FE}" dt="2024-01-29T23:58:08.262" v="2341" actId="571"/>
          <ac:spMkLst>
            <pc:docMk/>
            <pc:sldMk cId="269248832" sldId="488"/>
            <ac:spMk id="43" creationId="{D0670BA9-9D54-D961-4D57-DDECEF8CCD2F}"/>
          </ac:spMkLst>
        </pc:spChg>
        <pc:grpChg chg="add del mod">
          <ac:chgData name="Trent Walker" userId="3e7de4a6-60a3-4f89-9a6c-7c45f9fefc92" providerId="ADAL" clId="{B149228D-DC4F-B649-9BA0-70786D0FD2FE}" dt="2024-01-29T22:33:26.675" v="64" actId="478"/>
          <ac:grpSpMkLst>
            <pc:docMk/>
            <pc:sldMk cId="269248832" sldId="488"/>
            <ac:grpSpMk id="13" creationId="{BA2C2B66-2045-C2A7-4B58-4DA5D580D3A6}"/>
          </ac:grpSpMkLst>
        </pc:grpChg>
        <pc:grpChg chg="add mod">
          <ac:chgData name="Trent Walker" userId="3e7de4a6-60a3-4f89-9a6c-7c45f9fefc92" providerId="ADAL" clId="{B149228D-DC4F-B649-9BA0-70786D0FD2FE}" dt="2024-01-30T00:16:12.669" v="3103" actId="1076"/>
          <ac:grpSpMkLst>
            <pc:docMk/>
            <pc:sldMk cId="269248832" sldId="488"/>
            <ac:grpSpMk id="27" creationId="{917818B8-E66F-0A6E-D98B-5776B733AC65}"/>
          </ac:grpSpMkLst>
        </pc:grpChg>
        <pc:grpChg chg="add mod">
          <ac:chgData name="Trent Walker" userId="3e7de4a6-60a3-4f89-9a6c-7c45f9fefc92" providerId="ADAL" clId="{B149228D-DC4F-B649-9BA0-70786D0FD2FE}" dt="2024-01-29T23:58:08.262" v="2341" actId="571"/>
          <ac:grpSpMkLst>
            <pc:docMk/>
            <pc:sldMk cId="269248832" sldId="488"/>
            <ac:grpSpMk id="34" creationId="{A71A1C26-5323-B855-78D7-9EFA300A1F32}"/>
          </ac:grpSpMkLst>
        </pc:grpChg>
      </pc:sldChg>
      <pc:sldChg chg="new del">
        <pc:chgData name="Trent Walker" userId="3e7de4a6-60a3-4f89-9a6c-7c45f9fefc92" providerId="ADAL" clId="{B149228D-DC4F-B649-9BA0-70786D0FD2FE}" dt="2024-01-29T23:20:11.258" v="847" actId="2696"/>
        <pc:sldMkLst>
          <pc:docMk/>
          <pc:sldMk cId="1055949725" sldId="490"/>
        </pc:sldMkLst>
      </pc:sldChg>
      <pc:sldChg chg="addSp delSp modSp add del mod">
        <pc:chgData name="Trent Walker" userId="3e7de4a6-60a3-4f89-9a6c-7c45f9fefc92" providerId="ADAL" clId="{B149228D-DC4F-B649-9BA0-70786D0FD2FE}" dt="2024-01-29T23:26:35.191" v="872" actId="2696"/>
        <pc:sldMkLst>
          <pc:docMk/>
          <pc:sldMk cId="2032253764" sldId="490"/>
        </pc:sldMkLst>
        <pc:spChg chg="del">
          <ac:chgData name="Trent Walker" userId="3e7de4a6-60a3-4f89-9a6c-7c45f9fefc92" providerId="ADAL" clId="{B149228D-DC4F-B649-9BA0-70786D0FD2FE}" dt="2024-01-29T23:26:02.095" v="870" actId="478"/>
          <ac:spMkLst>
            <pc:docMk/>
            <pc:sldMk cId="2032253764" sldId="490"/>
            <ac:spMk id="3" creationId="{B704DCC4-377C-57F7-456F-AB68E99E95B7}"/>
          </ac:spMkLst>
        </pc:spChg>
        <pc:spChg chg="del">
          <ac:chgData name="Trent Walker" userId="3e7de4a6-60a3-4f89-9a6c-7c45f9fefc92" providerId="ADAL" clId="{B149228D-DC4F-B649-9BA0-70786D0FD2FE}" dt="2024-01-29T23:26:02.095" v="870" actId="478"/>
          <ac:spMkLst>
            <pc:docMk/>
            <pc:sldMk cId="2032253764" sldId="490"/>
            <ac:spMk id="4" creationId="{038FE568-4D3E-03E0-2B20-EDD06B009408}"/>
          </ac:spMkLst>
        </pc:spChg>
        <pc:spChg chg="del">
          <ac:chgData name="Trent Walker" userId="3e7de4a6-60a3-4f89-9a6c-7c45f9fefc92" providerId="ADAL" clId="{B149228D-DC4F-B649-9BA0-70786D0FD2FE}" dt="2024-01-29T23:26:02.095" v="870" actId="478"/>
          <ac:spMkLst>
            <pc:docMk/>
            <pc:sldMk cId="2032253764" sldId="490"/>
            <ac:spMk id="8" creationId="{B03327A9-8E36-2504-2379-0C939A3E1899}"/>
          </ac:spMkLst>
        </pc:spChg>
        <pc:spChg chg="mod">
          <ac:chgData name="Trent Walker" userId="3e7de4a6-60a3-4f89-9a6c-7c45f9fefc92" providerId="ADAL" clId="{B149228D-DC4F-B649-9BA0-70786D0FD2FE}" dt="2024-01-29T23:26:10.876" v="871"/>
          <ac:spMkLst>
            <pc:docMk/>
            <pc:sldMk cId="2032253764" sldId="490"/>
            <ac:spMk id="9" creationId="{B9832127-BD73-8350-4E60-2A05E3BC9210}"/>
          </ac:spMkLst>
        </pc:spChg>
        <pc:spChg chg="mod">
          <ac:chgData name="Trent Walker" userId="3e7de4a6-60a3-4f89-9a6c-7c45f9fefc92" providerId="ADAL" clId="{B149228D-DC4F-B649-9BA0-70786D0FD2FE}" dt="2024-01-29T23:26:10.876" v="871"/>
          <ac:spMkLst>
            <pc:docMk/>
            <pc:sldMk cId="2032253764" sldId="490"/>
            <ac:spMk id="11" creationId="{07C6B0C6-22A0-3BB4-9382-D2B20FA92A3D}"/>
          </ac:spMkLst>
        </pc:spChg>
        <pc:spChg chg="mod">
          <ac:chgData name="Trent Walker" userId="3e7de4a6-60a3-4f89-9a6c-7c45f9fefc92" providerId="ADAL" clId="{B149228D-DC4F-B649-9BA0-70786D0FD2FE}" dt="2024-01-29T23:26:10.876" v="871"/>
          <ac:spMkLst>
            <pc:docMk/>
            <pc:sldMk cId="2032253764" sldId="490"/>
            <ac:spMk id="12" creationId="{CEA6182A-6103-BC41-EF0F-D7E21D30F3FE}"/>
          </ac:spMkLst>
        </pc:spChg>
        <pc:spChg chg="mod">
          <ac:chgData name="Trent Walker" userId="3e7de4a6-60a3-4f89-9a6c-7c45f9fefc92" providerId="ADAL" clId="{B149228D-DC4F-B649-9BA0-70786D0FD2FE}" dt="2024-01-29T23:26:10.876" v="871"/>
          <ac:spMkLst>
            <pc:docMk/>
            <pc:sldMk cId="2032253764" sldId="490"/>
            <ac:spMk id="13" creationId="{B0EF1F2E-3C29-61CB-A6D7-7C4B6EBBDBB9}"/>
          </ac:spMkLst>
        </pc:spChg>
        <pc:spChg chg="mod">
          <ac:chgData name="Trent Walker" userId="3e7de4a6-60a3-4f89-9a6c-7c45f9fefc92" providerId="ADAL" clId="{B149228D-DC4F-B649-9BA0-70786D0FD2FE}" dt="2024-01-29T23:26:10.876" v="871"/>
          <ac:spMkLst>
            <pc:docMk/>
            <pc:sldMk cId="2032253764" sldId="490"/>
            <ac:spMk id="14" creationId="{613B2FA2-24BF-5499-1A5A-0D5AED5B4285}"/>
          </ac:spMkLst>
        </pc:spChg>
        <pc:spChg chg="mod">
          <ac:chgData name="Trent Walker" userId="3e7de4a6-60a3-4f89-9a6c-7c45f9fefc92" providerId="ADAL" clId="{B149228D-DC4F-B649-9BA0-70786D0FD2FE}" dt="2024-01-29T23:26:10.876" v="871"/>
          <ac:spMkLst>
            <pc:docMk/>
            <pc:sldMk cId="2032253764" sldId="490"/>
            <ac:spMk id="15" creationId="{9D43B1F2-9007-CE08-EB62-789937E57BF3}"/>
          </ac:spMkLst>
        </pc:spChg>
        <pc:spChg chg="del">
          <ac:chgData name="Trent Walker" userId="3e7de4a6-60a3-4f89-9a6c-7c45f9fefc92" providerId="ADAL" clId="{B149228D-DC4F-B649-9BA0-70786D0FD2FE}" dt="2024-01-29T23:26:02.095" v="870" actId="478"/>
          <ac:spMkLst>
            <pc:docMk/>
            <pc:sldMk cId="2032253764" sldId="490"/>
            <ac:spMk id="16" creationId="{26AAF400-6EBC-7F89-BD0A-27B587BA4CB8}"/>
          </ac:spMkLst>
        </pc:spChg>
        <pc:spChg chg="del">
          <ac:chgData name="Trent Walker" userId="3e7de4a6-60a3-4f89-9a6c-7c45f9fefc92" providerId="ADAL" clId="{B149228D-DC4F-B649-9BA0-70786D0FD2FE}" dt="2024-01-29T23:26:02.095" v="870" actId="478"/>
          <ac:spMkLst>
            <pc:docMk/>
            <pc:sldMk cId="2032253764" sldId="490"/>
            <ac:spMk id="17" creationId="{C1BB973E-48E8-A1AA-D166-3F55A877BB8A}"/>
          </ac:spMkLst>
        </pc:spChg>
        <pc:spChg chg="del">
          <ac:chgData name="Trent Walker" userId="3e7de4a6-60a3-4f89-9a6c-7c45f9fefc92" providerId="ADAL" clId="{B149228D-DC4F-B649-9BA0-70786D0FD2FE}" dt="2024-01-29T23:26:02.095" v="870" actId="478"/>
          <ac:spMkLst>
            <pc:docMk/>
            <pc:sldMk cId="2032253764" sldId="490"/>
            <ac:spMk id="19" creationId="{34598DEE-B282-D386-1B5A-895B60B26B96}"/>
          </ac:spMkLst>
        </pc:spChg>
        <pc:spChg chg="del">
          <ac:chgData name="Trent Walker" userId="3e7de4a6-60a3-4f89-9a6c-7c45f9fefc92" providerId="ADAL" clId="{B149228D-DC4F-B649-9BA0-70786D0FD2FE}" dt="2024-01-29T23:26:02.095" v="870" actId="478"/>
          <ac:spMkLst>
            <pc:docMk/>
            <pc:sldMk cId="2032253764" sldId="490"/>
            <ac:spMk id="20" creationId="{586407D2-7D9B-85E6-B235-2FB3B34683A9}"/>
          </ac:spMkLst>
        </pc:spChg>
        <pc:spChg chg="del">
          <ac:chgData name="Trent Walker" userId="3e7de4a6-60a3-4f89-9a6c-7c45f9fefc92" providerId="ADAL" clId="{B149228D-DC4F-B649-9BA0-70786D0FD2FE}" dt="2024-01-29T23:26:02.095" v="870" actId="478"/>
          <ac:spMkLst>
            <pc:docMk/>
            <pc:sldMk cId="2032253764" sldId="490"/>
            <ac:spMk id="21" creationId="{D3ACA335-BE4F-E634-9C29-6B06CDE44C8F}"/>
          </ac:spMkLst>
        </pc:spChg>
        <pc:spChg chg="del">
          <ac:chgData name="Trent Walker" userId="3e7de4a6-60a3-4f89-9a6c-7c45f9fefc92" providerId="ADAL" clId="{B149228D-DC4F-B649-9BA0-70786D0FD2FE}" dt="2024-01-29T23:26:02.095" v="870" actId="478"/>
          <ac:spMkLst>
            <pc:docMk/>
            <pc:sldMk cId="2032253764" sldId="490"/>
            <ac:spMk id="22" creationId="{2C9407E6-F292-2D6F-7F27-1AD557803C73}"/>
          </ac:spMkLst>
        </pc:spChg>
        <pc:spChg chg="del">
          <ac:chgData name="Trent Walker" userId="3e7de4a6-60a3-4f89-9a6c-7c45f9fefc92" providerId="ADAL" clId="{B149228D-DC4F-B649-9BA0-70786D0FD2FE}" dt="2024-01-29T23:25:57.947" v="869" actId="478"/>
          <ac:spMkLst>
            <pc:docMk/>
            <pc:sldMk cId="2032253764" sldId="490"/>
            <ac:spMk id="23" creationId="{E7DF0937-83C8-7483-43A7-5FD34927AD77}"/>
          </ac:spMkLst>
        </pc:spChg>
        <pc:spChg chg="mod">
          <ac:chgData name="Trent Walker" userId="3e7de4a6-60a3-4f89-9a6c-7c45f9fefc92" providerId="ADAL" clId="{B149228D-DC4F-B649-9BA0-70786D0FD2FE}" dt="2024-01-29T23:26:10.876" v="871"/>
          <ac:spMkLst>
            <pc:docMk/>
            <pc:sldMk cId="2032253764" sldId="490"/>
            <ac:spMk id="28" creationId="{927261D2-8BB2-8C3B-4FCC-FE388E3A2F25}"/>
          </ac:spMkLst>
        </pc:spChg>
        <pc:spChg chg="mod">
          <ac:chgData name="Trent Walker" userId="3e7de4a6-60a3-4f89-9a6c-7c45f9fefc92" providerId="ADAL" clId="{B149228D-DC4F-B649-9BA0-70786D0FD2FE}" dt="2024-01-29T23:26:10.876" v="871"/>
          <ac:spMkLst>
            <pc:docMk/>
            <pc:sldMk cId="2032253764" sldId="490"/>
            <ac:spMk id="31" creationId="{A2267F96-091D-86B4-FC9B-C3AD7DF395AF}"/>
          </ac:spMkLst>
        </pc:spChg>
        <pc:spChg chg="mod">
          <ac:chgData name="Trent Walker" userId="3e7de4a6-60a3-4f89-9a6c-7c45f9fefc92" providerId="ADAL" clId="{B149228D-DC4F-B649-9BA0-70786D0FD2FE}" dt="2024-01-29T23:26:10.876" v="871"/>
          <ac:spMkLst>
            <pc:docMk/>
            <pc:sldMk cId="2032253764" sldId="490"/>
            <ac:spMk id="32" creationId="{D1F2D208-4916-6165-2E7D-B0C312150B58}"/>
          </ac:spMkLst>
        </pc:spChg>
        <pc:grpChg chg="add mod">
          <ac:chgData name="Trent Walker" userId="3e7de4a6-60a3-4f89-9a6c-7c45f9fefc92" providerId="ADAL" clId="{B149228D-DC4F-B649-9BA0-70786D0FD2FE}" dt="2024-01-29T23:26:10.876" v="871"/>
          <ac:grpSpMkLst>
            <pc:docMk/>
            <pc:sldMk cId="2032253764" sldId="490"/>
            <ac:grpSpMk id="2" creationId="{9B0CAFF5-3F49-7A76-8AF7-A7C5CC44FA9C}"/>
          </ac:grpSpMkLst>
        </pc:grpChg>
      </pc:sldChg>
      <pc:sldChg chg="add del">
        <pc:chgData name="Trent Walker" userId="3e7de4a6-60a3-4f89-9a6c-7c45f9fefc92" providerId="ADAL" clId="{B149228D-DC4F-B649-9BA0-70786D0FD2FE}" dt="2024-01-29T23:26:43.149" v="874" actId="2696"/>
        <pc:sldMkLst>
          <pc:docMk/>
          <pc:sldMk cId="2103367125" sldId="490"/>
        </pc:sldMkLst>
      </pc:sldChg>
      <pc:sldChg chg="addSp delSp modSp add mod">
        <pc:chgData name="Trent Walker" userId="3e7de4a6-60a3-4f89-9a6c-7c45f9fefc92" providerId="ADAL" clId="{B149228D-DC4F-B649-9BA0-70786D0FD2FE}" dt="2024-01-30T00:30:13.652" v="3234" actId="207"/>
        <pc:sldMkLst>
          <pc:docMk/>
          <pc:sldMk cId="3618428884" sldId="490"/>
        </pc:sldMkLst>
        <pc:spChg chg="del">
          <ac:chgData name="Trent Walker" userId="3e7de4a6-60a3-4f89-9a6c-7c45f9fefc92" providerId="ADAL" clId="{B149228D-DC4F-B649-9BA0-70786D0FD2FE}" dt="2024-01-29T23:27:08.997" v="879" actId="478"/>
          <ac:spMkLst>
            <pc:docMk/>
            <pc:sldMk cId="3618428884" sldId="490"/>
            <ac:spMk id="3" creationId="{E277985B-5E46-5EBB-0127-FD862125DCAB}"/>
          </ac:spMkLst>
        </pc:spChg>
        <pc:spChg chg="del">
          <ac:chgData name="Trent Walker" userId="3e7de4a6-60a3-4f89-9a6c-7c45f9fefc92" providerId="ADAL" clId="{B149228D-DC4F-B649-9BA0-70786D0FD2FE}" dt="2024-01-29T23:27:08.997" v="879" actId="478"/>
          <ac:spMkLst>
            <pc:docMk/>
            <pc:sldMk cId="3618428884" sldId="490"/>
            <ac:spMk id="4" creationId="{A819846D-F317-2850-079F-7C4D0EA917D9}"/>
          </ac:spMkLst>
        </pc:spChg>
        <pc:spChg chg="del">
          <ac:chgData name="Trent Walker" userId="3e7de4a6-60a3-4f89-9a6c-7c45f9fefc92" providerId="ADAL" clId="{B149228D-DC4F-B649-9BA0-70786D0FD2FE}" dt="2024-01-30T00:18:16.402" v="3123" actId="478"/>
          <ac:spMkLst>
            <pc:docMk/>
            <pc:sldMk cId="3618428884" sldId="490"/>
            <ac:spMk id="7" creationId="{5DE27220-572B-41CF-BD8A-B6C1C8097D42}"/>
          </ac:spMkLst>
        </pc:spChg>
        <pc:spChg chg="del">
          <ac:chgData name="Trent Walker" userId="3e7de4a6-60a3-4f89-9a6c-7c45f9fefc92" providerId="ADAL" clId="{B149228D-DC4F-B649-9BA0-70786D0FD2FE}" dt="2024-01-29T23:27:08.997" v="879" actId="478"/>
          <ac:spMkLst>
            <pc:docMk/>
            <pc:sldMk cId="3618428884" sldId="490"/>
            <ac:spMk id="8" creationId="{E192EEF7-2B21-8B17-709D-20889A536570}"/>
          </ac:spMkLst>
        </pc:spChg>
        <pc:spChg chg="mod">
          <ac:chgData name="Trent Walker" userId="3e7de4a6-60a3-4f89-9a6c-7c45f9fefc92" providerId="ADAL" clId="{B149228D-DC4F-B649-9BA0-70786D0FD2FE}" dt="2024-01-30T00:30:13.652" v="3234" actId="207"/>
          <ac:spMkLst>
            <pc:docMk/>
            <pc:sldMk cId="3618428884" sldId="490"/>
            <ac:spMk id="9" creationId="{43C0B172-33E5-BB2F-2B9C-604AA7E92370}"/>
          </ac:spMkLst>
        </pc:spChg>
        <pc:spChg chg="mod">
          <ac:chgData name="Trent Walker" userId="3e7de4a6-60a3-4f89-9a6c-7c45f9fefc92" providerId="ADAL" clId="{B149228D-DC4F-B649-9BA0-70786D0FD2FE}" dt="2024-01-30T00:12:01.494" v="3034" actId="208"/>
          <ac:spMkLst>
            <pc:docMk/>
            <pc:sldMk cId="3618428884" sldId="490"/>
            <ac:spMk id="11" creationId="{9EF07DE6-1D40-93D5-678A-2EA602FF5F49}"/>
          </ac:spMkLst>
        </pc:spChg>
        <pc:spChg chg="mod">
          <ac:chgData name="Trent Walker" userId="3e7de4a6-60a3-4f89-9a6c-7c45f9fefc92" providerId="ADAL" clId="{B149228D-DC4F-B649-9BA0-70786D0FD2FE}" dt="2024-01-30T00:12:09.520" v="3036" actId="208"/>
          <ac:spMkLst>
            <pc:docMk/>
            <pc:sldMk cId="3618428884" sldId="490"/>
            <ac:spMk id="12" creationId="{6B27AC1B-9F18-5C7E-9C66-5615BC62D667}"/>
          </ac:spMkLst>
        </pc:spChg>
        <pc:spChg chg="mod">
          <ac:chgData name="Trent Walker" userId="3e7de4a6-60a3-4f89-9a6c-7c45f9fefc92" providerId="ADAL" clId="{B149228D-DC4F-B649-9BA0-70786D0FD2FE}" dt="2024-01-30T00:12:06.391" v="3035" actId="208"/>
          <ac:spMkLst>
            <pc:docMk/>
            <pc:sldMk cId="3618428884" sldId="490"/>
            <ac:spMk id="13" creationId="{1E663397-6DA5-F425-785C-FB67AD224189}"/>
          </ac:spMkLst>
        </pc:spChg>
        <pc:spChg chg="mod">
          <ac:chgData name="Trent Walker" userId="3e7de4a6-60a3-4f89-9a6c-7c45f9fefc92" providerId="ADAL" clId="{B149228D-DC4F-B649-9BA0-70786D0FD2FE}" dt="2024-01-29T23:27:16.427" v="880"/>
          <ac:spMkLst>
            <pc:docMk/>
            <pc:sldMk cId="3618428884" sldId="490"/>
            <ac:spMk id="14" creationId="{44BAEF33-C450-63C4-AD5D-0DF4263DCE04}"/>
          </ac:spMkLst>
        </pc:spChg>
        <pc:spChg chg="mod">
          <ac:chgData name="Trent Walker" userId="3e7de4a6-60a3-4f89-9a6c-7c45f9fefc92" providerId="ADAL" clId="{B149228D-DC4F-B649-9BA0-70786D0FD2FE}" dt="2024-01-29T23:27:16.427" v="880"/>
          <ac:spMkLst>
            <pc:docMk/>
            <pc:sldMk cId="3618428884" sldId="490"/>
            <ac:spMk id="15" creationId="{06E29DA3-11EA-8061-CBF6-4F33D78C98D2}"/>
          </ac:spMkLst>
        </pc:spChg>
        <pc:spChg chg="del">
          <ac:chgData name="Trent Walker" userId="3e7de4a6-60a3-4f89-9a6c-7c45f9fefc92" providerId="ADAL" clId="{B149228D-DC4F-B649-9BA0-70786D0FD2FE}" dt="2024-01-29T23:27:08.997" v="879" actId="478"/>
          <ac:spMkLst>
            <pc:docMk/>
            <pc:sldMk cId="3618428884" sldId="490"/>
            <ac:spMk id="16" creationId="{FAB70C7B-4DB1-F0E3-8823-3E2B32E98F95}"/>
          </ac:spMkLst>
        </pc:spChg>
        <pc:spChg chg="del">
          <ac:chgData name="Trent Walker" userId="3e7de4a6-60a3-4f89-9a6c-7c45f9fefc92" providerId="ADAL" clId="{B149228D-DC4F-B649-9BA0-70786D0FD2FE}" dt="2024-01-29T23:27:08.997" v="879" actId="478"/>
          <ac:spMkLst>
            <pc:docMk/>
            <pc:sldMk cId="3618428884" sldId="490"/>
            <ac:spMk id="17" creationId="{2D59F245-C652-B194-3439-77176C631B22}"/>
          </ac:spMkLst>
        </pc:spChg>
        <pc:spChg chg="del">
          <ac:chgData name="Trent Walker" userId="3e7de4a6-60a3-4f89-9a6c-7c45f9fefc92" providerId="ADAL" clId="{B149228D-DC4F-B649-9BA0-70786D0FD2FE}" dt="2024-01-29T23:27:08.997" v="879" actId="478"/>
          <ac:spMkLst>
            <pc:docMk/>
            <pc:sldMk cId="3618428884" sldId="490"/>
            <ac:spMk id="19" creationId="{4C9A8442-45C9-D020-0BDD-65797235D618}"/>
          </ac:spMkLst>
        </pc:spChg>
        <pc:spChg chg="del">
          <ac:chgData name="Trent Walker" userId="3e7de4a6-60a3-4f89-9a6c-7c45f9fefc92" providerId="ADAL" clId="{B149228D-DC4F-B649-9BA0-70786D0FD2FE}" dt="2024-01-29T23:27:08.997" v="879" actId="478"/>
          <ac:spMkLst>
            <pc:docMk/>
            <pc:sldMk cId="3618428884" sldId="490"/>
            <ac:spMk id="20" creationId="{DEC24FB3-08E6-0974-85CE-8D9804AE3B71}"/>
          </ac:spMkLst>
        </pc:spChg>
        <pc:spChg chg="del">
          <ac:chgData name="Trent Walker" userId="3e7de4a6-60a3-4f89-9a6c-7c45f9fefc92" providerId="ADAL" clId="{B149228D-DC4F-B649-9BA0-70786D0FD2FE}" dt="2024-01-29T23:27:08.997" v="879" actId="478"/>
          <ac:spMkLst>
            <pc:docMk/>
            <pc:sldMk cId="3618428884" sldId="490"/>
            <ac:spMk id="21" creationId="{49BBF67D-2AEE-C193-9AA3-266AF0FE7860}"/>
          </ac:spMkLst>
        </pc:spChg>
        <pc:spChg chg="del">
          <ac:chgData name="Trent Walker" userId="3e7de4a6-60a3-4f89-9a6c-7c45f9fefc92" providerId="ADAL" clId="{B149228D-DC4F-B649-9BA0-70786D0FD2FE}" dt="2024-01-29T23:27:08.997" v="879" actId="478"/>
          <ac:spMkLst>
            <pc:docMk/>
            <pc:sldMk cId="3618428884" sldId="490"/>
            <ac:spMk id="22" creationId="{973FC624-75A6-9B61-AEA7-E52FBD831E3B}"/>
          </ac:spMkLst>
        </pc:spChg>
        <pc:spChg chg="del">
          <ac:chgData name="Trent Walker" userId="3e7de4a6-60a3-4f89-9a6c-7c45f9fefc92" providerId="ADAL" clId="{B149228D-DC4F-B649-9BA0-70786D0FD2FE}" dt="2024-01-29T23:27:05.697" v="878" actId="478"/>
          <ac:spMkLst>
            <pc:docMk/>
            <pc:sldMk cId="3618428884" sldId="490"/>
            <ac:spMk id="23" creationId="{F609B5B4-8BF9-1F2E-591C-CE6658CD8B79}"/>
          </ac:spMkLst>
        </pc:spChg>
        <pc:spChg chg="mod">
          <ac:chgData name="Trent Walker" userId="3e7de4a6-60a3-4f89-9a6c-7c45f9fefc92" providerId="ADAL" clId="{B149228D-DC4F-B649-9BA0-70786D0FD2FE}" dt="2024-01-29T23:27:40.256" v="882" actId="166"/>
          <ac:spMkLst>
            <pc:docMk/>
            <pc:sldMk cId="3618428884" sldId="490"/>
            <ac:spMk id="27" creationId="{69596737-61C5-AF39-1797-E7CE64CCD874}"/>
          </ac:spMkLst>
        </pc:spChg>
        <pc:spChg chg="mod">
          <ac:chgData name="Trent Walker" userId="3e7de4a6-60a3-4f89-9a6c-7c45f9fefc92" providerId="ADAL" clId="{B149228D-DC4F-B649-9BA0-70786D0FD2FE}" dt="2024-01-29T23:27:16.427" v="880"/>
          <ac:spMkLst>
            <pc:docMk/>
            <pc:sldMk cId="3618428884" sldId="490"/>
            <ac:spMk id="28" creationId="{3DE85E6D-6C5A-DD08-B98F-5B7476FCFD63}"/>
          </ac:spMkLst>
        </pc:spChg>
        <pc:spChg chg="mod">
          <ac:chgData name="Trent Walker" userId="3e7de4a6-60a3-4f89-9a6c-7c45f9fefc92" providerId="ADAL" clId="{B149228D-DC4F-B649-9BA0-70786D0FD2FE}" dt="2024-01-29T23:27:16.427" v="880"/>
          <ac:spMkLst>
            <pc:docMk/>
            <pc:sldMk cId="3618428884" sldId="490"/>
            <ac:spMk id="31" creationId="{4FCA9F58-680E-744B-8DE2-E89879AC01D9}"/>
          </ac:spMkLst>
        </pc:spChg>
        <pc:spChg chg="mod">
          <ac:chgData name="Trent Walker" userId="3e7de4a6-60a3-4f89-9a6c-7c45f9fefc92" providerId="ADAL" clId="{B149228D-DC4F-B649-9BA0-70786D0FD2FE}" dt="2024-01-29T23:27:16.427" v="880"/>
          <ac:spMkLst>
            <pc:docMk/>
            <pc:sldMk cId="3618428884" sldId="490"/>
            <ac:spMk id="32" creationId="{2E7EEE29-B748-E36D-F500-3C638AEF9BD4}"/>
          </ac:spMkLst>
        </pc:spChg>
        <pc:grpChg chg="add mod">
          <ac:chgData name="Trent Walker" userId="3e7de4a6-60a3-4f89-9a6c-7c45f9fefc92" providerId="ADAL" clId="{B149228D-DC4F-B649-9BA0-70786D0FD2FE}" dt="2024-01-29T23:27:55.020" v="884" actId="1076"/>
          <ac:grpSpMkLst>
            <pc:docMk/>
            <pc:sldMk cId="3618428884" sldId="490"/>
            <ac:grpSpMk id="2" creationId="{7C5A1119-EF49-5AFA-9E8C-B835723BF079}"/>
          </ac:grpSpMkLst>
        </pc:grpChg>
        <pc:cxnChg chg="mod">
          <ac:chgData name="Trent Walker" userId="3e7de4a6-60a3-4f89-9a6c-7c45f9fefc92" providerId="ADAL" clId="{B149228D-DC4F-B649-9BA0-70786D0FD2FE}" dt="2024-01-29T23:27:58.578" v="885" actId="14100"/>
          <ac:cxnSpMkLst>
            <pc:docMk/>
            <pc:sldMk cId="3618428884" sldId="490"/>
            <ac:cxnSpMk id="29" creationId="{0C40D600-CBB0-E053-7B27-75416D3C1159}"/>
          </ac:cxnSpMkLst>
        </pc:cxnChg>
      </pc:sldChg>
      <pc:sldChg chg="addSp delSp modSp add mod">
        <pc:chgData name="Trent Walker" userId="3e7de4a6-60a3-4f89-9a6c-7c45f9fefc92" providerId="ADAL" clId="{B149228D-DC4F-B649-9BA0-70786D0FD2FE}" dt="2024-01-30T00:30:06.550" v="3233" actId="207"/>
        <pc:sldMkLst>
          <pc:docMk/>
          <pc:sldMk cId="212931970" sldId="491"/>
        </pc:sldMkLst>
        <pc:spChg chg="add del mod">
          <ac:chgData name="Trent Walker" userId="3e7de4a6-60a3-4f89-9a6c-7c45f9fefc92" providerId="ADAL" clId="{B149228D-DC4F-B649-9BA0-70786D0FD2FE}" dt="2024-01-29T23:38:19.312" v="894" actId="21"/>
          <ac:spMkLst>
            <pc:docMk/>
            <pc:sldMk cId="212931970" sldId="491"/>
            <ac:spMk id="2" creationId="{EF32016B-84C6-1B4B-3193-FAF01272EA56}"/>
          </ac:spMkLst>
        </pc:spChg>
        <pc:spChg chg="del">
          <ac:chgData name="Trent Walker" userId="3e7de4a6-60a3-4f89-9a6c-7c45f9fefc92" providerId="ADAL" clId="{B149228D-DC4F-B649-9BA0-70786D0FD2FE}" dt="2024-01-30T00:16:41.139" v="3108" actId="478"/>
          <ac:spMkLst>
            <pc:docMk/>
            <pc:sldMk cId="212931970" sldId="491"/>
            <ac:spMk id="3" creationId="{3449EBA1-43E6-2524-3FE8-544B0D9AEDD3}"/>
          </ac:spMkLst>
        </pc:spChg>
        <pc:spChg chg="del">
          <ac:chgData name="Trent Walker" userId="3e7de4a6-60a3-4f89-9a6c-7c45f9fefc92" providerId="ADAL" clId="{B149228D-DC4F-B649-9BA0-70786D0FD2FE}" dt="2024-01-30T00:16:38.473" v="3106" actId="478"/>
          <ac:spMkLst>
            <pc:docMk/>
            <pc:sldMk cId="212931970" sldId="491"/>
            <ac:spMk id="4" creationId="{347662DD-7C47-7CD5-FECF-A5C966243776}"/>
          </ac:spMkLst>
        </pc:spChg>
        <pc:spChg chg="add mod">
          <ac:chgData name="Trent Walker" userId="3e7de4a6-60a3-4f89-9a6c-7c45f9fefc92" providerId="ADAL" clId="{B149228D-DC4F-B649-9BA0-70786D0FD2FE}" dt="2024-01-30T00:04:57.984" v="3006" actId="164"/>
          <ac:spMkLst>
            <pc:docMk/>
            <pc:sldMk cId="212931970" sldId="491"/>
            <ac:spMk id="5" creationId="{6BAF6746-B08B-E794-FFAC-4D4598AD147E}"/>
          </ac:spMkLst>
        </pc:spChg>
        <pc:spChg chg="del">
          <ac:chgData name="Trent Walker" userId="3e7de4a6-60a3-4f89-9a6c-7c45f9fefc92" providerId="ADAL" clId="{B149228D-DC4F-B649-9BA0-70786D0FD2FE}" dt="2024-01-30T00:16:39.668" v="3107" actId="478"/>
          <ac:spMkLst>
            <pc:docMk/>
            <pc:sldMk cId="212931970" sldId="491"/>
            <ac:spMk id="8" creationId="{6FD62626-5864-B35D-F716-D065D107C670}"/>
          </ac:spMkLst>
        </pc:spChg>
        <pc:spChg chg="add del mod">
          <ac:chgData name="Trent Walker" userId="3e7de4a6-60a3-4f89-9a6c-7c45f9fefc92" providerId="ADAL" clId="{B149228D-DC4F-B649-9BA0-70786D0FD2FE}" dt="2024-01-29T23:46:06.574" v="1586" actId="478"/>
          <ac:spMkLst>
            <pc:docMk/>
            <pc:sldMk cId="212931970" sldId="491"/>
            <ac:spMk id="9" creationId="{BABD6DFB-FB88-0739-2ACC-D23E4C257037}"/>
          </ac:spMkLst>
        </pc:spChg>
        <pc:spChg chg="add mod">
          <ac:chgData name="Trent Walker" userId="3e7de4a6-60a3-4f89-9a6c-7c45f9fefc92" providerId="ADAL" clId="{B149228D-DC4F-B649-9BA0-70786D0FD2FE}" dt="2024-01-30T00:04:57.984" v="3006" actId="164"/>
          <ac:spMkLst>
            <pc:docMk/>
            <pc:sldMk cId="212931970" sldId="491"/>
            <ac:spMk id="10" creationId="{05442D0C-4E11-C98D-77F0-2A5F6195F196}"/>
          </ac:spMkLst>
        </pc:spChg>
        <pc:spChg chg="add mod">
          <ac:chgData name="Trent Walker" userId="3e7de4a6-60a3-4f89-9a6c-7c45f9fefc92" providerId="ADAL" clId="{B149228D-DC4F-B649-9BA0-70786D0FD2FE}" dt="2024-01-30T00:04:57.984" v="3006" actId="164"/>
          <ac:spMkLst>
            <pc:docMk/>
            <pc:sldMk cId="212931970" sldId="491"/>
            <ac:spMk id="11" creationId="{480429D2-E805-DEC8-229A-93ADDD0DBA39}"/>
          </ac:spMkLst>
        </pc:spChg>
        <pc:spChg chg="add mod">
          <ac:chgData name="Trent Walker" userId="3e7de4a6-60a3-4f89-9a6c-7c45f9fefc92" providerId="ADAL" clId="{B149228D-DC4F-B649-9BA0-70786D0FD2FE}" dt="2024-01-30T00:04:57.984" v="3006" actId="164"/>
          <ac:spMkLst>
            <pc:docMk/>
            <pc:sldMk cId="212931970" sldId="491"/>
            <ac:spMk id="12" creationId="{271679B1-85A4-6C65-22B6-04A8E6B495F5}"/>
          </ac:spMkLst>
        </pc:spChg>
        <pc:spChg chg="add mod">
          <ac:chgData name="Trent Walker" userId="3e7de4a6-60a3-4f89-9a6c-7c45f9fefc92" providerId="ADAL" clId="{B149228D-DC4F-B649-9BA0-70786D0FD2FE}" dt="2024-01-30T00:04:57.984" v="3006" actId="164"/>
          <ac:spMkLst>
            <pc:docMk/>
            <pc:sldMk cId="212931970" sldId="491"/>
            <ac:spMk id="13" creationId="{63E8B02D-EF0D-99F8-CF24-4BF179A18AC2}"/>
          </ac:spMkLst>
        </pc:spChg>
        <pc:spChg chg="add del mod">
          <ac:chgData name="Trent Walker" userId="3e7de4a6-60a3-4f89-9a6c-7c45f9fefc92" providerId="ADAL" clId="{B149228D-DC4F-B649-9BA0-70786D0FD2FE}" dt="2024-01-29T23:47:06.368" v="1591" actId="478"/>
          <ac:spMkLst>
            <pc:docMk/>
            <pc:sldMk cId="212931970" sldId="491"/>
            <ac:spMk id="14" creationId="{32D5633C-CF26-C0F7-61B2-4D452DDB0283}"/>
          </ac:spMkLst>
        </pc:spChg>
        <pc:spChg chg="add mod">
          <ac:chgData name="Trent Walker" userId="3e7de4a6-60a3-4f89-9a6c-7c45f9fefc92" providerId="ADAL" clId="{B149228D-DC4F-B649-9BA0-70786D0FD2FE}" dt="2024-01-30T00:04:57.984" v="3006" actId="164"/>
          <ac:spMkLst>
            <pc:docMk/>
            <pc:sldMk cId="212931970" sldId="491"/>
            <ac:spMk id="15" creationId="{5CF0C840-72CB-2AC8-0330-72EF5ED7C119}"/>
          </ac:spMkLst>
        </pc:spChg>
        <pc:spChg chg="del">
          <ac:chgData name="Trent Walker" userId="3e7de4a6-60a3-4f89-9a6c-7c45f9fefc92" providerId="ADAL" clId="{B149228D-DC4F-B649-9BA0-70786D0FD2FE}" dt="2024-01-30T00:16:37.258" v="3105" actId="478"/>
          <ac:spMkLst>
            <pc:docMk/>
            <pc:sldMk cId="212931970" sldId="491"/>
            <ac:spMk id="16" creationId="{C1394167-2C6D-5908-1DBC-B2BEA7467455}"/>
          </ac:spMkLst>
        </pc:spChg>
        <pc:spChg chg="del">
          <ac:chgData name="Trent Walker" userId="3e7de4a6-60a3-4f89-9a6c-7c45f9fefc92" providerId="ADAL" clId="{B149228D-DC4F-B649-9BA0-70786D0FD2FE}" dt="2024-01-30T00:16:47.131" v="3112" actId="478"/>
          <ac:spMkLst>
            <pc:docMk/>
            <pc:sldMk cId="212931970" sldId="491"/>
            <ac:spMk id="17" creationId="{9C6E83DE-0F03-D85A-9B9D-ACDB127E1A8E}"/>
          </ac:spMkLst>
        </pc:spChg>
        <pc:spChg chg="del">
          <ac:chgData name="Trent Walker" userId="3e7de4a6-60a3-4f89-9a6c-7c45f9fefc92" providerId="ADAL" clId="{B149228D-DC4F-B649-9BA0-70786D0FD2FE}" dt="2024-01-30T00:16:45.913" v="3111" actId="478"/>
          <ac:spMkLst>
            <pc:docMk/>
            <pc:sldMk cId="212931970" sldId="491"/>
            <ac:spMk id="20" creationId="{C71DD367-824A-0281-825B-CC4D19B35857}"/>
          </ac:spMkLst>
        </pc:spChg>
        <pc:spChg chg="del">
          <ac:chgData name="Trent Walker" userId="3e7de4a6-60a3-4f89-9a6c-7c45f9fefc92" providerId="ADAL" clId="{B149228D-DC4F-B649-9BA0-70786D0FD2FE}" dt="2024-01-30T00:16:44.189" v="3110" actId="478"/>
          <ac:spMkLst>
            <pc:docMk/>
            <pc:sldMk cId="212931970" sldId="491"/>
            <ac:spMk id="21" creationId="{03E24A34-F89D-70CF-FC85-E8215C3A9785}"/>
          </ac:spMkLst>
        </pc:spChg>
        <pc:spChg chg="del">
          <ac:chgData name="Trent Walker" userId="3e7de4a6-60a3-4f89-9a6c-7c45f9fefc92" providerId="ADAL" clId="{B149228D-DC4F-B649-9BA0-70786D0FD2FE}" dt="2024-01-30T00:16:42.134" v="3109" actId="478"/>
          <ac:spMkLst>
            <pc:docMk/>
            <pc:sldMk cId="212931970" sldId="491"/>
            <ac:spMk id="22" creationId="{F43D9022-922C-0908-936A-144C7A0AB658}"/>
          </ac:spMkLst>
        </pc:spChg>
        <pc:spChg chg="del">
          <ac:chgData name="Trent Walker" userId="3e7de4a6-60a3-4f89-9a6c-7c45f9fefc92" providerId="ADAL" clId="{B149228D-DC4F-B649-9BA0-70786D0FD2FE}" dt="2024-01-30T00:16:34.618" v="3104" actId="478"/>
          <ac:spMkLst>
            <pc:docMk/>
            <pc:sldMk cId="212931970" sldId="491"/>
            <ac:spMk id="23" creationId="{C4631566-E3C4-6A3F-F589-3AF121B686A2}"/>
          </ac:spMkLst>
        </pc:spChg>
        <pc:spChg chg="mod">
          <ac:chgData name="Trent Walker" userId="3e7de4a6-60a3-4f89-9a6c-7c45f9fefc92" providerId="ADAL" clId="{B149228D-DC4F-B649-9BA0-70786D0FD2FE}" dt="2024-01-30T00:17:02.228" v="3115" actId="166"/>
          <ac:spMkLst>
            <pc:docMk/>
            <pc:sldMk cId="212931970" sldId="491"/>
            <ac:spMk id="27" creationId="{333246E5-8D03-C86A-3D1B-84410AC5BB03}"/>
          </ac:spMkLst>
        </pc:spChg>
        <pc:spChg chg="add mod">
          <ac:chgData name="Trent Walker" userId="3e7de4a6-60a3-4f89-9a6c-7c45f9fefc92" providerId="ADAL" clId="{B149228D-DC4F-B649-9BA0-70786D0FD2FE}" dt="2024-01-30T00:04:57.984" v="3006" actId="164"/>
          <ac:spMkLst>
            <pc:docMk/>
            <pc:sldMk cId="212931970" sldId="491"/>
            <ac:spMk id="28" creationId="{2F047865-E8C9-6493-10A3-4A875FE63B76}"/>
          </ac:spMkLst>
        </pc:spChg>
        <pc:spChg chg="mod">
          <ac:chgData name="Trent Walker" userId="3e7de4a6-60a3-4f89-9a6c-7c45f9fefc92" providerId="ADAL" clId="{B149228D-DC4F-B649-9BA0-70786D0FD2FE}" dt="2024-01-30T00:25:19.810" v="3172" actId="1076"/>
          <ac:spMkLst>
            <pc:docMk/>
            <pc:sldMk cId="212931970" sldId="491"/>
            <ac:spMk id="30" creationId="{87C1F10B-5253-6533-D08C-E651629D5B9A}"/>
          </ac:spMkLst>
        </pc:spChg>
        <pc:spChg chg="mod">
          <ac:chgData name="Trent Walker" userId="3e7de4a6-60a3-4f89-9a6c-7c45f9fefc92" providerId="ADAL" clId="{B149228D-DC4F-B649-9BA0-70786D0FD2FE}" dt="2024-01-30T00:13:48.024" v="3082" actId="20577"/>
          <ac:spMkLst>
            <pc:docMk/>
            <pc:sldMk cId="212931970" sldId="491"/>
            <ac:spMk id="32" creationId="{FC7054D1-BCE3-3A8C-C056-9B44F06AAA5D}"/>
          </ac:spMkLst>
        </pc:spChg>
        <pc:spChg chg="add mod">
          <ac:chgData name="Trent Walker" userId="3e7de4a6-60a3-4f89-9a6c-7c45f9fefc92" providerId="ADAL" clId="{B149228D-DC4F-B649-9BA0-70786D0FD2FE}" dt="2024-01-30T00:04:57.984" v="3006" actId="164"/>
          <ac:spMkLst>
            <pc:docMk/>
            <pc:sldMk cId="212931970" sldId="491"/>
            <ac:spMk id="33" creationId="{2F69C47F-B5B9-8B14-CE08-2552DE42F0B3}"/>
          </ac:spMkLst>
        </pc:spChg>
        <pc:spChg chg="add del">
          <ac:chgData name="Trent Walker" userId="3e7de4a6-60a3-4f89-9a6c-7c45f9fefc92" providerId="ADAL" clId="{B149228D-DC4F-B649-9BA0-70786D0FD2FE}" dt="2024-01-29T23:52:08.111" v="1733" actId="478"/>
          <ac:spMkLst>
            <pc:docMk/>
            <pc:sldMk cId="212931970" sldId="491"/>
            <ac:spMk id="34" creationId="{53A5FFAB-6C9D-231E-EBB5-AC5E35827CAF}"/>
          </ac:spMkLst>
        </pc:spChg>
        <pc:spChg chg="add del mod">
          <ac:chgData name="Trent Walker" userId="3e7de4a6-60a3-4f89-9a6c-7c45f9fefc92" providerId="ADAL" clId="{B149228D-DC4F-B649-9BA0-70786D0FD2FE}" dt="2024-01-29T23:52:59.779" v="1738" actId="478"/>
          <ac:spMkLst>
            <pc:docMk/>
            <pc:sldMk cId="212931970" sldId="491"/>
            <ac:spMk id="35" creationId="{9BEBC44F-72A0-B054-E5BF-FA55AE725B65}"/>
          </ac:spMkLst>
        </pc:spChg>
        <pc:spChg chg="del">
          <ac:chgData name="Trent Walker" userId="3e7de4a6-60a3-4f89-9a6c-7c45f9fefc92" providerId="ADAL" clId="{B149228D-DC4F-B649-9BA0-70786D0FD2FE}" dt="2024-01-30T00:13:16.165" v="3037" actId="478"/>
          <ac:spMkLst>
            <pc:docMk/>
            <pc:sldMk cId="212931970" sldId="491"/>
            <ac:spMk id="37" creationId="{3218E021-A6C7-29CD-8D7C-5CFAFEB18378}"/>
          </ac:spMkLst>
        </pc:spChg>
        <pc:spChg chg="del">
          <ac:chgData name="Trent Walker" userId="3e7de4a6-60a3-4f89-9a6c-7c45f9fefc92" providerId="ADAL" clId="{B149228D-DC4F-B649-9BA0-70786D0FD2FE}" dt="2024-01-30T00:13:16.165" v="3037" actId="478"/>
          <ac:spMkLst>
            <pc:docMk/>
            <pc:sldMk cId="212931970" sldId="491"/>
            <ac:spMk id="38" creationId="{7AD2B01C-F7E2-2E5A-41BE-5F37E227E89B}"/>
          </ac:spMkLst>
        </pc:spChg>
        <pc:spChg chg="del">
          <ac:chgData name="Trent Walker" userId="3e7de4a6-60a3-4f89-9a6c-7c45f9fefc92" providerId="ADAL" clId="{B149228D-DC4F-B649-9BA0-70786D0FD2FE}" dt="2024-01-30T00:13:16.165" v="3037" actId="478"/>
          <ac:spMkLst>
            <pc:docMk/>
            <pc:sldMk cId="212931970" sldId="491"/>
            <ac:spMk id="39" creationId="{D1602154-C653-1FEA-5F59-DC12A893FF4A}"/>
          </ac:spMkLst>
        </pc:spChg>
        <pc:spChg chg="mod">
          <ac:chgData name="Trent Walker" userId="3e7de4a6-60a3-4f89-9a6c-7c45f9fefc92" providerId="ADAL" clId="{B149228D-DC4F-B649-9BA0-70786D0FD2FE}" dt="2024-01-30T00:29:55.483" v="3232" actId="207"/>
          <ac:spMkLst>
            <pc:docMk/>
            <pc:sldMk cId="212931970" sldId="491"/>
            <ac:spMk id="41" creationId="{9BF01B47-80DC-56B5-CE13-9E59CFAD3F4B}"/>
          </ac:spMkLst>
        </pc:spChg>
        <pc:spChg chg="mod">
          <ac:chgData name="Trent Walker" userId="3e7de4a6-60a3-4f89-9a6c-7c45f9fefc92" providerId="ADAL" clId="{B149228D-DC4F-B649-9BA0-70786D0FD2FE}" dt="2024-01-30T00:16:49.477" v="3113"/>
          <ac:spMkLst>
            <pc:docMk/>
            <pc:sldMk cId="212931970" sldId="491"/>
            <ac:spMk id="42" creationId="{74E2A2DC-EC56-7D42-F8F1-2E0CFB6BEB1F}"/>
          </ac:spMkLst>
        </pc:spChg>
        <pc:spChg chg="mod">
          <ac:chgData name="Trent Walker" userId="3e7de4a6-60a3-4f89-9a6c-7c45f9fefc92" providerId="ADAL" clId="{B149228D-DC4F-B649-9BA0-70786D0FD2FE}" dt="2024-01-30T00:16:49.477" v="3113"/>
          <ac:spMkLst>
            <pc:docMk/>
            <pc:sldMk cId="212931970" sldId="491"/>
            <ac:spMk id="43" creationId="{C9A9C7B4-FE3B-13EF-EB27-6C8A853414FF}"/>
          </ac:spMkLst>
        </pc:spChg>
        <pc:spChg chg="mod">
          <ac:chgData name="Trent Walker" userId="3e7de4a6-60a3-4f89-9a6c-7c45f9fefc92" providerId="ADAL" clId="{B149228D-DC4F-B649-9BA0-70786D0FD2FE}" dt="2024-01-30T00:16:49.477" v="3113"/>
          <ac:spMkLst>
            <pc:docMk/>
            <pc:sldMk cId="212931970" sldId="491"/>
            <ac:spMk id="44" creationId="{0A788DB5-CB10-D4AB-7FA8-57BC991B90B5}"/>
          </ac:spMkLst>
        </pc:spChg>
        <pc:spChg chg="mod">
          <ac:chgData name="Trent Walker" userId="3e7de4a6-60a3-4f89-9a6c-7c45f9fefc92" providerId="ADAL" clId="{B149228D-DC4F-B649-9BA0-70786D0FD2FE}" dt="2024-01-30T00:16:49.477" v="3113"/>
          <ac:spMkLst>
            <pc:docMk/>
            <pc:sldMk cId="212931970" sldId="491"/>
            <ac:spMk id="45" creationId="{D4FE57D3-4AC9-ABD9-88E3-E79B056F24B0}"/>
          </ac:spMkLst>
        </pc:spChg>
        <pc:spChg chg="mod">
          <ac:chgData name="Trent Walker" userId="3e7de4a6-60a3-4f89-9a6c-7c45f9fefc92" providerId="ADAL" clId="{B149228D-DC4F-B649-9BA0-70786D0FD2FE}" dt="2024-01-30T00:16:49.477" v="3113"/>
          <ac:spMkLst>
            <pc:docMk/>
            <pc:sldMk cId="212931970" sldId="491"/>
            <ac:spMk id="46" creationId="{56567FAF-5CD9-6B17-231C-5A3E25CBCED6}"/>
          </ac:spMkLst>
        </pc:spChg>
        <pc:spChg chg="mod">
          <ac:chgData name="Trent Walker" userId="3e7de4a6-60a3-4f89-9a6c-7c45f9fefc92" providerId="ADAL" clId="{B149228D-DC4F-B649-9BA0-70786D0FD2FE}" dt="2024-01-30T00:16:49.477" v="3113"/>
          <ac:spMkLst>
            <pc:docMk/>
            <pc:sldMk cId="212931970" sldId="491"/>
            <ac:spMk id="47" creationId="{E8FEFF65-7125-E6DF-C387-EAF4E13C7EF2}"/>
          </ac:spMkLst>
        </pc:spChg>
        <pc:spChg chg="del">
          <ac:chgData name="Trent Walker" userId="3e7de4a6-60a3-4f89-9a6c-7c45f9fefc92" providerId="ADAL" clId="{B149228D-DC4F-B649-9BA0-70786D0FD2FE}" dt="2024-01-30T00:13:21.600" v="3038" actId="478"/>
          <ac:spMkLst>
            <pc:docMk/>
            <pc:sldMk cId="212931970" sldId="491"/>
            <ac:spMk id="48" creationId="{479EC380-CA5F-1B4D-1E0E-054548264776}"/>
          </ac:spMkLst>
        </pc:spChg>
        <pc:spChg chg="mod">
          <ac:chgData name="Trent Walker" userId="3e7de4a6-60a3-4f89-9a6c-7c45f9fefc92" providerId="ADAL" clId="{B149228D-DC4F-B649-9BA0-70786D0FD2FE}" dt="2024-01-30T00:16:49.477" v="3113"/>
          <ac:spMkLst>
            <pc:docMk/>
            <pc:sldMk cId="212931970" sldId="491"/>
            <ac:spMk id="49" creationId="{B2FB7185-E237-EE06-631F-166C25002A26}"/>
          </ac:spMkLst>
        </pc:spChg>
        <pc:spChg chg="mod">
          <ac:chgData name="Trent Walker" userId="3e7de4a6-60a3-4f89-9a6c-7c45f9fefc92" providerId="ADAL" clId="{B149228D-DC4F-B649-9BA0-70786D0FD2FE}" dt="2024-01-30T00:16:49.477" v="3113"/>
          <ac:spMkLst>
            <pc:docMk/>
            <pc:sldMk cId="212931970" sldId="491"/>
            <ac:spMk id="50" creationId="{69E1A2A3-8C88-4AE2-E886-1C174356C95C}"/>
          </ac:spMkLst>
        </pc:spChg>
        <pc:spChg chg="mod">
          <ac:chgData name="Trent Walker" userId="3e7de4a6-60a3-4f89-9a6c-7c45f9fefc92" providerId="ADAL" clId="{B149228D-DC4F-B649-9BA0-70786D0FD2FE}" dt="2024-01-30T00:17:15.747" v="3116" actId="571"/>
          <ac:spMkLst>
            <pc:docMk/>
            <pc:sldMk cId="212931970" sldId="491"/>
            <ac:spMk id="52" creationId="{84814B24-06A3-5046-ABB0-7CFAC07F8F04}"/>
          </ac:spMkLst>
        </pc:spChg>
        <pc:spChg chg="mod">
          <ac:chgData name="Trent Walker" userId="3e7de4a6-60a3-4f89-9a6c-7c45f9fefc92" providerId="ADAL" clId="{B149228D-DC4F-B649-9BA0-70786D0FD2FE}" dt="2024-01-30T00:17:15.747" v="3116" actId="571"/>
          <ac:spMkLst>
            <pc:docMk/>
            <pc:sldMk cId="212931970" sldId="491"/>
            <ac:spMk id="53" creationId="{61160A13-E041-B566-8109-ABF2D114CEF3}"/>
          </ac:spMkLst>
        </pc:spChg>
        <pc:spChg chg="mod">
          <ac:chgData name="Trent Walker" userId="3e7de4a6-60a3-4f89-9a6c-7c45f9fefc92" providerId="ADAL" clId="{B149228D-DC4F-B649-9BA0-70786D0FD2FE}" dt="2024-01-30T00:17:15.747" v="3116" actId="571"/>
          <ac:spMkLst>
            <pc:docMk/>
            <pc:sldMk cId="212931970" sldId="491"/>
            <ac:spMk id="54" creationId="{E6E92B85-E846-4848-29A8-7AB6BE68777B}"/>
          </ac:spMkLst>
        </pc:spChg>
        <pc:spChg chg="mod">
          <ac:chgData name="Trent Walker" userId="3e7de4a6-60a3-4f89-9a6c-7c45f9fefc92" providerId="ADAL" clId="{B149228D-DC4F-B649-9BA0-70786D0FD2FE}" dt="2024-01-30T00:17:15.747" v="3116" actId="571"/>
          <ac:spMkLst>
            <pc:docMk/>
            <pc:sldMk cId="212931970" sldId="491"/>
            <ac:spMk id="55" creationId="{9BDB372B-4BC3-B709-1945-1E6D125883B4}"/>
          </ac:spMkLst>
        </pc:spChg>
        <pc:spChg chg="mod">
          <ac:chgData name="Trent Walker" userId="3e7de4a6-60a3-4f89-9a6c-7c45f9fefc92" providerId="ADAL" clId="{B149228D-DC4F-B649-9BA0-70786D0FD2FE}" dt="2024-01-30T00:17:15.747" v="3116" actId="571"/>
          <ac:spMkLst>
            <pc:docMk/>
            <pc:sldMk cId="212931970" sldId="491"/>
            <ac:spMk id="56" creationId="{E349361B-40F6-192C-3FC5-E6A91C155B9D}"/>
          </ac:spMkLst>
        </pc:spChg>
        <pc:spChg chg="mod">
          <ac:chgData name="Trent Walker" userId="3e7de4a6-60a3-4f89-9a6c-7c45f9fefc92" providerId="ADAL" clId="{B149228D-DC4F-B649-9BA0-70786D0FD2FE}" dt="2024-01-30T00:17:15.747" v="3116" actId="571"/>
          <ac:spMkLst>
            <pc:docMk/>
            <pc:sldMk cId="212931970" sldId="491"/>
            <ac:spMk id="57" creationId="{8165E304-A0A4-4598-A17F-DD434466BDE6}"/>
          </ac:spMkLst>
        </pc:spChg>
        <pc:spChg chg="mod">
          <ac:chgData name="Trent Walker" userId="3e7de4a6-60a3-4f89-9a6c-7c45f9fefc92" providerId="ADAL" clId="{B149228D-DC4F-B649-9BA0-70786D0FD2FE}" dt="2024-01-30T00:17:15.747" v="3116" actId="571"/>
          <ac:spMkLst>
            <pc:docMk/>
            <pc:sldMk cId="212931970" sldId="491"/>
            <ac:spMk id="58" creationId="{31909963-AB86-3DC7-2D27-DBD5CA7A040B}"/>
          </ac:spMkLst>
        </pc:spChg>
        <pc:spChg chg="mod">
          <ac:chgData name="Trent Walker" userId="3e7de4a6-60a3-4f89-9a6c-7c45f9fefc92" providerId="ADAL" clId="{B149228D-DC4F-B649-9BA0-70786D0FD2FE}" dt="2024-01-30T00:17:15.747" v="3116" actId="571"/>
          <ac:spMkLst>
            <pc:docMk/>
            <pc:sldMk cId="212931970" sldId="491"/>
            <ac:spMk id="59" creationId="{1EA714E8-8B3D-A1EF-2E8C-BBFF08964FF6}"/>
          </ac:spMkLst>
        </pc:spChg>
        <pc:spChg chg="mod">
          <ac:chgData name="Trent Walker" userId="3e7de4a6-60a3-4f89-9a6c-7c45f9fefc92" providerId="ADAL" clId="{B149228D-DC4F-B649-9BA0-70786D0FD2FE}" dt="2024-01-30T00:17:15.747" v="3116" actId="571"/>
          <ac:spMkLst>
            <pc:docMk/>
            <pc:sldMk cId="212931970" sldId="491"/>
            <ac:spMk id="60" creationId="{CEE5348E-2192-787D-2AD5-18DCFC0856ED}"/>
          </ac:spMkLst>
        </pc:spChg>
        <pc:spChg chg="mod">
          <ac:chgData name="Trent Walker" userId="3e7de4a6-60a3-4f89-9a6c-7c45f9fefc92" providerId="ADAL" clId="{B149228D-DC4F-B649-9BA0-70786D0FD2FE}" dt="2024-01-30T00:30:06.550" v="3233" actId="207"/>
          <ac:spMkLst>
            <pc:docMk/>
            <pc:sldMk cId="212931970" sldId="491"/>
            <ac:spMk id="63" creationId="{9446B1E2-5F74-71A7-DBD4-647AEC8C6BE5}"/>
          </ac:spMkLst>
        </pc:spChg>
        <pc:spChg chg="mod">
          <ac:chgData name="Trent Walker" userId="3e7de4a6-60a3-4f89-9a6c-7c45f9fefc92" providerId="ADAL" clId="{B149228D-DC4F-B649-9BA0-70786D0FD2FE}" dt="2024-01-30T00:25:52.857" v="3174"/>
          <ac:spMkLst>
            <pc:docMk/>
            <pc:sldMk cId="212931970" sldId="491"/>
            <ac:spMk id="64" creationId="{7AF5EBC5-35C7-3D2E-42C5-884C2EFEBEAB}"/>
          </ac:spMkLst>
        </pc:spChg>
        <pc:spChg chg="mod">
          <ac:chgData name="Trent Walker" userId="3e7de4a6-60a3-4f89-9a6c-7c45f9fefc92" providerId="ADAL" clId="{B149228D-DC4F-B649-9BA0-70786D0FD2FE}" dt="2024-01-30T00:25:52.857" v="3174"/>
          <ac:spMkLst>
            <pc:docMk/>
            <pc:sldMk cId="212931970" sldId="491"/>
            <ac:spMk id="65" creationId="{5719A423-2024-469E-C648-6E79B73054F0}"/>
          </ac:spMkLst>
        </pc:spChg>
        <pc:spChg chg="mod">
          <ac:chgData name="Trent Walker" userId="3e7de4a6-60a3-4f89-9a6c-7c45f9fefc92" providerId="ADAL" clId="{B149228D-DC4F-B649-9BA0-70786D0FD2FE}" dt="2024-01-30T00:25:52.857" v="3174"/>
          <ac:spMkLst>
            <pc:docMk/>
            <pc:sldMk cId="212931970" sldId="491"/>
            <ac:spMk id="66" creationId="{CD972AC0-81CD-9E9D-CC21-C4443C7D6D46}"/>
          </ac:spMkLst>
        </pc:spChg>
        <pc:spChg chg="mod">
          <ac:chgData name="Trent Walker" userId="3e7de4a6-60a3-4f89-9a6c-7c45f9fefc92" providerId="ADAL" clId="{B149228D-DC4F-B649-9BA0-70786D0FD2FE}" dt="2024-01-30T00:26:50.645" v="3231" actId="1076"/>
          <ac:spMkLst>
            <pc:docMk/>
            <pc:sldMk cId="212931970" sldId="491"/>
            <ac:spMk id="67" creationId="{38B0EA91-BB2F-2F33-D64C-06C6D4DCD84B}"/>
          </ac:spMkLst>
        </pc:spChg>
        <pc:spChg chg="mod">
          <ac:chgData name="Trent Walker" userId="3e7de4a6-60a3-4f89-9a6c-7c45f9fefc92" providerId="ADAL" clId="{B149228D-DC4F-B649-9BA0-70786D0FD2FE}" dt="2024-01-30T00:25:52.857" v="3174"/>
          <ac:spMkLst>
            <pc:docMk/>
            <pc:sldMk cId="212931970" sldId="491"/>
            <ac:spMk id="68" creationId="{6C8AF09D-442B-D426-481B-8E2F6E3D219D}"/>
          </ac:spMkLst>
        </pc:spChg>
        <pc:spChg chg="mod">
          <ac:chgData name="Trent Walker" userId="3e7de4a6-60a3-4f89-9a6c-7c45f9fefc92" providerId="ADAL" clId="{B149228D-DC4F-B649-9BA0-70786D0FD2FE}" dt="2024-01-30T00:25:52.857" v="3174"/>
          <ac:spMkLst>
            <pc:docMk/>
            <pc:sldMk cId="212931970" sldId="491"/>
            <ac:spMk id="69" creationId="{91938FF8-1289-89C4-E828-295F1629B0B4}"/>
          </ac:spMkLst>
        </pc:spChg>
        <pc:spChg chg="mod">
          <ac:chgData name="Trent Walker" userId="3e7de4a6-60a3-4f89-9a6c-7c45f9fefc92" providerId="ADAL" clId="{B149228D-DC4F-B649-9BA0-70786D0FD2FE}" dt="2024-01-30T00:25:52.857" v="3174"/>
          <ac:spMkLst>
            <pc:docMk/>
            <pc:sldMk cId="212931970" sldId="491"/>
            <ac:spMk id="70" creationId="{563BAB80-6305-B018-856B-ED10C117152E}"/>
          </ac:spMkLst>
        </pc:spChg>
        <pc:spChg chg="del">
          <ac:chgData name="Trent Walker" userId="3e7de4a6-60a3-4f89-9a6c-7c45f9fefc92" providerId="ADAL" clId="{B149228D-DC4F-B649-9BA0-70786D0FD2FE}" dt="2024-01-30T00:18:13.304" v="3122" actId="478"/>
          <ac:spMkLst>
            <pc:docMk/>
            <pc:sldMk cId="212931970" sldId="491"/>
            <ac:spMk id="72" creationId="{82DEE86A-59C9-A16E-9B24-42F719D2C3DE}"/>
          </ac:spMkLst>
        </pc:spChg>
        <pc:spChg chg="mod">
          <ac:chgData name="Trent Walker" userId="3e7de4a6-60a3-4f89-9a6c-7c45f9fefc92" providerId="ADAL" clId="{B149228D-DC4F-B649-9BA0-70786D0FD2FE}" dt="2024-01-30T00:25:52.857" v="3174"/>
          <ac:spMkLst>
            <pc:docMk/>
            <pc:sldMk cId="212931970" sldId="491"/>
            <ac:spMk id="73" creationId="{B00215DA-080E-AFBA-0FA9-481AD00CA6A7}"/>
          </ac:spMkLst>
        </pc:spChg>
        <pc:spChg chg="add mod">
          <ac:chgData name="Trent Walker" userId="3e7de4a6-60a3-4f89-9a6c-7c45f9fefc92" providerId="ADAL" clId="{B149228D-DC4F-B649-9BA0-70786D0FD2FE}" dt="2024-01-30T00:21:05.935" v="3140" actId="14100"/>
          <ac:spMkLst>
            <pc:docMk/>
            <pc:sldMk cId="212931970" sldId="491"/>
            <ac:spMk id="74" creationId="{14EB589C-8949-43BA-D3B8-44A74850326D}"/>
          </ac:spMkLst>
        </pc:spChg>
        <pc:spChg chg="add mod">
          <ac:chgData name="Trent Walker" userId="3e7de4a6-60a3-4f89-9a6c-7c45f9fefc92" providerId="ADAL" clId="{B149228D-DC4F-B649-9BA0-70786D0FD2FE}" dt="2024-01-30T00:21:37.421" v="3143" actId="207"/>
          <ac:spMkLst>
            <pc:docMk/>
            <pc:sldMk cId="212931970" sldId="491"/>
            <ac:spMk id="75" creationId="{F175B069-5839-CB89-44DB-39D318904FBD}"/>
          </ac:spMkLst>
        </pc:spChg>
        <pc:spChg chg="add mod">
          <ac:chgData name="Trent Walker" userId="3e7de4a6-60a3-4f89-9a6c-7c45f9fefc92" providerId="ADAL" clId="{B149228D-DC4F-B649-9BA0-70786D0FD2FE}" dt="2024-01-30T00:21:45.674" v="3145" actId="1076"/>
          <ac:spMkLst>
            <pc:docMk/>
            <pc:sldMk cId="212931970" sldId="491"/>
            <ac:spMk id="76" creationId="{F32F216F-6584-7E48-DC77-406F00D8B0CE}"/>
          </ac:spMkLst>
        </pc:spChg>
        <pc:spChg chg="add mod">
          <ac:chgData name="Trent Walker" userId="3e7de4a6-60a3-4f89-9a6c-7c45f9fefc92" providerId="ADAL" clId="{B149228D-DC4F-B649-9BA0-70786D0FD2FE}" dt="2024-01-30T00:21:56.079" v="3147" actId="1076"/>
          <ac:spMkLst>
            <pc:docMk/>
            <pc:sldMk cId="212931970" sldId="491"/>
            <ac:spMk id="77" creationId="{A9595605-1D0A-4C4E-D278-7405E170B026}"/>
          </ac:spMkLst>
        </pc:spChg>
        <pc:spChg chg="add mod">
          <ac:chgData name="Trent Walker" userId="3e7de4a6-60a3-4f89-9a6c-7c45f9fefc92" providerId="ADAL" clId="{B149228D-DC4F-B649-9BA0-70786D0FD2FE}" dt="2024-01-30T00:22:12.345" v="3151" actId="1076"/>
          <ac:spMkLst>
            <pc:docMk/>
            <pc:sldMk cId="212931970" sldId="491"/>
            <ac:spMk id="78" creationId="{54D804BA-6149-AA8E-92F0-40336546B281}"/>
          </ac:spMkLst>
        </pc:spChg>
        <pc:spChg chg="add mod">
          <ac:chgData name="Trent Walker" userId="3e7de4a6-60a3-4f89-9a6c-7c45f9fefc92" providerId="ADAL" clId="{B149228D-DC4F-B649-9BA0-70786D0FD2FE}" dt="2024-01-30T00:22:54.078" v="3154" actId="14100"/>
          <ac:spMkLst>
            <pc:docMk/>
            <pc:sldMk cId="212931970" sldId="491"/>
            <ac:spMk id="79" creationId="{F05CF06E-5D39-1E5A-7EDD-F4190C582B46}"/>
          </ac:spMkLst>
        </pc:spChg>
        <pc:spChg chg="add del mod">
          <ac:chgData name="Trent Walker" userId="3e7de4a6-60a3-4f89-9a6c-7c45f9fefc92" providerId="ADAL" clId="{B149228D-DC4F-B649-9BA0-70786D0FD2FE}" dt="2024-01-30T00:24:03.607" v="3164"/>
          <ac:spMkLst>
            <pc:docMk/>
            <pc:sldMk cId="212931970" sldId="491"/>
            <ac:spMk id="89" creationId="{904B9EE6-28B9-E34F-CDB9-C6C5436B1318}"/>
          </ac:spMkLst>
        </pc:spChg>
        <pc:spChg chg="add mod">
          <ac:chgData name="Trent Walker" userId="3e7de4a6-60a3-4f89-9a6c-7c45f9fefc92" providerId="ADAL" clId="{B149228D-DC4F-B649-9BA0-70786D0FD2FE}" dt="2024-01-30T00:25:27.296" v="3173" actId="1076"/>
          <ac:spMkLst>
            <pc:docMk/>
            <pc:sldMk cId="212931970" sldId="491"/>
            <ac:spMk id="93" creationId="{7C1DFB95-182C-C9AB-7060-178361360C1B}"/>
          </ac:spMkLst>
        </pc:spChg>
        <pc:spChg chg="add mod">
          <ac:chgData name="Trent Walker" userId="3e7de4a6-60a3-4f89-9a6c-7c45f9fefc92" providerId="ADAL" clId="{B149228D-DC4F-B649-9BA0-70786D0FD2FE}" dt="2024-01-30T00:26:13.888" v="3188" actId="1076"/>
          <ac:spMkLst>
            <pc:docMk/>
            <pc:sldMk cId="212931970" sldId="491"/>
            <ac:spMk id="94" creationId="{A8FBF7F2-8B85-5130-BE84-0E77CC992BC7}"/>
          </ac:spMkLst>
        </pc:spChg>
        <pc:grpChg chg="add del mod">
          <ac:chgData name="Trent Walker" userId="3e7de4a6-60a3-4f89-9a6c-7c45f9fefc92" providerId="ADAL" clId="{B149228D-DC4F-B649-9BA0-70786D0FD2FE}" dt="2024-01-30T00:13:56.161" v="3083" actId="21"/>
          <ac:grpSpMkLst>
            <pc:docMk/>
            <pc:sldMk cId="212931970" sldId="491"/>
            <ac:grpSpMk id="36" creationId="{78843B81-413C-C207-5F35-959766A4B140}"/>
          </ac:grpSpMkLst>
        </pc:grpChg>
        <pc:grpChg chg="add mod">
          <ac:chgData name="Trent Walker" userId="3e7de4a6-60a3-4f89-9a6c-7c45f9fefc92" providerId="ADAL" clId="{B149228D-DC4F-B649-9BA0-70786D0FD2FE}" dt="2024-01-30T00:17:38.089" v="3120" actId="1076"/>
          <ac:grpSpMkLst>
            <pc:docMk/>
            <pc:sldMk cId="212931970" sldId="491"/>
            <ac:grpSpMk id="40" creationId="{9EEB3C40-1287-A9DD-0CF6-87C5C1013121}"/>
          </ac:grpSpMkLst>
        </pc:grpChg>
        <pc:grpChg chg="add del mod">
          <ac:chgData name="Trent Walker" userId="3e7de4a6-60a3-4f89-9a6c-7c45f9fefc92" providerId="ADAL" clId="{B149228D-DC4F-B649-9BA0-70786D0FD2FE}" dt="2024-01-30T00:17:20.994" v="3117" actId="478"/>
          <ac:grpSpMkLst>
            <pc:docMk/>
            <pc:sldMk cId="212931970" sldId="491"/>
            <ac:grpSpMk id="51" creationId="{4EFCF918-8CA0-52D0-7528-658DE64C6E9F}"/>
          </ac:grpSpMkLst>
        </pc:grpChg>
        <pc:grpChg chg="add mod">
          <ac:chgData name="Trent Walker" userId="3e7de4a6-60a3-4f89-9a6c-7c45f9fefc92" providerId="ADAL" clId="{B149228D-DC4F-B649-9BA0-70786D0FD2FE}" dt="2024-01-30T00:25:52.857" v="3174"/>
          <ac:grpSpMkLst>
            <pc:docMk/>
            <pc:sldMk cId="212931970" sldId="491"/>
            <ac:grpSpMk id="62" creationId="{86207D10-8BDD-E04A-C29A-4B2BE7A14469}"/>
          </ac:grpSpMkLst>
        </pc:grpChg>
        <pc:cxnChg chg="mod">
          <ac:chgData name="Trent Walker" userId="3e7de4a6-60a3-4f89-9a6c-7c45f9fefc92" providerId="ADAL" clId="{B149228D-DC4F-B649-9BA0-70786D0FD2FE}" dt="2024-01-30T00:17:50.587" v="3121" actId="14100"/>
          <ac:cxnSpMkLst>
            <pc:docMk/>
            <pc:sldMk cId="212931970" sldId="491"/>
            <ac:cxnSpMk id="29" creationId="{9BBAB7AE-8DCD-CDE4-706B-0B45BCD75059}"/>
          </ac:cxnSpMkLst>
        </pc:cxnChg>
        <pc:cxnChg chg="add mod">
          <ac:chgData name="Trent Walker" userId="3e7de4a6-60a3-4f89-9a6c-7c45f9fefc92" providerId="ADAL" clId="{B149228D-DC4F-B649-9BA0-70786D0FD2FE}" dt="2024-01-30T00:22:54.078" v="3154" actId="14100"/>
          <ac:cxnSpMkLst>
            <pc:docMk/>
            <pc:sldMk cId="212931970" sldId="491"/>
            <ac:cxnSpMk id="80" creationId="{6E6E5288-2215-B856-55FD-2C34EEB26B19}"/>
          </ac:cxnSpMkLst>
        </pc:cxnChg>
        <pc:cxnChg chg="add mod">
          <ac:chgData name="Trent Walker" userId="3e7de4a6-60a3-4f89-9a6c-7c45f9fefc92" providerId="ADAL" clId="{B149228D-DC4F-B649-9BA0-70786D0FD2FE}" dt="2024-01-30T00:24:34.790" v="3167" actId="14100"/>
          <ac:cxnSpMkLst>
            <pc:docMk/>
            <pc:sldMk cId="212931970" sldId="491"/>
            <ac:cxnSpMk id="82" creationId="{6D490EC2-C12B-35CF-4781-16365B684E30}"/>
          </ac:cxnSpMkLst>
        </pc:cxnChg>
      </pc:sldChg>
      <pc:sldChg chg="addSp delSp modSp add del mod modTransition">
        <pc:chgData name="Trent Walker" userId="3e7de4a6-60a3-4f89-9a6c-7c45f9fefc92" providerId="ADAL" clId="{B149228D-DC4F-B649-9BA0-70786D0FD2FE}" dt="2024-01-29T23:25:31.451" v="867" actId="2696"/>
        <pc:sldMkLst>
          <pc:docMk/>
          <pc:sldMk cId="1262709970" sldId="491"/>
        </pc:sldMkLst>
        <pc:spChg chg="mod">
          <ac:chgData name="Trent Walker" userId="3e7de4a6-60a3-4f89-9a6c-7c45f9fefc92" providerId="ADAL" clId="{B149228D-DC4F-B649-9BA0-70786D0FD2FE}" dt="2024-01-29T23:25:18.957" v="866" actId="1076"/>
          <ac:spMkLst>
            <pc:docMk/>
            <pc:sldMk cId="1262709970" sldId="491"/>
            <ac:spMk id="3" creationId="{1D36E0FD-E02F-F4D5-9910-B91D924EF729}"/>
          </ac:spMkLst>
        </pc:spChg>
        <pc:spChg chg="del mod">
          <ac:chgData name="Trent Walker" userId="3e7de4a6-60a3-4f89-9a6c-7c45f9fefc92" providerId="ADAL" clId="{B149228D-DC4F-B649-9BA0-70786D0FD2FE}" dt="2024-01-29T23:24:30.860" v="862" actId="478"/>
          <ac:spMkLst>
            <pc:docMk/>
            <pc:sldMk cId="1262709970" sldId="491"/>
            <ac:spMk id="4" creationId="{2158CA48-4291-7157-17E3-BB1341D56733}"/>
          </ac:spMkLst>
        </pc:spChg>
        <pc:spChg chg="del">
          <ac:chgData name="Trent Walker" userId="3e7de4a6-60a3-4f89-9a6c-7c45f9fefc92" providerId="ADAL" clId="{B149228D-DC4F-B649-9BA0-70786D0FD2FE}" dt="2024-01-29T23:23:35.424" v="859" actId="478"/>
          <ac:spMkLst>
            <pc:docMk/>
            <pc:sldMk cId="1262709970" sldId="491"/>
            <ac:spMk id="8" creationId="{6AACF59F-DBA2-2F02-47B6-247DB8C577A5}"/>
          </ac:spMkLst>
        </pc:spChg>
        <pc:spChg chg="mod">
          <ac:chgData name="Trent Walker" userId="3e7de4a6-60a3-4f89-9a6c-7c45f9fefc92" providerId="ADAL" clId="{B149228D-DC4F-B649-9BA0-70786D0FD2FE}" dt="2024-01-29T23:21:03.303" v="849"/>
          <ac:spMkLst>
            <pc:docMk/>
            <pc:sldMk cId="1262709970" sldId="491"/>
            <ac:spMk id="9" creationId="{93DF6EBA-8857-7D62-B181-56C11C7045D9}"/>
          </ac:spMkLst>
        </pc:spChg>
        <pc:spChg chg="mod">
          <ac:chgData name="Trent Walker" userId="3e7de4a6-60a3-4f89-9a6c-7c45f9fefc92" providerId="ADAL" clId="{B149228D-DC4F-B649-9BA0-70786D0FD2FE}" dt="2024-01-29T23:21:03.303" v="849"/>
          <ac:spMkLst>
            <pc:docMk/>
            <pc:sldMk cId="1262709970" sldId="491"/>
            <ac:spMk id="11" creationId="{D55F18A5-F1AC-D8E0-B0C2-702B6A057105}"/>
          </ac:spMkLst>
        </pc:spChg>
        <pc:spChg chg="mod">
          <ac:chgData name="Trent Walker" userId="3e7de4a6-60a3-4f89-9a6c-7c45f9fefc92" providerId="ADAL" clId="{B149228D-DC4F-B649-9BA0-70786D0FD2FE}" dt="2024-01-29T23:21:03.303" v="849"/>
          <ac:spMkLst>
            <pc:docMk/>
            <pc:sldMk cId="1262709970" sldId="491"/>
            <ac:spMk id="12" creationId="{1D17B8A5-46FC-47A9-C68A-F8CAED7C4BF9}"/>
          </ac:spMkLst>
        </pc:spChg>
        <pc:spChg chg="mod">
          <ac:chgData name="Trent Walker" userId="3e7de4a6-60a3-4f89-9a6c-7c45f9fefc92" providerId="ADAL" clId="{B149228D-DC4F-B649-9BA0-70786D0FD2FE}" dt="2024-01-29T23:21:03.303" v="849"/>
          <ac:spMkLst>
            <pc:docMk/>
            <pc:sldMk cId="1262709970" sldId="491"/>
            <ac:spMk id="13" creationId="{6B4B025A-C873-3BC6-61AB-C00F08A5540B}"/>
          </ac:spMkLst>
        </pc:spChg>
        <pc:spChg chg="del mod">
          <ac:chgData name="Trent Walker" userId="3e7de4a6-60a3-4f89-9a6c-7c45f9fefc92" providerId="ADAL" clId="{B149228D-DC4F-B649-9BA0-70786D0FD2FE}" dt="2024-01-29T23:21:39.789" v="857" actId="21"/>
          <ac:spMkLst>
            <pc:docMk/>
            <pc:sldMk cId="1262709970" sldId="491"/>
            <ac:spMk id="14" creationId="{BE70D7D2-16EE-A0CA-F204-D8EA876676D5}"/>
          </ac:spMkLst>
        </pc:spChg>
        <pc:spChg chg="mod">
          <ac:chgData name="Trent Walker" userId="3e7de4a6-60a3-4f89-9a6c-7c45f9fefc92" providerId="ADAL" clId="{B149228D-DC4F-B649-9BA0-70786D0FD2FE}" dt="2024-01-29T23:21:03.303" v="849"/>
          <ac:spMkLst>
            <pc:docMk/>
            <pc:sldMk cId="1262709970" sldId="491"/>
            <ac:spMk id="15" creationId="{2F5893B2-103F-9816-716A-BD23D671572F}"/>
          </ac:spMkLst>
        </pc:spChg>
        <pc:spChg chg="del">
          <ac:chgData name="Trent Walker" userId="3e7de4a6-60a3-4f89-9a6c-7c45f9fefc92" providerId="ADAL" clId="{B149228D-DC4F-B649-9BA0-70786D0FD2FE}" dt="2024-01-29T23:21:22.457" v="852" actId="478"/>
          <ac:spMkLst>
            <pc:docMk/>
            <pc:sldMk cId="1262709970" sldId="491"/>
            <ac:spMk id="16" creationId="{BE982F1A-F7F5-06C0-D100-1414B3C25CA5}"/>
          </ac:spMkLst>
        </pc:spChg>
        <pc:spChg chg="del">
          <ac:chgData name="Trent Walker" userId="3e7de4a6-60a3-4f89-9a6c-7c45f9fefc92" providerId="ADAL" clId="{B149228D-DC4F-B649-9BA0-70786D0FD2FE}" dt="2024-01-29T23:21:29.194" v="856" actId="478"/>
          <ac:spMkLst>
            <pc:docMk/>
            <pc:sldMk cId="1262709970" sldId="491"/>
            <ac:spMk id="17" creationId="{D8DA31FE-3073-B38A-BD97-A489DA6E672C}"/>
          </ac:spMkLst>
        </pc:spChg>
        <pc:spChg chg="del">
          <ac:chgData name="Trent Walker" userId="3e7de4a6-60a3-4f89-9a6c-7c45f9fefc92" providerId="ADAL" clId="{B149228D-DC4F-B649-9BA0-70786D0FD2FE}" dt="2024-01-29T23:21:25.740" v="854" actId="478"/>
          <ac:spMkLst>
            <pc:docMk/>
            <pc:sldMk cId="1262709970" sldId="491"/>
            <ac:spMk id="19" creationId="{3CDF8293-8349-1C8C-70F9-D55E5DF1A549}"/>
          </ac:spMkLst>
        </pc:spChg>
        <pc:spChg chg="del">
          <ac:chgData name="Trent Walker" userId="3e7de4a6-60a3-4f89-9a6c-7c45f9fefc92" providerId="ADAL" clId="{B149228D-DC4F-B649-9BA0-70786D0FD2FE}" dt="2024-01-29T23:21:27.369" v="855" actId="478"/>
          <ac:spMkLst>
            <pc:docMk/>
            <pc:sldMk cId="1262709970" sldId="491"/>
            <ac:spMk id="20" creationId="{B9C79E9F-AF64-2823-68DA-6F4670A227EF}"/>
          </ac:spMkLst>
        </pc:spChg>
        <pc:spChg chg="del">
          <ac:chgData name="Trent Walker" userId="3e7de4a6-60a3-4f89-9a6c-7c45f9fefc92" providerId="ADAL" clId="{B149228D-DC4F-B649-9BA0-70786D0FD2FE}" dt="2024-01-29T23:21:24.238" v="853" actId="478"/>
          <ac:spMkLst>
            <pc:docMk/>
            <pc:sldMk cId="1262709970" sldId="491"/>
            <ac:spMk id="21" creationId="{4E4877C9-9851-F289-8A2A-0CCD05028C97}"/>
          </ac:spMkLst>
        </pc:spChg>
        <pc:spChg chg="del">
          <ac:chgData name="Trent Walker" userId="3e7de4a6-60a3-4f89-9a6c-7c45f9fefc92" providerId="ADAL" clId="{B149228D-DC4F-B649-9BA0-70786D0FD2FE}" dt="2024-01-29T23:24:35" v="863" actId="478"/>
          <ac:spMkLst>
            <pc:docMk/>
            <pc:sldMk cId="1262709970" sldId="491"/>
            <ac:spMk id="22" creationId="{195AF155-F228-B322-08AE-3FDFA1F63D7B}"/>
          </ac:spMkLst>
        </pc:spChg>
        <pc:spChg chg="del">
          <ac:chgData name="Trent Walker" userId="3e7de4a6-60a3-4f89-9a6c-7c45f9fefc92" providerId="ADAL" clId="{B149228D-DC4F-B649-9BA0-70786D0FD2FE}" dt="2024-01-29T23:21:11.707" v="850" actId="478"/>
          <ac:spMkLst>
            <pc:docMk/>
            <pc:sldMk cId="1262709970" sldId="491"/>
            <ac:spMk id="23" creationId="{831277FA-D6C3-5821-A464-9C1F98CBA869}"/>
          </ac:spMkLst>
        </pc:spChg>
        <pc:spChg chg="mod">
          <ac:chgData name="Trent Walker" userId="3e7de4a6-60a3-4f89-9a6c-7c45f9fefc92" providerId="ADAL" clId="{B149228D-DC4F-B649-9BA0-70786D0FD2FE}" dt="2024-01-29T23:21:03.303" v="849"/>
          <ac:spMkLst>
            <pc:docMk/>
            <pc:sldMk cId="1262709970" sldId="491"/>
            <ac:spMk id="28" creationId="{8CEC8DFB-021B-6504-F10E-CD7E171AD0DA}"/>
          </ac:spMkLst>
        </pc:spChg>
        <pc:spChg chg="mod">
          <ac:chgData name="Trent Walker" userId="3e7de4a6-60a3-4f89-9a6c-7c45f9fefc92" providerId="ADAL" clId="{B149228D-DC4F-B649-9BA0-70786D0FD2FE}" dt="2024-01-29T23:21:03.303" v="849"/>
          <ac:spMkLst>
            <pc:docMk/>
            <pc:sldMk cId="1262709970" sldId="491"/>
            <ac:spMk id="31" creationId="{34AD2A94-3279-C0CF-0EAE-6645FAD03509}"/>
          </ac:spMkLst>
        </pc:spChg>
        <pc:spChg chg="mod">
          <ac:chgData name="Trent Walker" userId="3e7de4a6-60a3-4f89-9a6c-7c45f9fefc92" providerId="ADAL" clId="{B149228D-DC4F-B649-9BA0-70786D0FD2FE}" dt="2024-01-29T23:21:03.303" v="849"/>
          <ac:spMkLst>
            <pc:docMk/>
            <pc:sldMk cId="1262709970" sldId="491"/>
            <ac:spMk id="32" creationId="{3C60D5C8-E768-63D1-8440-9F17019A3F97}"/>
          </ac:spMkLst>
        </pc:spChg>
        <pc:grpChg chg="add mod">
          <ac:chgData name="Trent Walker" userId="3e7de4a6-60a3-4f89-9a6c-7c45f9fefc92" providerId="ADAL" clId="{B149228D-DC4F-B649-9BA0-70786D0FD2FE}" dt="2024-01-29T23:21:19.910" v="851" actId="167"/>
          <ac:grpSpMkLst>
            <pc:docMk/>
            <pc:sldMk cId="1262709970" sldId="491"/>
            <ac:grpSpMk id="2" creationId="{C8EDB210-1FE1-1ADA-C2A5-F18E19915781}"/>
          </ac:grpSpMkLst>
        </pc:grpChg>
        <pc:cxnChg chg="mod">
          <ac:chgData name="Trent Walker" userId="3e7de4a6-60a3-4f89-9a6c-7c45f9fefc92" providerId="ADAL" clId="{B149228D-DC4F-B649-9BA0-70786D0FD2FE}" dt="2024-01-29T23:24:38.986" v="864" actId="14100"/>
          <ac:cxnSpMkLst>
            <pc:docMk/>
            <pc:sldMk cId="1262709970" sldId="491"/>
            <ac:cxnSpMk id="29" creationId="{9DF057B9-5A12-053E-4DED-86D4B342BE31}"/>
          </ac:cxnSpMkLst>
        </pc:cxnChg>
      </pc:sldChg>
      <pc:sldChg chg="addSp modSp new mod">
        <pc:chgData name="Trent Walker" userId="3e7de4a6-60a3-4f89-9a6c-7c45f9fefc92" providerId="ADAL" clId="{B149228D-DC4F-B649-9BA0-70786D0FD2FE}" dt="2024-01-30T00:06:05.901" v="3009" actId="14100"/>
        <pc:sldMkLst>
          <pc:docMk/>
          <pc:sldMk cId="2578014557" sldId="493"/>
        </pc:sldMkLst>
        <pc:spChg chg="mod">
          <ac:chgData name="Trent Walker" userId="3e7de4a6-60a3-4f89-9a6c-7c45f9fefc92" providerId="ADAL" clId="{B149228D-DC4F-B649-9BA0-70786D0FD2FE}" dt="2024-01-30T00:06:03.658" v="3008"/>
          <ac:spMkLst>
            <pc:docMk/>
            <pc:sldMk cId="2578014557" sldId="493"/>
            <ac:spMk id="5" creationId="{5AAF6376-1344-F228-B9FC-D10BD68871F1}"/>
          </ac:spMkLst>
        </pc:spChg>
        <pc:spChg chg="mod">
          <ac:chgData name="Trent Walker" userId="3e7de4a6-60a3-4f89-9a6c-7c45f9fefc92" providerId="ADAL" clId="{B149228D-DC4F-B649-9BA0-70786D0FD2FE}" dt="2024-01-30T00:06:03.658" v="3008"/>
          <ac:spMkLst>
            <pc:docMk/>
            <pc:sldMk cId="2578014557" sldId="493"/>
            <ac:spMk id="6" creationId="{4B3C9EEB-01D6-093F-8A66-D7BEFFBCD628}"/>
          </ac:spMkLst>
        </pc:spChg>
        <pc:spChg chg="mod">
          <ac:chgData name="Trent Walker" userId="3e7de4a6-60a3-4f89-9a6c-7c45f9fefc92" providerId="ADAL" clId="{B149228D-DC4F-B649-9BA0-70786D0FD2FE}" dt="2024-01-30T00:06:03.658" v="3008"/>
          <ac:spMkLst>
            <pc:docMk/>
            <pc:sldMk cId="2578014557" sldId="493"/>
            <ac:spMk id="7" creationId="{35407FC3-B51F-9890-E1FD-BEFE602A6BB9}"/>
          </ac:spMkLst>
        </pc:spChg>
        <pc:spChg chg="mod">
          <ac:chgData name="Trent Walker" userId="3e7de4a6-60a3-4f89-9a6c-7c45f9fefc92" providerId="ADAL" clId="{B149228D-DC4F-B649-9BA0-70786D0FD2FE}" dt="2024-01-30T00:06:03.658" v="3008"/>
          <ac:spMkLst>
            <pc:docMk/>
            <pc:sldMk cId="2578014557" sldId="493"/>
            <ac:spMk id="8" creationId="{B0CFCB39-2406-6201-EA9B-864601DD868D}"/>
          </ac:spMkLst>
        </pc:spChg>
        <pc:spChg chg="mod">
          <ac:chgData name="Trent Walker" userId="3e7de4a6-60a3-4f89-9a6c-7c45f9fefc92" providerId="ADAL" clId="{B149228D-DC4F-B649-9BA0-70786D0FD2FE}" dt="2024-01-30T00:06:03.658" v="3008"/>
          <ac:spMkLst>
            <pc:docMk/>
            <pc:sldMk cId="2578014557" sldId="493"/>
            <ac:spMk id="9" creationId="{0A5B70DE-735D-386B-FBCC-293D0AABD3DA}"/>
          </ac:spMkLst>
        </pc:spChg>
        <pc:spChg chg="mod">
          <ac:chgData name="Trent Walker" userId="3e7de4a6-60a3-4f89-9a6c-7c45f9fefc92" providerId="ADAL" clId="{B149228D-DC4F-B649-9BA0-70786D0FD2FE}" dt="2024-01-30T00:06:03.658" v="3008"/>
          <ac:spMkLst>
            <pc:docMk/>
            <pc:sldMk cId="2578014557" sldId="493"/>
            <ac:spMk id="10" creationId="{C28DE91C-A095-1D92-C248-7C78C3CCCDF1}"/>
          </ac:spMkLst>
        </pc:spChg>
        <pc:spChg chg="mod">
          <ac:chgData name="Trent Walker" userId="3e7de4a6-60a3-4f89-9a6c-7c45f9fefc92" providerId="ADAL" clId="{B149228D-DC4F-B649-9BA0-70786D0FD2FE}" dt="2024-01-30T00:06:03.658" v="3008"/>
          <ac:spMkLst>
            <pc:docMk/>
            <pc:sldMk cId="2578014557" sldId="493"/>
            <ac:spMk id="11" creationId="{6FBCBA17-088A-D125-2295-017E6961C318}"/>
          </ac:spMkLst>
        </pc:spChg>
        <pc:spChg chg="mod">
          <ac:chgData name="Trent Walker" userId="3e7de4a6-60a3-4f89-9a6c-7c45f9fefc92" providerId="ADAL" clId="{B149228D-DC4F-B649-9BA0-70786D0FD2FE}" dt="2024-01-30T00:06:03.658" v="3008"/>
          <ac:spMkLst>
            <pc:docMk/>
            <pc:sldMk cId="2578014557" sldId="493"/>
            <ac:spMk id="12" creationId="{5239BB21-9BF4-A4BB-0D03-09CD88891186}"/>
          </ac:spMkLst>
        </pc:spChg>
        <pc:grpChg chg="add mod">
          <ac:chgData name="Trent Walker" userId="3e7de4a6-60a3-4f89-9a6c-7c45f9fefc92" providerId="ADAL" clId="{B149228D-DC4F-B649-9BA0-70786D0FD2FE}" dt="2024-01-30T00:06:05.901" v="3009" actId="14100"/>
          <ac:grpSpMkLst>
            <pc:docMk/>
            <pc:sldMk cId="2578014557" sldId="493"/>
            <ac:grpSpMk id="4" creationId="{65A15C26-EC7D-80A9-F5F4-671A21956CA9}"/>
          </ac:grpSpMkLst>
        </pc:grpChg>
      </pc:sldChg>
      <pc:sldChg chg="addSp delSp modSp mod modShow">
        <pc:chgData name="Trent Walker" userId="3e7de4a6-60a3-4f89-9a6c-7c45f9fefc92" providerId="ADAL" clId="{B149228D-DC4F-B649-9BA0-70786D0FD2FE}" dt="2024-01-30T03:36:33.272" v="3241" actId="164"/>
        <pc:sldMkLst>
          <pc:docMk/>
          <pc:sldMk cId="2578014557" sldId="494"/>
        </pc:sldMkLst>
        <pc:spChg chg="mod topLvl">
          <ac:chgData name="Trent Walker" userId="3e7de4a6-60a3-4f89-9a6c-7c45f9fefc92" providerId="ADAL" clId="{B149228D-DC4F-B649-9BA0-70786D0FD2FE}" dt="2024-01-30T03:36:33.272" v="3241" actId="164"/>
          <ac:spMkLst>
            <pc:docMk/>
            <pc:sldMk cId="2578014557" sldId="494"/>
            <ac:spMk id="5" creationId="{5AAF6376-1344-F228-B9FC-D10BD68871F1}"/>
          </ac:spMkLst>
        </pc:spChg>
        <pc:spChg chg="mod topLvl">
          <ac:chgData name="Trent Walker" userId="3e7de4a6-60a3-4f89-9a6c-7c45f9fefc92" providerId="ADAL" clId="{B149228D-DC4F-B649-9BA0-70786D0FD2FE}" dt="2024-01-30T03:36:33.272" v="3241" actId="164"/>
          <ac:spMkLst>
            <pc:docMk/>
            <pc:sldMk cId="2578014557" sldId="494"/>
            <ac:spMk id="6" creationId="{4B3C9EEB-01D6-093F-8A66-D7BEFFBCD628}"/>
          </ac:spMkLst>
        </pc:spChg>
        <pc:spChg chg="mod topLvl">
          <ac:chgData name="Trent Walker" userId="3e7de4a6-60a3-4f89-9a6c-7c45f9fefc92" providerId="ADAL" clId="{B149228D-DC4F-B649-9BA0-70786D0FD2FE}" dt="2024-01-30T03:36:33.272" v="3241" actId="164"/>
          <ac:spMkLst>
            <pc:docMk/>
            <pc:sldMk cId="2578014557" sldId="494"/>
            <ac:spMk id="7" creationId="{35407FC3-B51F-9890-E1FD-BEFE602A6BB9}"/>
          </ac:spMkLst>
        </pc:spChg>
        <pc:spChg chg="mod topLvl">
          <ac:chgData name="Trent Walker" userId="3e7de4a6-60a3-4f89-9a6c-7c45f9fefc92" providerId="ADAL" clId="{B149228D-DC4F-B649-9BA0-70786D0FD2FE}" dt="2024-01-30T03:36:33.272" v="3241" actId="164"/>
          <ac:spMkLst>
            <pc:docMk/>
            <pc:sldMk cId="2578014557" sldId="494"/>
            <ac:spMk id="8" creationId="{B0CFCB39-2406-6201-EA9B-864601DD868D}"/>
          </ac:spMkLst>
        </pc:spChg>
        <pc:spChg chg="mod topLvl">
          <ac:chgData name="Trent Walker" userId="3e7de4a6-60a3-4f89-9a6c-7c45f9fefc92" providerId="ADAL" clId="{B149228D-DC4F-B649-9BA0-70786D0FD2FE}" dt="2024-01-30T03:36:33.272" v="3241" actId="164"/>
          <ac:spMkLst>
            <pc:docMk/>
            <pc:sldMk cId="2578014557" sldId="494"/>
            <ac:spMk id="9" creationId="{0A5B70DE-735D-386B-FBCC-293D0AABD3DA}"/>
          </ac:spMkLst>
        </pc:spChg>
        <pc:spChg chg="mod topLvl">
          <ac:chgData name="Trent Walker" userId="3e7de4a6-60a3-4f89-9a6c-7c45f9fefc92" providerId="ADAL" clId="{B149228D-DC4F-B649-9BA0-70786D0FD2FE}" dt="2024-01-30T03:36:33.272" v="3241" actId="164"/>
          <ac:spMkLst>
            <pc:docMk/>
            <pc:sldMk cId="2578014557" sldId="494"/>
            <ac:spMk id="10" creationId="{C28DE91C-A095-1D92-C248-7C78C3CCCDF1}"/>
          </ac:spMkLst>
        </pc:spChg>
        <pc:spChg chg="mod topLvl">
          <ac:chgData name="Trent Walker" userId="3e7de4a6-60a3-4f89-9a6c-7c45f9fefc92" providerId="ADAL" clId="{B149228D-DC4F-B649-9BA0-70786D0FD2FE}" dt="2024-01-30T03:36:33.272" v="3241" actId="164"/>
          <ac:spMkLst>
            <pc:docMk/>
            <pc:sldMk cId="2578014557" sldId="494"/>
            <ac:spMk id="11" creationId="{6FBCBA17-088A-D125-2295-017E6961C318}"/>
          </ac:spMkLst>
        </pc:spChg>
        <pc:spChg chg="mod topLvl">
          <ac:chgData name="Trent Walker" userId="3e7de4a6-60a3-4f89-9a6c-7c45f9fefc92" providerId="ADAL" clId="{B149228D-DC4F-B649-9BA0-70786D0FD2FE}" dt="2024-01-30T03:36:33.272" v="3241" actId="164"/>
          <ac:spMkLst>
            <pc:docMk/>
            <pc:sldMk cId="2578014557" sldId="494"/>
            <ac:spMk id="12" creationId="{5239BB21-9BF4-A4BB-0D03-09CD88891186}"/>
          </ac:spMkLst>
        </pc:spChg>
        <pc:grpChg chg="del">
          <ac:chgData name="Trent Walker" userId="3e7de4a6-60a3-4f89-9a6c-7c45f9fefc92" providerId="ADAL" clId="{B149228D-DC4F-B649-9BA0-70786D0FD2FE}" dt="2024-01-30T00:06:17.081" v="3010" actId="165"/>
          <ac:grpSpMkLst>
            <pc:docMk/>
            <pc:sldMk cId="2578014557" sldId="494"/>
            <ac:grpSpMk id="4" creationId="{65A15C26-EC7D-80A9-F5F4-671A21956CA9}"/>
          </ac:grpSpMkLst>
        </pc:grpChg>
        <pc:grpChg chg="add mod">
          <ac:chgData name="Trent Walker" userId="3e7de4a6-60a3-4f89-9a6c-7c45f9fefc92" providerId="ADAL" clId="{B149228D-DC4F-B649-9BA0-70786D0FD2FE}" dt="2024-01-30T03:36:33.272" v="3241" actId="164"/>
          <ac:grpSpMkLst>
            <pc:docMk/>
            <pc:sldMk cId="2578014557" sldId="494"/>
            <ac:grpSpMk id="13" creationId="{DF6E1717-3794-FCA3-AECE-B802AFEAFE04}"/>
          </ac:grpSpMkLst>
        </pc:grpChg>
      </pc:sldChg>
      <pc:sldChg chg="modSp mod">
        <pc:chgData name="Trent Walker" userId="3e7de4a6-60a3-4f89-9a6c-7c45f9fefc92" providerId="ADAL" clId="{B149228D-DC4F-B649-9BA0-70786D0FD2FE}" dt="2024-01-30T04:02:21.515" v="3244" actId="1076"/>
        <pc:sldMkLst>
          <pc:docMk/>
          <pc:sldMk cId="3774657337" sldId="496"/>
        </pc:sldMkLst>
        <pc:spChg chg="mod">
          <ac:chgData name="Trent Walker" userId="3e7de4a6-60a3-4f89-9a6c-7c45f9fefc92" providerId="ADAL" clId="{B149228D-DC4F-B649-9BA0-70786D0FD2FE}" dt="2024-01-30T04:02:21.515" v="3244" actId="1076"/>
          <ac:spMkLst>
            <pc:docMk/>
            <pc:sldMk cId="3774657337" sldId="496"/>
            <ac:spMk id="87" creationId="{64833007-3680-4FAE-A43C-ADC43353ED90}"/>
          </ac:spMkLst>
        </pc:spChg>
      </pc:sldChg>
      <pc:sldChg chg="modSp mod">
        <pc:chgData name="Trent Walker" userId="3e7de4a6-60a3-4f89-9a6c-7c45f9fefc92" providerId="ADAL" clId="{B149228D-DC4F-B649-9BA0-70786D0FD2FE}" dt="2024-01-30T04:11:05.907" v="3268" actId="20577"/>
        <pc:sldMkLst>
          <pc:docMk/>
          <pc:sldMk cId="1776227605" sldId="508"/>
        </pc:sldMkLst>
        <pc:spChg chg="mod">
          <ac:chgData name="Trent Walker" userId="3e7de4a6-60a3-4f89-9a6c-7c45f9fefc92" providerId="ADAL" clId="{B149228D-DC4F-B649-9BA0-70786D0FD2FE}" dt="2024-01-30T04:11:05.907" v="3268" actId="20577"/>
          <ac:spMkLst>
            <pc:docMk/>
            <pc:sldMk cId="1776227605" sldId="508"/>
            <ac:spMk id="16" creationId="{5F847FF7-5C7A-F343-E566-FC9615AF5E65}"/>
          </ac:spMkLst>
        </pc:spChg>
        <pc:cxnChg chg="mod">
          <ac:chgData name="Trent Walker" userId="3e7de4a6-60a3-4f89-9a6c-7c45f9fefc92" providerId="ADAL" clId="{B149228D-DC4F-B649-9BA0-70786D0FD2FE}" dt="2024-01-30T04:11:04.060" v="3263" actId="20577"/>
          <ac:cxnSpMkLst>
            <pc:docMk/>
            <pc:sldMk cId="1776227605" sldId="508"/>
            <ac:cxnSpMk id="19" creationId="{51C25AA2-ED2C-A56C-6771-8FD1BF00FC24}"/>
          </ac:cxnSpMkLst>
        </pc:cxnChg>
      </pc:sldChg>
      <pc:sldChg chg="modSp mod">
        <pc:chgData name="Trent Walker" userId="3e7de4a6-60a3-4f89-9a6c-7c45f9fefc92" providerId="ADAL" clId="{B149228D-DC4F-B649-9BA0-70786D0FD2FE}" dt="2024-01-30T04:12:57.085" v="3270" actId="20577"/>
        <pc:sldMkLst>
          <pc:docMk/>
          <pc:sldMk cId="222881593" sldId="510"/>
        </pc:sldMkLst>
        <pc:spChg chg="mod">
          <ac:chgData name="Trent Walker" userId="3e7de4a6-60a3-4f89-9a6c-7c45f9fefc92" providerId="ADAL" clId="{B149228D-DC4F-B649-9BA0-70786D0FD2FE}" dt="2024-01-30T04:12:57.085" v="3270" actId="20577"/>
          <ac:spMkLst>
            <pc:docMk/>
            <pc:sldMk cId="222881593" sldId="510"/>
            <ac:spMk id="9" creationId="{42DEACCE-E16D-63F3-911C-DFBE167A2166}"/>
          </ac:spMkLst>
        </pc:spChg>
      </pc:sldChg>
    </pc:docChg>
  </pc:docChgLst>
  <pc:docChgLst>
    <pc:chgData name="Kevin Hernandez Lichtl" userId="S::kjh19a@fsu.edu::1972ab5e-5eb3-44d7-8806-f0fa61fe4a33" providerId="AD" clId="Web-{C97F3776-52E2-44E4-B7C8-9C64D999B655}"/>
    <pc:docChg chg="modSld">
      <pc:chgData name="Kevin Hernandez Lichtl" userId="S::kjh19a@fsu.edu::1972ab5e-5eb3-44d7-8806-f0fa61fe4a33" providerId="AD" clId="Web-{C97F3776-52E2-44E4-B7C8-9C64D999B655}" dt="2023-12-05T15:33:25.629" v="0" actId="1076"/>
      <pc:docMkLst>
        <pc:docMk/>
      </pc:docMkLst>
      <pc:sldChg chg="modSp">
        <pc:chgData name="Kevin Hernandez Lichtl" userId="S::kjh19a@fsu.edu::1972ab5e-5eb3-44d7-8806-f0fa61fe4a33" providerId="AD" clId="Web-{C97F3776-52E2-44E4-B7C8-9C64D999B655}" dt="2023-12-05T15:33:25.629" v="0" actId="1076"/>
        <pc:sldMkLst>
          <pc:docMk/>
          <pc:sldMk cId="2603576603" sldId="351"/>
        </pc:sldMkLst>
        <pc:picChg chg="mod">
          <ac:chgData name="Kevin Hernandez Lichtl" userId="S::kjh19a@fsu.edu::1972ab5e-5eb3-44d7-8806-f0fa61fe4a33" providerId="AD" clId="Web-{C97F3776-52E2-44E4-B7C8-9C64D999B655}" dt="2023-12-05T15:33:25.629" v="0" actId="1076"/>
          <ac:picMkLst>
            <pc:docMk/>
            <pc:sldMk cId="2603576603" sldId="351"/>
            <ac:picMk id="2" creationId="{EC27274B-2D73-9F8E-FD04-2B75E731CB8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the\OneDrive\Documents\BOM%20Cha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Budget Overview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DCF-430A-B8F4-66F2381C6718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DCF-430A-B8F4-66F2381C671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Sheet1!$A$3:$A$4</c:f>
              <c:strCache>
                <c:ptCount val="2"/>
                <c:pt idx="0">
                  <c:v>Spent</c:v>
                </c:pt>
                <c:pt idx="1">
                  <c:v>Remaining</c:v>
                </c:pt>
              </c:strCache>
            </c:strRef>
          </c:cat>
          <c:val>
            <c:numRef>
              <c:f>Sheet1!$B$3:$B$4</c:f>
              <c:numCache>
                <c:formatCode>"$"#,##0_);[Red]\("$"#,##0\)</c:formatCode>
                <c:ptCount val="2"/>
                <c:pt idx="0" formatCode="&quot;$&quot;#,##0.00_);[Red]\(&quot;$&quot;#,##0.00\)">
                  <c:v>1058.69</c:v>
                </c:pt>
                <c:pt idx="1">
                  <c:v>941.31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DCF-430A-B8F4-66F2381C671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2857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modernComment_1C3_B522454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EAC67D1-3131-4F60-BC09-86B046A49836}" authorId="{AA592721-16DF-CDF9-980B-57E3CBB99E1D}" created="2024-01-30T02:39:16.73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01837951" sldId="451"/>
      <ac:spMk id="13" creationId="{9257EC4F-69C1-CB9C-8C8B-03C1FED9D38B}"/>
      <ac:txMk cp="0">
        <ac:context len="1" hash="13"/>
      </ac:txMk>
    </ac:txMkLst>
    <p188:txBody>
      <a:bodyPr/>
      <a:lstStyle/>
      <a:p>
        <a:r>
          <a:rPr lang="en-US"/>
          <a:t>Segway into addition of Cryogenic Jacket</a:t>
        </a:r>
      </a:p>
    </p188:txBody>
  </p188:cm>
  <p188:cm id="{9F6B9A7F-14F2-44DE-907F-1A55B64B2425}" authorId="{AA592721-16DF-CDF9-980B-57E3CBB99E1D}" created="2024-01-30T02:45:17.66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038922061" sldId="451"/>
      <ac:spMk id="4" creationId="{9A286A23-E2BB-15BA-D298-E88D2E6F629E}"/>
      <ac:txMk cp="0" len="53">
        <ac:context len="115" hash="12960983"/>
      </ac:txMk>
    </ac:txMkLst>
    <p188:pos x="3537589" y="373364"/>
    <p188:replyLst>
      <p188:reply id="{8E1C1D1E-6E63-4A6B-8863-4BD456339DBA}" authorId="{BF1E7456-4D88-D8AA-F172-63A275B765BD}" created="2024-01-30T02:51:37.895">
        <p188:txBody>
          <a:bodyPr/>
          <a:lstStyle/>
          <a:p>
            <a:r>
              <a:rPr lang="en-US"/>
              <a:t>I think its great</a:t>
            </a:r>
          </a:p>
        </p188:txBody>
      </p188:reply>
      <p188:reply id="{E5FE4C69-0AEB-4ED6-9A5D-FD330F06163E}" authorId="{BF1E7456-4D88-D8AA-F172-63A275B765BD}" created="2024-01-30T02:51:46.738">
        <p188:txBody>
          <a:bodyPr/>
          <a:lstStyle/>
          <a:p>
            <a:r>
              <a:rPr lang="en-US"/>
              <a:t>Enjoy the spam emails also lol
</a:t>
            </a:r>
          </a:p>
        </p188:txBody>
      </p188:reply>
    </p188:replyLst>
    <p188:txBody>
      <a:bodyPr/>
      <a:lstStyle/>
      <a:p>
        <a:r>
          <a:rPr lang="en-US"/>
          <a:t>Phrasing?</a:t>
        </a:r>
      </a:p>
    </p188:txBody>
  </p188:cm>
</p188:cmLst>
</file>

<file path=ppt/comments/modernComment_1E7_4FA862D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BB30CFD-64F7-436E-85E4-9D99DACE0BD5}" authorId="{AA592721-16DF-CDF9-980B-57E3CBB99E1D}" created="2024-01-29T23:39:35.98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336435408" sldId="487"/>
      <ac:spMk id="7" creationId="{32CF66D6-2CFC-1925-717B-66E0BA926D28}"/>
      <ac:txMk cp="124" len="4">
        <ac:context len="137" hash="409427166"/>
      </ac:txMk>
    </ac:txMkLst>
    <p188:pos x="2417379" y="4296103"/>
    <p188:txBody>
      <a:bodyPr/>
      <a:lstStyle/>
      <a:p>
        <a:r>
          <a:rPr lang="en-US"/>
          <a:t>Cut: 
Holds XX lbs of regolith simulant​ (Not important enough)
LN2 Capable (Will explain/imply later)</a:t>
        </a:r>
      </a:p>
    </p188:txBody>
  </p188:cm>
  <p188:cm id="{835348F5-EAAC-4C11-B80D-C32D70E25858}" authorId="{AA592721-16DF-CDF9-980B-57E3CBB99E1D}" created="2024-01-30T02:11:48.68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336435408" sldId="487"/>
      <ac:spMk id="7" creationId="{32CF66D6-2CFC-1925-717B-66E0BA926D28}"/>
      <ac:txMk cp="128" len="8">
        <ac:context len="137" hash="409427166"/>
      </ac:txMk>
    </ac:txMkLst>
    <p188:pos x="2499366" y="3217070"/>
    <p188:replyLst>
      <p188:reply id="{77271526-B606-4A8F-9916-6E9D2DDFB15D}" authorId="{BF1E7456-4D88-D8AA-F172-63A275B765BD}" created="2024-01-30T02:17:16.354">
        <p188:txBody>
          <a:bodyPr/>
          <a:lstStyle/>
          <a:p>
            <a:r>
              <a:rPr lang="en-US"/>
              <a:t>Looks good to me
</a:t>
            </a:r>
          </a:p>
        </p188:txBody>
      </p188:reply>
    </p188:replyLst>
    <p188:txBody>
      <a:bodyPr/>
      <a:lstStyle/>
      <a:p>
        <a:r>
          <a:rPr lang="en-US"/>
          <a:t>Thoughts? Syn?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solidFill>
          <a:schemeClr val="accent1"/>
        </a:solidFill>
      </dgm:spPr>
      <dgm:t>
        <a:bodyPr/>
        <a:lstStyle/>
        <a:p>
          <a:pPr algn="ctr"/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pPr algn="ctr"/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pPr algn="ctr"/>
          <a:endParaRPr lang="en-US"/>
        </a:p>
      </dgm:t>
    </dgm:pt>
    <dgm:pt modelId="{E407C61F-AD93-4FD2-A1AC-E32D36C8F4A6}">
      <dgm:prSet phldrT="[Text]"/>
      <dgm:spPr>
        <a:solidFill>
          <a:schemeClr val="tx2"/>
        </a:solidFill>
      </dgm:spPr>
      <dgm:t>
        <a:bodyPr/>
        <a:lstStyle/>
        <a:p>
          <a:pPr algn="ctr"/>
          <a:r>
            <a:rPr lang="en-US"/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pPr algn="ctr"/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pPr algn="ctr"/>
          <a:endParaRPr lang="en-US"/>
        </a:p>
      </dgm:t>
    </dgm:pt>
    <dgm:pt modelId="{4596544A-7AA4-46D7-810A-F30F63568F82}">
      <dgm:prSet phldrT="[Text]"/>
      <dgm:spPr>
        <a:solidFill>
          <a:schemeClr val="tx2"/>
        </a:solidFill>
      </dgm:spPr>
      <dgm:t>
        <a:bodyPr/>
        <a:lstStyle/>
        <a:p>
          <a:pPr algn="ctr"/>
          <a:r>
            <a:rPr lang="en-US"/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pPr algn="ctr"/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pPr algn="ctr"/>
          <a:endParaRPr lang="en-US"/>
        </a:p>
      </dgm:t>
    </dgm:pt>
    <dgm:pt modelId="{889032A4-A58F-40DA-B3A7-361E3CD1B031}">
      <dgm:prSet phldrT="[Text]"/>
      <dgm:spPr>
        <a:solidFill>
          <a:schemeClr val="tx2"/>
        </a:solidFill>
      </dgm:spPr>
      <dgm:t>
        <a:bodyPr/>
        <a:lstStyle/>
        <a:p>
          <a:pPr algn="ctr"/>
          <a:r>
            <a:rPr lang="en-US"/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pPr algn="ctr"/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pPr algn="ctr"/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/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/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/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endParaRPr lang="en-US"/>
        </a:p>
      </dgm:t>
    </dgm:pt>
    <dgm:pt modelId="{E407C61F-AD93-4FD2-A1AC-E32D36C8F4A6}">
      <dgm:prSet phldrT="[Text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endParaRPr lang="en-US"/>
        </a:p>
      </dgm:t>
    </dgm:pt>
    <dgm:pt modelId="{4596544A-7AA4-46D7-810A-F30F63568F82}">
      <dgm:prSet phldrT="[Text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endParaRPr lang="en-US"/>
        </a:p>
      </dgm:t>
    </dgm:pt>
    <dgm:pt modelId="{889032A4-A58F-40DA-B3A7-361E3CD1B031}">
      <dgm:prSet phldrT="[Text]" custT="1"/>
      <dgm:spPr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endParaRPr lang="en-US"/>
        </a:p>
      </dgm:t>
    </dgm:pt>
    <dgm:pt modelId="{E407C61F-AD93-4FD2-A1AC-E32D36C8F4A6}">
      <dgm:prSet phldrT="[Text]"/>
      <dgm:spPr>
        <a:solidFill>
          <a:schemeClr val="tx2"/>
        </a:solidFill>
        <a:ln w="57150">
          <a:noFill/>
        </a:ln>
      </dgm:spPr>
      <dgm:t>
        <a:bodyPr/>
        <a:lstStyle/>
        <a:p>
          <a:r>
            <a:rPr lang="en-US"/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endParaRPr lang="en-US"/>
        </a:p>
      </dgm:t>
    </dgm:pt>
    <dgm:pt modelId="{4596544A-7AA4-46D7-810A-F30F63568F82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/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endParaRPr lang="en-US"/>
        </a:p>
      </dgm:t>
    </dgm:pt>
    <dgm:pt modelId="{889032A4-A58F-40DA-B3A7-361E3CD1B031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/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/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/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/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CDB9B8-5702-49C3-9072-5B2FCC0F4156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E47392-5F48-4C98-8141-7D007582C9B7}">
      <dgm:prSet phldrT="[Text]"/>
      <dgm:spPr/>
      <dgm:t>
        <a:bodyPr/>
        <a:lstStyle/>
        <a:p>
          <a:r>
            <a:rPr lang="en-US"/>
            <a:t>Water Composition</a:t>
          </a:r>
        </a:p>
      </dgm:t>
    </dgm:pt>
    <dgm:pt modelId="{E6D314F3-485F-472A-87A5-90D3053F0AAA}" type="parTrans" cxnId="{DCFA7383-890A-48FD-ADF1-70FC73A59A99}">
      <dgm:prSet/>
      <dgm:spPr/>
      <dgm:t>
        <a:bodyPr/>
        <a:lstStyle/>
        <a:p>
          <a:endParaRPr lang="en-US"/>
        </a:p>
      </dgm:t>
    </dgm:pt>
    <dgm:pt modelId="{335F6770-6763-40ED-BCC3-4176E4378980}" type="sibTrans" cxnId="{DCFA7383-890A-48FD-ADF1-70FC73A59A99}">
      <dgm:prSet/>
      <dgm:spPr/>
      <dgm:t>
        <a:bodyPr/>
        <a:lstStyle/>
        <a:p>
          <a:endParaRPr lang="en-US"/>
        </a:p>
      </dgm:t>
    </dgm:pt>
    <dgm:pt modelId="{6F5056ED-7ACF-4580-A7FC-18B652D0EB74}">
      <dgm:prSet phldrT="[Text]"/>
      <dgm:spPr/>
      <dgm:t>
        <a:bodyPr/>
        <a:lstStyle/>
        <a:p>
          <a:r>
            <a:rPr lang="en-US"/>
            <a:t>Confirm formula for calculating water needed for amount of regolith.</a:t>
          </a:r>
        </a:p>
      </dgm:t>
    </dgm:pt>
    <dgm:pt modelId="{6F959516-B03C-4706-A34D-A2C78B0A9705}" type="parTrans" cxnId="{88B8A8FF-D1CC-404A-B5A3-838BCE6E984B}">
      <dgm:prSet/>
      <dgm:spPr/>
      <dgm:t>
        <a:bodyPr/>
        <a:lstStyle/>
        <a:p>
          <a:endParaRPr lang="en-US"/>
        </a:p>
      </dgm:t>
    </dgm:pt>
    <dgm:pt modelId="{4B05673A-3AD8-4758-8740-C739FAFBE581}" type="sibTrans" cxnId="{88B8A8FF-D1CC-404A-B5A3-838BCE6E984B}">
      <dgm:prSet/>
      <dgm:spPr/>
      <dgm:t>
        <a:bodyPr/>
        <a:lstStyle/>
        <a:p>
          <a:endParaRPr lang="en-US"/>
        </a:p>
      </dgm:t>
    </dgm:pt>
    <dgm:pt modelId="{6EEA17D4-454E-4F31-9D66-A13EB81F87A9}">
      <dgm:prSet phldrT="[Text]"/>
      <dgm:spPr/>
      <dgm:t>
        <a:bodyPr/>
        <a:lstStyle/>
        <a:p>
          <a:r>
            <a:rPr lang="en-US"/>
            <a:t>Cooling</a:t>
          </a:r>
        </a:p>
      </dgm:t>
    </dgm:pt>
    <dgm:pt modelId="{8F53BD2D-CDC9-40EB-A542-4DF0F8C7AB62}" type="parTrans" cxnId="{52E17FC1-5145-4423-ADB8-12DE64562AAD}">
      <dgm:prSet/>
      <dgm:spPr/>
      <dgm:t>
        <a:bodyPr/>
        <a:lstStyle/>
        <a:p>
          <a:endParaRPr lang="en-US"/>
        </a:p>
      </dgm:t>
    </dgm:pt>
    <dgm:pt modelId="{5A444EDC-EE7F-47B9-90B9-55BF3B3DA4E4}" type="sibTrans" cxnId="{52E17FC1-5145-4423-ADB8-12DE64562AAD}">
      <dgm:prSet/>
      <dgm:spPr/>
      <dgm:t>
        <a:bodyPr/>
        <a:lstStyle/>
        <a:p>
          <a:endParaRPr lang="en-US"/>
        </a:p>
      </dgm:t>
    </dgm:pt>
    <dgm:pt modelId="{9333DF37-9DF6-430C-89FE-7C525F3A2678}">
      <dgm:prSet phldrT="[Text]"/>
      <dgm:spPr/>
      <dgm:t>
        <a:bodyPr/>
        <a:lstStyle/>
        <a:p>
          <a:r>
            <a:rPr lang="en-US"/>
            <a:t>Is cooling more efficient with step A or step B of cool down?</a:t>
          </a:r>
        </a:p>
      </dgm:t>
    </dgm:pt>
    <dgm:pt modelId="{A61A950F-21CF-47F1-A46F-11C1C94BA933}" type="parTrans" cxnId="{D63D24CF-AB00-4CE9-ABC2-1799F4C5F4D5}">
      <dgm:prSet/>
      <dgm:spPr/>
      <dgm:t>
        <a:bodyPr/>
        <a:lstStyle/>
        <a:p>
          <a:endParaRPr lang="en-US"/>
        </a:p>
      </dgm:t>
    </dgm:pt>
    <dgm:pt modelId="{5E79B0CF-D699-4EDC-8718-4E6FBF1AB896}" type="sibTrans" cxnId="{D63D24CF-AB00-4CE9-ABC2-1799F4C5F4D5}">
      <dgm:prSet/>
      <dgm:spPr/>
      <dgm:t>
        <a:bodyPr/>
        <a:lstStyle/>
        <a:p>
          <a:endParaRPr lang="en-US"/>
        </a:p>
      </dgm:t>
    </dgm:pt>
    <dgm:pt modelId="{EF319AE6-AA11-4DB1-A03C-A1C8579059A3}">
      <dgm:prSet phldrT="[Text]"/>
      <dgm:spPr/>
      <dgm:t>
        <a:bodyPr/>
        <a:lstStyle/>
        <a:p>
          <a:r>
            <a:rPr lang="en-US"/>
            <a:t>Sensors</a:t>
          </a:r>
        </a:p>
      </dgm:t>
    </dgm:pt>
    <dgm:pt modelId="{CF56B2F0-B42E-45D6-8B81-5CC9C467AE9A}" type="parTrans" cxnId="{BCA167F1-FCED-4E49-9233-9FCFFA418947}">
      <dgm:prSet/>
      <dgm:spPr/>
      <dgm:t>
        <a:bodyPr/>
        <a:lstStyle/>
        <a:p>
          <a:endParaRPr lang="en-US"/>
        </a:p>
      </dgm:t>
    </dgm:pt>
    <dgm:pt modelId="{D046B91A-6379-4FAE-81BC-7F8D25C2B613}" type="sibTrans" cxnId="{BCA167F1-FCED-4E49-9233-9FCFFA418947}">
      <dgm:prSet/>
      <dgm:spPr/>
      <dgm:t>
        <a:bodyPr/>
        <a:lstStyle/>
        <a:p>
          <a:endParaRPr lang="en-US"/>
        </a:p>
      </dgm:t>
    </dgm:pt>
    <dgm:pt modelId="{8F173F59-DDE0-4B2A-A6F9-025F7AA8BA57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Are the sensors correctly placed to read temperature distribution?</a:t>
          </a:r>
        </a:p>
      </dgm:t>
    </dgm:pt>
    <dgm:pt modelId="{964E771A-6D46-4AEE-B459-588496C19C9C}" type="parTrans" cxnId="{424A028B-CB8D-4A5E-B163-0FA4441C4618}">
      <dgm:prSet/>
      <dgm:spPr/>
      <dgm:t>
        <a:bodyPr/>
        <a:lstStyle/>
        <a:p>
          <a:endParaRPr lang="en-US"/>
        </a:p>
      </dgm:t>
    </dgm:pt>
    <dgm:pt modelId="{AF9C0A19-4D29-4EC3-8929-5542B1A8158E}" type="sibTrans" cxnId="{424A028B-CB8D-4A5E-B163-0FA4441C4618}">
      <dgm:prSet/>
      <dgm:spPr/>
      <dgm:t>
        <a:bodyPr/>
        <a:lstStyle/>
        <a:p>
          <a:endParaRPr lang="en-US"/>
        </a:p>
      </dgm:t>
    </dgm:pt>
    <dgm:pt modelId="{5BE4BFDA-472F-4E6B-B33E-A7D3178F2688}">
      <dgm:prSet phldrT="[Text]"/>
      <dgm:spPr/>
      <dgm:t>
        <a:bodyPr/>
        <a:lstStyle/>
        <a:p>
          <a:r>
            <a:rPr lang="en-US"/>
            <a:t>Tubing</a:t>
          </a:r>
        </a:p>
      </dgm:t>
    </dgm:pt>
    <dgm:pt modelId="{B7A259EF-68AE-4C8E-8452-B9B9D5F7EDC0}" type="parTrans" cxnId="{D2618E6C-90F4-4D1B-BAAA-9F4BB63E2361}">
      <dgm:prSet/>
      <dgm:spPr/>
      <dgm:t>
        <a:bodyPr/>
        <a:lstStyle/>
        <a:p>
          <a:endParaRPr lang="en-US"/>
        </a:p>
      </dgm:t>
    </dgm:pt>
    <dgm:pt modelId="{27F3493E-2486-4A9B-B2B1-C58994C556AA}" type="sibTrans" cxnId="{D2618E6C-90F4-4D1B-BAAA-9F4BB63E2361}">
      <dgm:prSet/>
      <dgm:spPr/>
      <dgm:t>
        <a:bodyPr/>
        <a:lstStyle/>
        <a:p>
          <a:endParaRPr lang="en-US"/>
        </a:p>
      </dgm:t>
    </dgm:pt>
    <dgm:pt modelId="{67A62C75-B7BF-46E6-B38F-0348FCACEB00}">
      <dgm:prSet phldrT="[Text]"/>
      <dgm:spPr/>
      <dgm:t>
        <a:bodyPr/>
        <a:lstStyle/>
        <a:p>
          <a:r>
            <a:rPr lang="en-US"/>
            <a:t>Are there any N2 gas leaks once testing fixture is connected?</a:t>
          </a:r>
        </a:p>
      </dgm:t>
    </dgm:pt>
    <dgm:pt modelId="{7195BFA9-36F0-4B3E-9916-2CA17C66CE7A}" type="parTrans" cxnId="{3FD7C67A-C56B-4A4F-BFE5-F6706FD43910}">
      <dgm:prSet/>
      <dgm:spPr/>
      <dgm:t>
        <a:bodyPr/>
        <a:lstStyle/>
        <a:p>
          <a:endParaRPr lang="en-US"/>
        </a:p>
      </dgm:t>
    </dgm:pt>
    <dgm:pt modelId="{3C2AFC30-39A2-48AE-81C0-2153FBE93CBD}" type="sibTrans" cxnId="{3FD7C67A-C56B-4A4F-BFE5-F6706FD43910}">
      <dgm:prSet/>
      <dgm:spPr/>
      <dgm:t>
        <a:bodyPr/>
        <a:lstStyle/>
        <a:p>
          <a:endParaRPr lang="en-US"/>
        </a:p>
      </dgm:t>
    </dgm:pt>
    <dgm:pt modelId="{F1E40458-D463-45C3-8F7B-50462B077C42}">
      <dgm:prSet phldrT="[Text]"/>
      <dgm:spPr/>
      <dgm:t>
        <a:bodyPr/>
        <a:lstStyle/>
        <a:p>
          <a:r>
            <a:rPr lang="en-US"/>
            <a:t>How quick does the sample regain heat?</a:t>
          </a:r>
        </a:p>
      </dgm:t>
    </dgm:pt>
    <dgm:pt modelId="{E4C5F15B-5A97-4EAF-A21D-4A502A9FBEC8}" type="parTrans" cxnId="{D1862748-99D8-42D6-B621-AFE49F644F0E}">
      <dgm:prSet/>
      <dgm:spPr/>
      <dgm:t>
        <a:bodyPr/>
        <a:lstStyle/>
        <a:p>
          <a:endParaRPr lang="en-US"/>
        </a:p>
      </dgm:t>
    </dgm:pt>
    <dgm:pt modelId="{ACE71BA2-96A4-48D8-ACA1-64E7E470B9E0}" type="sibTrans" cxnId="{D1862748-99D8-42D6-B621-AFE49F644F0E}">
      <dgm:prSet/>
      <dgm:spPr/>
      <dgm:t>
        <a:bodyPr/>
        <a:lstStyle/>
        <a:p>
          <a:endParaRPr lang="en-US"/>
        </a:p>
      </dgm:t>
    </dgm:pt>
    <dgm:pt modelId="{CB1BA33A-CE46-4FDF-BEAA-676A044DFC16}" type="pres">
      <dgm:prSet presAssocID="{66CDB9B8-5702-49C3-9072-5B2FCC0F4156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0C459634-4E19-4659-86E5-62B88A4EA2F2}" type="pres">
      <dgm:prSet presAssocID="{66CDB9B8-5702-49C3-9072-5B2FCC0F4156}" presName="children" presStyleCnt="0"/>
      <dgm:spPr/>
    </dgm:pt>
    <dgm:pt modelId="{FF2BF2F3-808E-41DC-8989-C9C2C47101AA}" type="pres">
      <dgm:prSet presAssocID="{66CDB9B8-5702-49C3-9072-5B2FCC0F4156}" presName="child1group" presStyleCnt="0"/>
      <dgm:spPr/>
    </dgm:pt>
    <dgm:pt modelId="{B44E2446-6787-4422-B5B2-B0FA18732BF6}" type="pres">
      <dgm:prSet presAssocID="{66CDB9B8-5702-49C3-9072-5B2FCC0F4156}" presName="child1" presStyleLbl="bgAcc1" presStyleIdx="0" presStyleCnt="4"/>
      <dgm:spPr/>
    </dgm:pt>
    <dgm:pt modelId="{88D145B4-C157-4463-BC97-08086724D77E}" type="pres">
      <dgm:prSet presAssocID="{66CDB9B8-5702-49C3-9072-5B2FCC0F4156}" presName="child1Text" presStyleLbl="bgAcc1" presStyleIdx="0" presStyleCnt="4">
        <dgm:presLayoutVars>
          <dgm:bulletEnabled val="1"/>
        </dgm:presLayoutVars>
      </dgm:prSet>
      <dgm:spPr/>
    </dgm:pt>
    <dgm:pt modelId="{B0CDDC46-F0D6-4232-A46A-8F356FD7BF14}" type="pres">
      <dgm:prSet presAssocID="{66CDB9B8-5702-49C3-9072-5B2FCC0F4156}" presName="child2group" presStyleCnt="0"/>
      <dgm:spPr/>
    </dgm:pt>
    <dgm:pt modelId="{81D4D720-21B8-47B0-B56C-FF014F90FD2F}" type="pres">
      <dgm:prSet presAssocID="{66CDB9B8-5702-49C3-9072-5B2FCC0F4156}" presName="child2" presStyleLbl="bgAcc1" presStyleIdx="1" presStyleCnt="4" custLinFactNeighborX="2061" custLinFactNeighborY="212"/>
      <dgm:spPr/>
    </dgm:pt>
    <dgm:pt modelId="{D5B7D139-571D-4C2D-B991-C31A8582AC1E}" type="pres">
      <dgm:prSet presAssocID="{66CDB9B8-5702-49C3-9072-5B2FCC0F4156}" presName="child2Text" presStyleLbl="bgAcc1" presStyleIdx="1" presStyleCnt="4">
        <dgm:presLayoutVars>
          <dgm:bulletEnabled val="1"/>
        </dgm:presLayoutVars>
      </dgm:prSet>
      <dgm:spPr/>
    </dgm:pt>
    <dgm:pt modelId="{DA78C426-819F-4C7B-80DC-E1B8A831A840}" type="pres">
      <dgm:prSet presAssocID="{66CDB9B8-5702-49C3-9072-5B2FCC0F4156}" presName="child3group" presStyleCnt="0"/>
      <dgm:spPr/>
    </dgm:pt>
    <dgm:pt modelId="{246E049D-7D20-4432-BBA0-06F9E39DFDB3}" type="pres">
      <dgm:prSet presAssocID="{66CDB9B8-5702-49C3-9072-5B2FCC0F4156}" presName="child3" presStyleLbl="bgAcc1" presStyleIdx="2" presStyleCnt="4" custLinFactNeighborX="3779" custLinFactNeighborY="530"/>
      <dgm:spPr/>
    </dgm:pt>
    <dgm:pt modelId="{E98E969E-46FF-49B6-BBCC-DCECF7725F20}" type="pres">
      <dgm:prSet presAssocID="{66CDB9B8-5702-49C3-9072-5B2FCC0F4156}" presName="child3Text" presStyleLbl="bgAcc1" presStyleIdx="2" presStyleCnt="4">
        <dgm:presLayoutVars>
          <dgm:bulletEnabled val="1"/>
        </dgm:presLayoutVars>
      </dgm:prSet>
      <dgm:spPr/>
    </dgm:pt>
    <dgm:pt modelId="{66535E40-A0BA-4B65-AC79-09C6A0D5D631}" type="pres">
      <dgm:prSet presAssocID="{66CDB9B8-5702-49C3-9072-5B2FCC0F4156}" presName="child4group" presStyleCnt="0"/>
      <dgm:spPr/>
    </dgm:pt>
    <dgm:pt modelId="{F870970F-DE8A-4F30-9267-54C30724B8B2}" type="pres">
      <dgm:prSet presAssocID="{66CDB9B8-5702-49C3-9072-5B2FCC0F4156}" presName="child4" presStyleLbl="bgAcc1" presStyleIdx="3" presStyleCnt="4"/>
      <dgm:spPr/>
    </dgm:pt>
    <dgm:pt modelId="{1539DD4A-AC0D-48D2-9BB5-2870A969EAB7}" type="pres">
      <dgm:prSet presAssocID="{66CDB9B8-5702-49C3-9072-5B2FCC0F4156}" presName="child4Text" presStyleLbl="bgAcc1" presStyleIdx="3" presStyleCnt="4">
        <dgm:presLayoutVars>
          <dgm:bulletEnabled val="1"/>
        </dgm:presLayoutVars>
      </dgm:prSet>
      <dgm:spPr/>
    </dgm:pt>
    <dgm:pt modelId="{24C67CF2-64A6-4D33-9404-3F9F29201378}" type="pres">
      <dgm:prSet presAssocID="{66CDB9B8-5702-49C3-9072-5B2FCC0F4156}" presName="childPlaceholder" presStyleCnt="0"/>
      <dgm:spPr/>
    </dgm:pt>
    <dgm:pt modelId="{547C9A72-1FF9-4E1C-AF83-FC51F3297E15}" type="pres">
      <dgm:prSet presAssocID="{66CDB9B8-5702-49C3-9072-5B2FCC0F4156}" presName="circle" presStyleCnt="0"/>
      <dgm:spPr/>
    </dgm:pt>
    <dgm:pt modelId="{8CA6E337-E50F-4EF0-87BD-B9E42E88F9E0}" type="pres">
      <dgm:prSet presAssocID="{66CDB9B8-5702-49C3-9072-5B2FCC0F4156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F4A85E17-B347-432F-8B93-4E7021F4507D}" type="pres">
      <dgm:prSet presAssocID="{66CDB9B8-5702-49C3-9072-5B2FCC0F4156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BB2771E8-97F9-4BF1-91CA-5F432913BAB0}" type="pres">
      <dgm:prSet presAssocID="{66CDB9B8-5702-49C3-9072-5B2FCC0F4156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9FE32E94-60F8-4FA6-A30F-533011F786A3}" type="pres">
      <dgm:prSet presAssocID="{66CDB9B8-5702-49C3-9072-5B2FCC0F4156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D1C1206B-DD70-47A6-B103-0D2F351FBF17}" type="pres">
      <dgm:prSet presAssocID="{66CDB9B8-5702-49C3-9072-5B2FCC0F4156}" presName="quadrantPlaceholder" presStyleCnt="0"/>
      <dgm:spPr/>
    </dgm:pt>
    <dgm:pt modelId="{E58E634F-A690-4E41-836D-E0C110730796}" type="pres">
      <dgm:prSet presAssocID="{66CDB9B8-5702-49C3-9072-5B2FCC0F4156}" presName="center1" presStyleLbl="fgShp" presStyleIdx="0" presStyleCnt="2"/>
      <dgm:spPr/>
    </dgm:pt>
    <dgm:pt modelId="{362DFE4A-BD23-41A8-A2D0-D1F72145B471}" type="pres">
      <dgm:prSet presAssocID="{66CDB9B8-5702-49C3-9072-5B2FCC0F4156}" presName="center2" presStyleLbl="fgShp" presStyleIdx="1" presStyleCnt="2"/>
      <dgm:spPr/>
    </dgm:pt>
  </dgm:ptLst>
  <dgm:cxnLst>
    <dgm:cxn modelId="{8622092C-9C90-483E-820C-2DBADE573DEF}" type="presOf" srcId="{67A62C75-B7BF-46E6-B38F-0348FCACEB00}" destId="{F870970F-DE8A-4F30-9267-54C30724B8B2}" srcOrd="0" destOrd="0" presId="urn:microsoft.com/office/officeart/2005/8/layout/cycle4"/>
    <dgm:cxn modelId="{571D7830-B325-4E4C-9B1E-71558FDE8FC0}" type="presOf" srcId="{67A62C75-B7BF-46E6-B38F-0348FCACEB00}" destId="{1539DD4A-AC0D-48D2-9BB5-2870A969EAB7}" srcOrd="1" destOrd="0" presId="urn:microsoft.com/office/officeart/2005/8/layout/cycle4"/>
    <dgm:cxn modelId="{D1862748-99D8-42D6-B621-AFE49F644F0E}" srcId="{6EEA17D4-454E-4F31-9D66-A13EB81F87A9}" destId="{F1E40458-D463-45C3-8F7B-50462B077C42}" srcOrd="1" destOrd="0" parTransId="{E4C5F15B-5A97-4EAF-A21D-4A502A9FBEC8}" sibTransId="{ACE71BA2-96A4-48D8-ACA1-64E7E470B9E0}"/>
    <dgm:cxn modelId="{2A6E2D4C-EB3B-43F3-A3A1-DFC960715D57}" type="presOf" srcId="{F1E40458-D463-45C3-8F7B-50462B077C42}" destId="{D5B7D139-571D-4C2D-B991-C31A8582AC1E}" srcOrd="1" destOrd="1" presId="urn:microsoft.com/office/officeart/2005/8/layout/cycle4"/>
    <dgm:cxn modelId="{D2618E6C-90F4-4D1B-BAAA-9F4BB63E2361}" srcId="{66CDB9B8-5702-49C3-9072-5B2FCC0F4156}" destId="{5BE4BFDA-472F-4E6B-B33E-A7D3178F2688}" srcOrd="3" destOrd="0" parTransId="{B7A259EF-68AE-4C8E-8452-B9B9D5F7EDC0}" sibTransId="{27F3493E-2486-4A9B-B2B1-C58994C556AA}"/>
    <dgm:cxn modelId="{B4CB884D-CC49-4CEE-B089-618396525742}" type="presOf" srcId="{EF319AE6-AA11-4DB1-A03C-A1C8579059A3}" destId="{BB2771E8-97F9-4BF1-91CA-5F432913BAB0}" srcOrd="0" destOrd="0" presId="urn:microsoft.com/office/officeart/2005/8/layout/cycle4"/>
    <dgm:cxn modelId="{3697BB56-E85E-4E02-8E68-FF219CD09717}" type="presOf" srcId="{88E47392-5F48-4C98-8141-7D007582C9B7}" destId="{8CA6E337-E50F-4EF0-87BD-B9E42E88F9E0}" srcOrd="0" destOrd="0" presId="urn:microsoft.com/office/officeart/2005/8/layout/cycle4"/>
    <dgm:cxn modelId="{3FD7C67A-C56B-4A4F-BFE5-F6706FD43910}" srcId="{5BE4BFDA-472F-4E6B-B33E-A7D3178F2688}" destId="{67A62C75-B7BF-46E6-B38F-0348FCACEB00}" srcOrd="0" destOrd="0" parTransId="{7195BFA9-36F0-4B3E-9916-2CA17C66CE7A}" sibTransId="{3C2AFC30-39A2-48AE-81C0-2153FBE93CBD}"/>
    <dgm:cxn modelId="{65D19182-D5F3-4B15-9BE8-F9DB4BAE6A17}" type="presOf" srcId="{9333DF37-9DF6-430C-89FE-7C525F3A2678}" destId="{D5B7D139-571D-4C2D-B991-C31A8582AC1E}" srcOrd="1" destOrd="0" presId="urn:microsoft.com/office/officeart/2005/8/layout/cycle4"/>
    <dgm:cxn modelId="{DCFA7383-890A-48FD-ADF1-70FC73A59A99}" srcId="{66CDB9B8-5702-49C3-9072-5B2FCC0F4156}" destId="{88E47392-5F48-4C98-8141-7D007582C9B7}" srcOrd="0" destOrd="0" parTransId="{E6D314F3-485F-472A-87A5-90D3053F0AAA}" sibTransId="{335F6770-6763-40ED-BCC3-4176E4378980}"/>
    <dgm:cxn modelId="{424A028B-CB8D-4A5E-B163-0FA4441C4618}" srcId="{EF319AE6-AA11-4DB1-A03C-A1C8579059A3}" destId="{8F173F59-DDE0-4B2A-A6F9-025F7AA8BA57}" srcOrd="0" destOrd="0" parTransId="{964E771A-6D46-4AEE-B459-588496C19C9C}" sibTransId="{AF9C0A19-4D29-4EC3-8929-5542B1A8158E}"/>
    <dgm:cxn modelId="{5DEA849E-5344-4A28-A388-58D8EAC17BD7}" type="presOf" srcId="{9333DF37-9DF6-430C-89FE-7C525F3A2678}" destId="{81D4D720-21B8-47B0-B56C-FF014F90FD2F}" srcOrd="0" destOrd="0" presId="urn:microsoft.com/office/officeart/2005/8/layout/cycle4"/>
    <dgm:cxn modelId="{70942AA7-076C-41EC-A4BF-1D9F9EE5AB29}" type="presOf" srcId="{6F5056ED-7ACF-4580-A7FC-18B652D0EB74}" destId="{88D145B4-C157-4463-BC97-08086724D77E}" srcOrd="1" destOrd="0" presId="urn:microsoft.com/office/officeart/2005/8/layout/cycle4"/>
    <dgm:cxn modelId="{EAD3FAAC-05EA-42CC-96FD-5530BE0BDC9C}" type="presOf" srcId="{6EEA17D4-454E-4F31-9D66-A13EB81F87A9}" destId="{F4A85E17-B347-432F-8B93-4E7021F4507D}" srcOrd="0" destOrd="0" presId="urn:microsoft.com/office/officeart/2005/8/layout/cycle4"/>
    <dgm:cxn modelId="{52E17FC1-5145-4423-ADB8-12DE64562AAD}" srcId="{66CDB9B8-5702-49C3-9072-5B2FCC0F4156}" destId="{6EEA17D4-454E-4F31-9D66-A13EB81F87A9}" srcOrd="1" destOrd="0" parTransId="{8F53BD2D-CDC9-40EB-A542-4DF0F8C7AB62}" sibTransId="{5A444EDC-EE7F-47B9-90B9-55BF3B3DA4E4}"/>
    <dgm:cxn modelId="{2DE7AFC2-507F-4058-ADD1-BA566F87FDBE}" type="presOf" srcId="{8F173F59-DDE0-4B2A-A6F9-025F7AA8BA57}" destId="{246E049D-7D20-4432-BBA0-06F9E39DFDB3}" srcOrd="0" destOrd="0" presId="urn:microsoft.com/office/officeart/2005/8/layout/cycle4"/>
    <dgm:cxn modelId="{773E85C3-66F1-48F0-AECC-5F8484F4FBDB}" type="presOf" srcId="{F1E40458-D463-45C3-8F7B-50462B077C42}" destId="{81D4D720-21B8-47B0-B56C-FF014F90FD2F}" srcOrd="0" destOrd="1" presId="urn:microsoft.com/office/officeart/2005/8/layout/cycle4"/>
    <dgm:cxn modelId="{FDA243C5-36B4-43D2-8048-9101B55DBCEF}" type="presOf" srcId="{5BE4BFDA-472F-4E6B-B33E-A7D3178F2688}" destId="{9FE32E94-60F8-4FA6-A30F-533011F786A3}" srcOrd="0" destOrd="0" presId="urn:microsoft.com/office/officeart/2005/8/layout/cycle4"/>
    <dgm:cxn modelId="{D63D24CF-AB00-4CE9-ABC2-1799F4C5F4D5}" srcId="{6EEA17D4-454E-4F31-9D66-A13EB81F87A9}" destId="{9333DF37-9DF6-430C-89FE-7C525F3A2678}" srcOrd="0" destOrd="0" parTransId="{A61A950F-21CF-47F1-A46F-11C1C94BA933}" sibTransId="{5E79B0CF-D699-4EDC-8718-4E6FBF1AB896}"/>
    <dgm:cxn modelId="{C71D75D6-A2BC-471D-B03D-D55ADA6EFE81}" type="presOf" srcId="{66CDB9B8-5702-49C3-9072-5B2FCC0F4156}" destId="{CB1BA33A-CE46-4FDF-BEAA-676A044DFC16}" srcOrd="0" destOrd="0" presId="urn:microsoft.com/office/officeart/2005/8/layout/cycle4"/>
    <dgm:cxn modelId="{EA3E7CE3-32F3-414A-B37C-DE0D34F69943}" type="presOf" srcId="{6F5056ED-7ACF-4580-A7FC-18B652D0EB74}" destId="{B44E2446-6787-4422-B5B2-B0FA18732BF6}" srcOrd="0" destOrd="0" presId="urn:microsoft.com/office/officeart/2005/8/layout/cycle4"/>
    <dgm:cxn modelId="{E782FDED-0453-420E-94CE-138E5FE90853}" type="presOf" srcId="{8F173F59-DDE0-4B2A-A6F9-025F7AA8BA57}" destId="{E98E969E-46FF-49B6-BBCC-DCECF7725F20}" srcOrd="1" destOrd="0" presId="urn:microsoft.com/office/officeart/2005/8/layout/cycle4"/>
    <dgm:cxn modelId="{BCA167F1-FCED-4E49-9233-9FCFFA418947}" srcId="{66CDB9B8-5702-49C3-9072-5B2FCC0F4156}" destId="{EF319AE6-AA11-4DB1-A03C-A1C8579059A3}" srcOrd="2" destOrd="0" parTransId="{CF56B2F0-B42E-45D6-8B81-5CC9C467AE9A}" sibTransId="{D046B91A-6379-4FAE-81BC-7F8D25C2B613}"/>
    <dgm:cxn modelId="{88B8A8FF-D1CC-404A-B5A3-838BCE6E984B}" srcId="{88E47392-5F48-4C98-8141-7D007582C9B7}" destId="{6F5056ED-7ACF-4580-A7FC-18B652D0EB74}" srcOrd="0" destOrd="0" parTransId="{6F959516-B03C-4706-A34D-A2C78B0A9705}" sibTransId="{4B05673A-3AD8-4758-8740-C739FAFBE581}"/>
    <dgm:cxn modelId="{E3C899C2-92E0-4E35-AD33-BB2BF14151BC}" type="presParOf" srcId="{CB1BA33A-CE46-4FDF-BEAA-676A044DFC16}" destId="{0C459634-4E19-4659-86E5-62B88A4EA2F2}" srcOrd="0" destOrd="0" presId="urn:microsoft.com/office/officeart/2005/8/layout/cycle4"/>
    <dgm:cxn modelId="{430E7634-8AD3-4FA5-A1D6-17E39614467A}" type="presParOf" srcId="{0C459634-4E19-4659-86E5-62B88A4EA2F2}" destId="{FF2BF2F3-808E-41DC-8989-C9C2C47101AA}" srcOrd="0" destOrd="0" presId="urn:microsoft.com/office/officeart/2005/8/layout/cycle4"/>
    <dgm:cxn modelId="{803C6227-13C8-42C6-A6F0-375A1E09BEB6}" type="presParOf" srcId="{FF2BF2F3-808E-41DC-8989-C9C2C47101AA}" destId="{B44E2446-6787-4422-B5B2-B0FA18732BF6}" srcOrd="0" destOrd="0" presId="urn:microsoft.com/office/officeart/2005/8/layout/cycle4"/>
    <dgm:cxn modelId="{DDE6681A-C65E-4772-99C6-0A4A706DDB21}" type="presParOf" srcId="{FF2BF2F3-808E-41DC-8989-C9C2C47101AA}" destId="{88D145B4-C157-4463-BC97-08086724D77E}" srcOrd="1" destOrd="0" presId="urn:microsoft.com/office/officeart/2005/8/layout/cycle4"/>
    <dgm:cxn modelId="{FE943806-3ABC-413D-B1D2-78AD93F76E03}" type="presParOf" srcId="{0C459634-4E19-4659-86E5-62B88A4EA2F2}" destId="{B0CDDC46-F0D6-4232-A46A-8F356FD7BF14}" srcOrd="1" destOrd="0" presId="urn:microsoft.com/office/officeart/2005/8/layout/cycle4"/>
    <dgm:cxn modelId="{0B826177-A63E-44CE-84B0-061617D00A06}" type="presParOf" srcId="{B0CDDC46-F0D6-4232-A46A-8F356FD7BF14}" destId="{81D4D720-21B8-47B0-B56C-FF014F90FD2F}" srcOrd="0" destOrd="0" presId="urn:microsoft.com/office/officeart/2005/8/layout/cycle4"/>
    <dgm:cxn modelId="{5BB82B6D-9338-4699-A391-F925D7D855BE}" type="presParOf" srcId="{B0CDDC46-F0D6-4232-A46A-8F356FD7BF14}" destId="{D5B7D139-571D-4C2D-B991-C31A8582AC1E}" srcOrd="1" destOrd="0" presId="urn:microsoft.com/office/officeart/2005/8/layout/cycle4"/>
    <dgm:cxn modelId="{11746AEC-7545-4838-8D38-52F83A6A74F2}" type="presParOf" srcId="{0C459634-4E19-4659-86E5-62B88A4EA2F2}" destId="{DA78C426-819F-4C7B-80DC-E1B8A831A840}" srcOrd="2" destOrd="0" presId="urn:microsoft.com/office/officeart/2005/8/layout/cycle4"/>
    <dgm:cxn modelId="{2F918644-FDF2-4A61-B67F-CB968F50AA25}" type="presParOf" srcId="{DA78C426-819F-4C7B-80DC-E1B8A831A840}" destId="{246E049D-7D20-4432-BBA0-06F9E39DFDB3}" srcOrd="0" destOrd="0" presId="urn:microsoft.com/office/officeart/2005/8/layout/cycle4"/>
    <dgm:cxn modelId="{01346D78-C5D8-49DC-A165-0ECE08CB29CF}" type="presParOf" srcId="{DA78C426-819F-4C7B-80DC-E1B8A831A840}" destId="{E98E969E-46FF-49B6-BBCC-DCECF7725F20}" srcOrd="1" destOrd="0" presId="urn:microsoft.com/office/officeart/2005/8/layout/cycle4"/>
    <dgm:cxn modelId="{484D3BD1-0F54-4758-9F76-A1B73151D2E1}" type="presParOf" srcId="{0C459634-4E19-4659-86E5-62B88A4EA2F2}" destId="{66535E40-A0BA-4B65-AC79-09C6A0D5D631}" srcOrd="3" destOrd="0" presId="urn:microsoft.com/office/officeart/2005/8/layout/cycle4"/>
    <dgm:cxn modelId="{5386BB42-04AA-4603-9F3D-9C582A9B8867}" type="presParOf" srcId="{66535E40-A0BA-4B65-AC79-09C6A0D5D631}" destId="{F870970F-DE8A-4F30-9267-54C30724B8B2}" srcOrd="0" destOrd="0" presId="urn:microsoft.com/office/officeart/2005/8/layout/cycle4"/>
    <dgm:cxn modelId="{F17DAAD0-9BF3-4D4A-8828-CFB9E1C5AB96}" type="presParOf" srcId="{66535E40-A0BA-4B65-AC79-09C6A0D5D631}" destId="{1539DD4A-AC0D-48D2-9BB5-2870A969EAB7}" srcOrd="1" destOrd="0" presId="urn:microsoft.com/office/officeart/2005/8/layout/cycle4"/>
    <dgm:cxn modelId="{0EC35475-6966-40F1-88D4-F5CD453C6B56}" type="presParOf" srcId="{0C459634-4E19-4659-86E5-62B88A4EA2F2}" destId="{24C67CF2-64A6-4D33-9404-3F9F29201378}" srcOrd="4" destOrd="0" presId="urn:microsoft.com/office/officeart/2005/8/layout/cycle4"/>
    <dgm:cxn modelId="{BE363460-C5F9-46C4-94EB-03F860906272}" type="presParOf" srcId="{CB1BA33A-CE46-4FDF-BEAA-676A044DFC16}" destId="{547C9A72-1FF9-4E1C-AF83-FC51F3297E15}" srcOrd="1" destOrd="0" presId="urn:microsoft.com/office/officeart/2005/8/layout/cycle4"/>
    <dgm:cxn modelId="{272966D6-31E0-43C9-A17E-056C6671F11A}" type="presParOf" srcId="{547C9A72-1FF9-4E1C-AF83-FC51F3297E15}" destId="{8CA6E337-E50F-4EF0-87BD-B9E42E88F9E0}" srcOrd="0" destOrd="0" presId="urn:microsoft.com/office/officeart/2005/8/layout/cycle4"/>
    <dgm:cxn modelId="{C3874935-D18F-403A-8FDB-53A9C336016F}" type="presParOf" srcId="{547C9A72-1FF9-4E1C-AF83-FC51F3297E15}" destId="{F4A85E17-B347-432F-8B93-4E7021F4507D}" srcOrd="1" destOrd="0" presId="urn:microsoft.com/office/officeart/2005/8/layout/cycle4"/>
    <dgm:cxn modelId="{049357D5-79D0-4D27-981C-04019A11FD09}" type="presParOf" srcId="{547C9A72-1FF9-4E1C-AF83-FC51F3297E15}" destId="{BB2771E8-97F9-4BF1-91CA-5F432913BAB0}" srcOrd="2" destOrd="0" presId="urn:microsoft.com/office/officeart/2005/8/layout/cycle4"/>
    <dgm:cxn modelId="{C04CD990-2B6A-497A-A52E-61B15423A118}" type="presParOf" srcId="{547C9A72-1FF9-4E1C-AF83-FC51F3297E15}" destId="{9FE32E94-60F8-4FA6-A30F-533011F786A3}" srcOrd="3" destOrd="0" presId="urn:microsoft.com/office/officeart/2005/8/layout/cycle4"/>
    <dgm:cxn modelId="{EA640B6C-D8CB-4294-9CC1-71881A15D0BC}" type="presParOf" srcId="{547C9A72-1FF9-4E1C-AF83-FC51F3297E15}" destId="{D1C1206B-DD70-47A6-B103-0D2F351FBF17}" srcOrd="4" destOrd="0" presId="urn:microsoft.com/office/officeart/2005/8/layout/cycle4"/>
    <dgm:cxn modelId="{594B9D96-FEE7-40B8-8514-C1ED4F7C5FE5}" type="presParOf" srcId="{CB1BA33A-CE46-4FDF-BEAA-676A044DFC16}" destId="{E58E634F-A690-4E41-836D-E0C110730796}" srcOrd="2" destOrd="0" presId="urn:microsoft.com/office/officeart/2005/8/layout/cycle4"/>
    <dgm:cxn modelId="{E41F532D-4717-48B6-AC3B-458D12D7B9C3}" type="presParOf" srcId="{CB1BA33A-CE46-4FDF-BEAA-676A044DFC16}" destId="{362DFE4A-BD23-41A8-A2D0-D1F72145B47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E52EED-0062-4827-A1CE-6C8956E4BC5A}" type="doc">
      <dgm:prSet loTypeId="urn:microsoft.com/office/officeart/2005/8/layout/pyramid2" loCatId="pyramid" qsTypeId="urn:microsoft.com/office/officeart/2005/8/quickstyle/simple1" qsCatId="simple" csTypeId="urn:microsoft.com/office/officeart/2005/8/colors/accent0_3" csCatId="mainScheme" phldr="1"/>
      <dgm:spPr/>
    </dgm:pt>
    <dgm:pt modelId="{B490058A-37FF-4E70-8B3C-1AF33DFCCF70}">
      <dgm:prSet phldrT="[Text]"/>
      <dgm:spPr/>
      <dgm:t>
        <a:bodyPr/>
        <a:lstStyle/>
        <a:p>
          <a:r>
            <a:rPr lang="en-US"/>
            <a:t>NASA</a:t>
          </a:r>
        </a:p>
      </dgm:t>
    </dgm:pt>
    <dgm:pt modelId="{3A12C08F-8CFF-4815-A6EF-F63A4EEA373C}" type="parTrans" cxnId="{5121C273-A055-4D8F-95A6-9441CDB4C83A}">
      <dgm:prSet/>
      <dgm:spPr/>
      <dgm:t>
        <a:bodyPr/>
        <a:lstStyle/>
        <a:p>
          <a:endParaRPr lang="en-US"/>
        </a:p>
      </dgm:t>
    </dgm:pt>
    <dgm:pt modelId="{FECE546E-5CAF-413C-BE65-266BA8F726D4}" type="sibTrans" cxnId="{5121C273-A055-4D8F-95A6-9441CDB4C83A}">
      <dgm:prSet/>
      <dgm:spPr/>
      <dgm:t>
        <a:bodyPr/>
        <a:lstStyle/>
        <a:p>
          <a:endParaRPr lang="en-US"/>
        </a:p>
      </dgm:t>
    </dgm:pt>
    <dgm:pt modelId="{EC6F3237-B865-4E88-B222-06ADBA1B242F}">
      <dgm:prSet phldrT="[Text]"/>
      <dgm:spPr/>
      <dgm:t>
        <a:bodyPr/>
        <a:lstStyle/>
        <a:p>
          <a:r>
            <a:rPr lang="en-US" err="1"/>
            <a:t>MagLab</a:t>
          </a:r>
          <a:endParaRPr lang="en-US"/>
        </a:p>
      </dgm:t>
    </dgm:pt>
    <dgm:pt modelId="{D8917F8B-88DB-48D0-B6C1-B3E83757EF44}" type="parTrans" cxnId="{E2AECE26-F3BB-447F-9F99-0255A0B3229B}">
      <dgm:prSet/>
      <dgm:spPr/>
      <dgm:t>
        <a:bodyPr/>
        <a:lstStyle/>
        <a:p>
          <a:endParaRPr lang="en-US"/>
        </a:p>
      </dgm:t>
    </dgm:pt>
    <dgm:pt modelId="{F0F13B93-00F6-4222-9FD0-CA3E8BD0052C}" type="sibTrans" cxnId="{E2AECE26-F3BB-447F-9F99-0255A0B3229B}">
      <dgm:prSet/>
      <dgm:spPr/>
      <dgm:t>
        <a:bodyPr/>
        <a:lstStyle/>
        <a:p>
          <a:endParaRPr lang="en-US"/>
        </a:p>
      </dgm:t>
    </dgm:pt>
    <dgm:pt modelId="{A07334C8-13AA-49AF-B8BF-6DB3A9C59C4C}">
      <dgm:prSet phldrT="[Text]"/>
      <dgm:spPr/>
      <dgm:t>
        <a:bodyPr/>
        <a:lstStyle/>
        <a:p>
          <a:r>
            <a:rPr lang="en-US"/>
            <a:t>Private Aerospace Companies</a:t>
          </a:r>
        </a:p>
      </dgm:t>
    </dgm:pt>
    <dgm:pt modelId="{01E3B3DC-94A8-4CAF-A0B3-18489BF399DA}" type="parTrans" cxnId="{56D3022C-B29D-4B4B-8063-2B50007848D8}">
      <dgm:prSet/>
      <dgm:spPr/>
      <dgm:t>
        <a:bodyPr/>
        <a:lstStyle/>
        <a:p>
          <a:endParaRPr lang="en-US"/>
        </a:p>
      </dgm:t>
    </dgm:pt>
    <dgm:pt modelId="{42968ED2-EF99-4BFB-9E7B-445F47A265F3}" type="sibTrans" cxnId="{56D3022C-B29D-4B4B-8063-2B50007848D8}">
      <dgm:prSet/>
      <dgm:spPr/>
      <dgm:t>
        <a:bodyPr/>
        <a:lstStyle/>
        <a:p>
          <a:endParaRPr lang="en-US"/>
        </a:p>
      </dgm:t>
    </dgm:pt>
    <dgm:pt modelId="{BD8C5423-BB4D-4539-86A8-E88DA6EA9F31}">
      <dgm:prSet phldrT="[Text]"/>
      <dgm:spPr/>
      <dgm:t>
        <a:bodyPr/>
        <a:lstStyle/>
        <a:p>
          <a:r>
            <a:rPr lang="en-US"/>
            <a:t>FAMU-FSU</a:t>
          </a:r>
        </a:p>
      </dgm:t>
    </dgm:pt>
    <dgm:pt modelId="{FB54BCD1-7230-467E-ABA3-7BEF26FAC121}" type="parTrans" cxnId="{3758D263-F551-49F7-9BC7-2BD1A0348131}">
      <dgm:prSet/>
      <dgm:spPr/>
      <dgm:t>
        <a:bodyPr/>
        <a:lstStyle/>
        <a:p>
          <a:endParaRPr lang="en-US"/>
        </a:p>
      </dgm:t>
    </dgm:pt>
    <dgm:pt modelId="{4CDBD6AD-9F57-4098-9405-641C49424ABC}" type="sibTrans" cxnId="{3758D263-F551-49F7-9BC7-2BD1A0348131}">
      <dgm:prSet/>
      <dgm:spPr/>
      <dgm:t>
        <a:bodyPr/>
        <a:lstStyle/>
        <a:p>
          <a:endParaRPr lang="en-US"/>
        </a:p>
      </dgm:t>
    </dgm:pt>
    <dgm:pt modelId="{8767D0A9-3826-4301-A363-81CA5CB351D1}" type="pres">
      <dgm:prSet presAssocID="{01E52EED-0062-4827-A1CE-6C8956E4BC5A}" presName="compositeShape" presStyleCnt="0">
        <dgm:presLayoutVars>
          <dgm:dir val="rev"/>
          <dgm:resizeHandles/>
        </dgm:presLayoutVars>
      </dgm:prSet>
      <dgm:spPr/>
    </dgm:pt>
    <dgm:pt modelId="{F1CC94AF-BBB0-48F5-A76D-8FEF8D72D5BF}" type="pres">
      <dgm:prSet presAssocID="{01E52EED-0062-4827-A1CE-6C8956E4BC5A}" presName="pyramid" presStyleLbl="node1" presStyleIdx="0" presStyleCnt="1"/>
      <dgm:spPr/>
    </dgm:pt>
    <dgm:pt modelId="{0B378CE1-3DAE-4E7D-9F3C-EFFCF32FB4E2}" type="pres">
      <dgm:prSet presAssocID="{01E52EED-0062-4827-A1CE-6C8956E4BC5A}" presName="theList" presStyleCnt="0"/>
      <dgm:spPr/>
    </dgm:pt>
    <dgm:pt modelId="{AB660468-CF3E-48E7-95E2-B0D582AE2ED6}" type="pres">
      <dgm:prSet presAssocID="{B490058A-37FF-4E70-8B3C-1AF33DFCCF70}" presName="aNode" presStyleLbl="fgAcc1" presStyleIdx="0" presStyleCnt="4">
        <dgm:presLayoutVars>
          <dgm:bulletEnabled val="1"/>
        </dgm:presLayoutVars>
      </dgm:prSet>
      <dgm:spPr/>
    </dgm:pt>
    <dgm:pt modelId="{5A395EE0-09C5-46A6-A666-703471B6125C}" type="pres">
      <dgm:prSet presAssocID="{B490058A-37FF-4E70-8B3C-1AF33DFCCF70}" presName="aSpace" presStyleCnt="0"/>
      <dgm:spPr/>
    </dgm:pt>
    <dgm:pt modelId="{A5A03117-5DB4-461D-B928-3F51C939FC97}" type="pres">
      <dgm:prSet presAssocID="{EC6F3237-B865-4E88-B222-06ADBA1B242F}" presName="aNode" presStyleLbl="fgAcc1" presStyleIdx="1" presStyleCnt="4">
        <dgm:presLayoutVars>
          <dgm:bulletEnabled val="1"/>
        </dgm:presLayoutVars>
      </dgm:prSet>
      <dgm:spPr/>
    </dgm:pt>
    <dgm:pt modelId="{52393BB0-D2B3-4EC5-98B7-85EADA45252D}" type="pres">
      <dgm:prSet presAssocID="{EC6F3237-B865-4E88-B222-06ADBA1B242F}" presName="aSpace" presStyleCnt="0"/>
      <dgm:spPr/>
    </dgm:pt>
    <dgm:pt modelId="{52BAEF3E-7B44-42C6-8634-6A6952C33773}" type="pres">
      <dgm:prSet presAssocID="{BD8C5423-BB4D-4539-86A8-E88DA6EA9F31}" presName="aNode" presStyleLbl="fgAcc1" presStyleIdx="2" presStyleCnt="4">
        <dgm:presLayoutVars>
          <dgm:bulletEnabled val="1"/>
        </dgm:presLayoutVars>
      </dgm:prSet>
      <dgm:spPr/>
    </dgm:pt>
    <dgm:pt modelId="{E1248BA9-C2E8-43D8-B078-035C9414F958}" type="pres">
      <dgm:prSet presAssocID="{BD8C5423-BB4D-4539-86A8-E88DA6EA9F31}" presName="aSpace" presStyleCnt="0"/>
      <dgm:spPr/>
    </dgm:pt>
    <dgm:pt modelId="{CB826071-4E57-42E0-90EF-34DF5D878CC5}" type="pres">
      <dgm:prSet presAssocID="{A07334C8-13AA-49AF-B8BF-6DB3A9C59C4C}" presName="aNode" presStyleLbl="fgAcc1" presStyleIdx="3" presStyleCnt="4">
        <dgm:presLayoutVars>
          <dgm:bulletEnabled val="1"/>
        </dgm:presLayoutVars>
      </dgm:prSet>
      <dgm:spPr/>
    </dgm:pt>
    <dgm:pt modelId="{43CBB592-EB5C-494B-8C7C-905879858DB2}" type="pres">
      <dgm:prSet presAssocID="{A07334C8-13AA-49AF-B8BF-6DB3A9C59C4C}" presName="aSpace" presStyleCnt="0"/>
      <dgm:spPr/>
    </dgm:pt>
  </dgm:ptLst>
  <dgm:cxnLst>
    <dgm:cxn modelId="{58E2AD16-9321-48C9-9BC6-247E6F2762AF}" type="presOf" srcId="{B490058A-37FF-4E70-8B3C-1AF33DFCCF70}" destId="{AB660468-CF3E-48E7-95E2-B0D582AE2ED6}" srcOrd="0" destOrd="0" presId="urn:microsoft.com/office/officeart/2005/8/layout/pyramid2"/>
    <dgm:cxn modelId="{E2AECE26-F3BB-447F-9F99-0255A0B3229B}" srcId="{01E52EED-0062-4827-A1CE-6C8956E4BC5A}" destId="{EC6F3237-B865-4E88-B222-06ADBA1B242F}" srcOrd="1" destOrd="0" parTransId="{D8917F8B-88DB-48D0-B6C1-B3E83757EF44}" sibTransId="{F0F13B93-00F6-4222-9FD0-CA3E8BD0052C}"/>
    <dgm:cxn modelId="{56D3022C-B29D-4B4B-8063-2B50007848D8}" srcId="{01E52EED-0062-4827-A1CE-6C8956E4BC5A}" destId="{A07334C8-13AA-49AF-B8BF-6DB3A9C59C4C}" srcOrd="3" destOrd="0" parTransId="{01E3B3DC-94A8-4CAF-A0B3-18489BF399DA}" sibTransId="{42968ED2-EF99-4BFB-9E7B-445F47A265F3}"/>
    <dgm:cxn modelId="{3758D263-F551-49F7-9BC7-2BD1A0348131}" srcId="{01E52EED-0062-4827-A1CE-6C8956E4BC5A}" destId="{BD8C5423-BB4D-4539-86A8-E88DA6EA9F31}" srcOrd="2" destOrd="0" parTransId="{FB54BCD1-7230-467E-ABA3-7BEF26FAC121}" sibTransId="{4CDBD6AD-9F57-4098-9405-641C49424ABC}"/>
    <dgm:cxn modelId="{5121C273-A055-4D8F-95A6-9441CDB4C83A}" srcId="{01E52EED-0062-4827-A1CE-6C8956E4BC5A}" destId="{B490058A-37FF-4E70-8B3C-1AF33DFCCF70}" srcOrd="0" destOrd="0" parTransId="{3A12C08F-8CFF-4815-A6EF-F63A4EEA373C}" sibTransId="{FECE546E-5CAF-413C-BE65-266BA8F726D4}"/>
    <dgm:cxn modelId="{ADA5447A-EDC4-4BFD-AB82-25A37D95EA67}" type="presOf" srcId="{A07334C8-13AA-49AF-B8BF-6DB3A9C59C4C}" destId="{CB826071-4E57-42E0-90EF-34DF5D878CC5}" srcOrd="0" destOrd="0" presId="urn:microsoft.com/office/officeart/2005/8/layout/pyramid2"/>
    <dgm:cxn modelId="{6C51DAA9-B99F-46DD-A1FC-2FC94FCD2790}" type="presOf" srcId="{01E52EED-0062-4827-A1CE-6C8956E4BC5A}" destId="{8767D0A9-3826-4301-A363-81CA5CB351D1}" srcOrd="0" destOrd="0" presId="urn:microsoft.com/office/officeart/2005/8/layout/pyramid2"/>
    <dgm:cxn modelId="{ECE811C6-C2A0-476E-A7C9-442FAC6D8783}" type="presOf" srcId="{BD8C5423-BB4D-4539-86A8-E88DA6EA9F31}" destId="{52BAEF3E-7B44-42C6-8634-6A6952C33773}" srcOrd="0" destOrd="0" presId="urn:microsoft.com/office/officeart/2005/8/layout/pyramid2"/>
    <dgm:cxn modelId="{2097DBF1-EDDF-4CAF-A45F-1F6F58B11367}" type="presOf" srcId="{EC6F3237-B865-4E88-B222-06ADBA1B242F}" destId="{A5A03117-5DB4-461D-B928-3F51C939FC97}" srcOrd="0" destOrd="0" presId="urn:microsoft.com/office/officeart/2005/8/layout/pyramid2"/>
    <dgm:cxn modelId="{E005ADFA-EF4F-40CB-AD4F-1C1A04E53F2D}" type="presParOf" srcId="{8767D0A9-3826-4301-A363-81CA5CB351D1}" destId="{F1CC94AF-BBB0-48F5-A76D-8FEF8D72D5BF}" srcOrd="0" destOrd="0" presId="urn:microsoft.com/office/officeart/2005/8/layout/pyramid2"/>
    <dgm:cxn modelId="{C1761EBF-CB22-479B-824A-EFCB2390020E}" type="presParOf" srcId="{8767D0A9-3826-4301-A363-81CA5CB351D1}" destId="{0B378CE1-3DAE-4E7D-9F3C-EFFCF32FB4E2}" srcOrd="1" destOrd="0" presId="urn:microsoft.com/office/officeart/2005/8/layout/pyramid2"/>
    <dgm:cxn modelId="{E1230CB2-F10E-4835-9DD9-A75B0A156EFE}" type="presParOf" srcId="{0B378CE1-3DAE-4E7D-9F3C-EFFCF32FB4E2}" destId="{AB660468-CF3E-48E7-95E2-B0D582AE2ED6}" srcOrd="0" destOrd="0" presId="urn:microsoft.com/office/officeart/2005/8/layout/pyramid2"/>
    <dgm:cxn modelId="{6BCBA5E1-B29C-4BE8-BF17-8824250A069D}" type="presParOf" srcId="{0B378CE1-3DAE-4E7D-9F3C-EFFCF32FB4E2}" destId="{5A395EE0-09C5-46A6-A666-703471B6125C}" srcOrd="1" destOrd="0" presId="urn:microsoft.com/office/officeart/2005/8/layout/pyramid2"/>
    <dgm:cxn modelId="{046FE31D-6600-4764-B69C-004EDB912EB9}" type="presParOf" srcId="{0B378CE1-3DAE-4E7D-9F3C-EFFCF32FB4E2}" destId="{A5A03117-5DB4-461D-B928-3F51C939FC97}" srcOrd="2" destOrd="0" presId="urn:microsoft.com/office/officeart/2005/8/layout/pyramid2"/>
    <dgm:cxn modelId="{8C6C8430-D261-41AD-A10B-797A759ADDC7}" type="presParOf" srcId="{0B378CE1-3DAE-4E7D-9F3C-EFFCF32FB4E2}" destId="{52393BB0-D2B3-4EC5-98B7-85EADA45252D}" srcOrd="3" destOrd="0" presId="urn:microsoft.com/office/officeart/2005/8/layout/pyramid2"/>
    <dgm:cxn modelId="{15543803-540B-4889-ABB5-47DE793A9AFB}" type="presParOf" srcId="{0B378CE1-3DAE-4E7D-9F3C-EFFCF32FB4E2}" destId="{52BAEF3E-7B44-42C6-8634-6A6952C33773}" srcOrd="4" destOrd="0" presId="urn:microsoft.com/office/officeart/2005/8/layout/pyramid2"/>
    <dgm:cxn modelId="{B13E93C4-97CF-40A1-8525-E02B5EC8A08C}" type="presParOf" srcId="{0B378CE1-3DAE-4E7D-9F3C-EFFCF32FB4E2}" destId="{E1248BA9-C2E8-43D8-B078-035C9414F958}" srcOrd="5" destOrd="0" presId="urn:microsoft.com/office/officeart/2005/8/layout/pyramid2"/>
    <dgm:cxn modelId="{44110B19-59C4-49FE-963E-207E90999500}" type="presParOf" srcId="{0B378CE1-3DAE-4E7D-9F3C-EFFCF32FB4E2}" destId="{CB826071-4E57-42E0-90EF-34DF5D878CC5}" srcOrd="6" destOrd="0" presId="urn:microsoft.com/office/officeart/2005/8/layout/pyramid2"/>
    <dgm:cxn modelId="{661B5CF8-5774-4947-8B7F-CEC4EEC92211}" type="presParOf" srcId="{0B378CE1-3DAE-4E7D-9F3C-EFFCF32FB4E2}" destId="{43CBB592-EB5C-494B-8C7C-905879858DB2}" srcOrd="7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solidFill>
          <a:srgbClr val="CE0058"/>
        </a:solidFill>
      </dgm:spPr>
      <dgm:t>
        <a:bodyPr/>
        <a:lstStyle/>
        <a:p>
          <a:pPr algn="ctr"/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pPr algn="ctr"/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pPr algn="ctr"/>
          <a:endParaRPr lang="en-US"/>
        </a:p>
      </dgm:t>
    </dgm:pt>
    <dgm:pt modelId="{E407C61F-AD93-4FD2-A1AC-E32D36C8F4A6}">
      <dgm:prSet phldrT="[Text]"/>
      <dgm:spPr>
        <a:solidFill>
          <a:srgbClr val="003B6F"/>
        </a:solidFill>
      </dgm:spPr>
      <dgm:t>
        <a:bodyPr/>
        <a:lstStyle/>
        <a:p>
          <a:pPr algn="ctr"/>
          <a:r>
            <a:rPr lang="en-US"/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pPr algn="ctr"/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pPr algn="ctr"/>
          <a:endParaRPr lang="en-US"/>
        </a:p>
      </dgm:t>
    </dgm:pt>
    <dgm:pt modelId="{4596544A-7AA4-46D7-810A-F30F63568F82}">
      <dgm:prSet phldrT="[Text]"/>
      <dgm:spPr>
        <a:solidFill>
          <a:srgbClr val="48929B"/>
        </a:solidFill>
      </dgm:spPr>
      <dgm:t>
        <a:bodyPr/>
        <a:lstStyle/>
        <a:p>
          <a:pPr algn="ctr"/>
          <a:r>
            <a:rPr lang="en-US"/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pPr algn="ctr"/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pPr algn="ctr"/>
          <a:endParaRPr lang="en-US"/>
        </a:p>
      </dgm:t>
    </dgm:pt>
    <dgm:pt modelId="{889032A4-A58F-40DA-B3A7-361E3CD1B031}">
      <dgm:prSet phldrT="[Text]"/>
      <dgm:spPr>
        <a:solidFill>
          <a:srgbClr val="FF8B00"/>
        </a:solidFill>
      </dgm:spPr>
      <dgm:t>
        <a:bodyPr/>
        <a:lstStyle/>
        <a:p>
          <a:pPr algn="ctr"/>
          <a:r>
            <a:rPr lang="en-US"/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pPr algn="ctr"/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pPr algn="ctr"/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/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/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/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endParaRPr lang="en-US"/>
        </a:p>
      </dgm:t>
    </dgm:pt>
    <dgm:pt modelId="{E407C61F-AD93-4FD2-A1AC-E32D36C8F4A6}">
      <dgm:prSet phldrT="[Text]"/>
      <dgm:spPr>
        <a:solidFill>
          <a:schemeClr val="bg1">
            <a:lumMod val="50000"/>
          </a:schemeClr>
        </a:solidFill>
        <a:ln w="57150">
          <a:solidFill>
            <a:srgbClr val="002060"/>
          </a:solidFill>
        </a:ln>
      </dgm:spPr>
      <dgm:t>
        <a:bodyPr/>
        <a:lstStyle/>
        <a:p>
          <a:r>
            <a:rPr lang="en-US"/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endParaRPr lang="en-US"/>
        </a:p>
      </dgm:t>
    </dgm:pt>
    <dgm:pt modelId="{4596544A-7AA4-46D7-810A-F30F63568F82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endParaRPr lang="en-US"/>
        </a:p>
      </dgm:t>
    </dgm:pt>
    <dgm:pt modelId="{889032A4-A58F-40DA-B3A7-361E3CD1B03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/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/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/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endParaRPr lang="en-US"/>
        </a:p>
      </dgm:t>
    </dgm:pt>
    <dgm:pt modelId="{E407C61F-AD93-4FD2-A1AC-E32D36C8F4A6}">
      <dgm:prSet phldrT="[Text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endParaRPr lang="en-US"/>
        </a:p>
      </dgm:t>
    </dgm:pt>
    <dgm:pt modelId="{4596544A-7AA4-46D7-810A-F30F63568F82}">
      <dgm:prSet phldrT="[Text]" custT="1"/>
      <dgm:spPr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endParaRPr lang="en-US"/>
        </a:p>
      </dgm:t>
    </dgm:pt>
    <dgm:pt modelId="{889032A4-A58F-40DA-B3A7-361E3CD1B03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/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endParaRPr lang="en-US"/>
        </a:p>
      </dgm:t>
    </dgm:pt>
    <dgm:pt modelId="{E407C61F-AD93-4FD2-A1AC-E32D36C8F4A6}">
      <dgm:prSet phldrT="[Text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endParaRPr lang="en-US"/>
        </a:p>
      </dgm:t>
    </dgm:pt>
    <dgm:pt modelId="{4596544A-7AA4-46D7-810A-F30F63568F82}">
      <dgm:prSet phldrT="[Text]" custT="1"/>
      <dgm:spPr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endParaRPr lang="en-US"/>
        </a:p>
      </dgm:t>
    </dgm:pt>
    <dgm:pt modelId="{889032A4-A58F-40DA-B3A7-361E3CD1B03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/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endParaRPr lang="en-US"/>
        </a:p>
      </dgm:t>
    </dgm:pt>
    <dgm:pt modelId="{E407C61F-AD93-4FD2-A1AC-E32D36C8F4A6}">
      <dgm:prSet phldrT="[Text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endParaRPr lang="en-US"/>
        </a:p>
      </dgm:t>
    </dgm:pt>
    <dgm:pt modelId="{4596544A-7AA4-46D7-810A-F30F63568F82}">
      <dgm:prSet phldrT="[Text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endParaRPr lang="en-US"/>
        </a:p>
      </dgm:t>
    </dgm:pt>
    <dgm:pt modelId="{889032A4-A58F-40DA-B3A7-361E3CD1B031}">
      <dgm:prSet phldrT="[Text]" custT="1"/>
      <dgm:spPr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2936875" y="905933"/>
          <a:ext cx="2254249" cy="15028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NASA Cooling Fixture</a:t>
          </a:r>
        </a:p>
      </dsp:txBody>
      <dsp:txXfrm>
        <a:off x="2980891" y="949949"/>
        <a:ext cx="2166217" cy="1414801"/>
      </dsp:txXfrm>
    </dsp:sp>
    <dsp:sp modelId="{3EB0D3EA-0F15-454F-89D9-E70311BFD69F}">
      <dsp:nvSpPr>
        <dsp:cNvPr id="0" name=""/>
        <dsp:cNvSpPr/>
      </dsp:nvSpPr>
      <dsp:spPr>
        <a:xfrm>
          <a:off x="1133475" y="2408766"/>
          <a:ext cx="2930524" cy="601133"/>
        </a:xfrm>
        <a:custGeom>
          <a:avLst/>
          <a:gdLst/>
          <a:ahLst/>
          <a:cxnLst/>
          <a:rect l="0" t="0" r="0" b="0"/>
          <a:pathLst>
            <a:path>
              <a:moveTo>
                <a:pt x="2930524" y="0"/>
              </a:moveTo>
              <a:lnTo>
                <a:pt x="2930524" y="300566"/>
              </a:lnTo>
              <a:lnTo>
                <a:pt x="0" y="300566"/>
              </a:lnTo>
              <a:lnTo>
                <a:pt x="0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6350" y="3009900"/>
          <a:ext cx="2254249" cy="1502833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Thermal</a:t>
          </a:r>
        </a:p>
      </dsp:txBody>
      <dsp:txXfrm>
        <a:off x="50366" y="3053916"/>
        <a:ext cx="2166217" cy="1414801"/>
      </dsp:txXfrm>
    </dsp:sp>
    <dsp:sp modelId="{B6120BC0-2256-4B48-B37A-57AFADF83369}">
      <dsp:nvSpPr>
        <dsp:cNvPr id="0" name=""/>
        <dsp:cNvSpPr/>
      </dsp:nvSpPr>
      <dsp:spPr>
        <a:xfrm>
          <a:off x="4018280" y="2408766"/>
          <a:ext cx="91440" cy="6011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2936875" y="3009900"/>
          <a:ext cx="2254249" cy="1502833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Controls</a:t>
          </a:r>
        </a:p>
      </dsp:txBody>
      <dsp:txXfrm>
        <a:off x="2980891" y="3053916"/>
        <a:ext cx="2166217" cy="1414801"/>
      </dsp:txXfrm>
    </dsp:sp>
    <dsp:sp modelId="{3F5BA036-0B14-4B0D-88DE-BFDD0F83CECC}">
      <dsp:nvSpPr>
        <dsp:cNvPr id="0" name=""/>
        <dsp:cNvSpPr/>
      </dsp:nvSpPr>
      <dsp:spPr>
        <a:xfrm>
          <a:off x="4064000" y="2408766"/>
          <a:ext cx="2930525" cy="601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566"/>
              </a:lnTo>
              <a:lnTo>
                <a:pt x="2930525" y="300566"/>
              </a:lnTo>
              <a:lnTo>
                <a:pt x="2930525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5867400" y="3009900"/>
          <a:ext cx="2254249" cy="1502833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Structure</a:t>
          </a:r>
        </a:p>
      </dsp:txBody>
      <dsp:txXfrm>
        <a:off x="5911416" y="3053916"/>
        <a:ext cx="2166217" cy="141480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1191786" y="218514"/>
          <a:ext cx="914777" cy="60985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NASA Cooling Fixture</a:t>
          </a:r>
        </a:p>
      </dsp:txBody>
      <dsp:txXfrm>
        <a:off x="1209648" y="236376"/>
        <a:ext cx="879053" cy="574127"/>
      </dsp:txXfrm>
    </dsp:sp>
    <dsp:sp modelId="{3EB0D3EA-0F15-454F-89D9-E70311BFD69F}">
      <dsp:nvSpPr>
        <dsp:cNvPr id="0" name=""/>
        <dsp:cNvSpPr/>
      </dsp:nvSpPr>
      <dsp:spPr>
        <a:xfrm>
          <a:off x="45996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1189210" y="0"/>
              </a:moveTo>
              <a:lnTo>
                <a:pt x="1189210" y="121970"/>
              </a:lnTo>
              <a:lnTo>
                <a:pt x="0" y="121970"/>
              </a:lnTo>
              <a:lnTo>
                <a:pt x="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sp:txBody>
      <dsp:txXfrm>
        <a:off x="20438" y="1090168"/>
        <a:ext cx="879053" cy="574127"/>
      </dsp:txXfrm>
    </dsp:sp>
    <dsp:sp modelId="{B6120BC0-2256-4B48-B37A-57AFADF83369}">
      <dsp:nvSpPr>
        <dsp:cNvPr id="0" name=""/>
        <dsp:cNvSpPr/>
      </dsp:nvSpPr>
      <dsp:spPr>
        <a:xfrm>
          <a:off x="1603455" y="828365"/>
          <a:ext cx="91440" cy="2439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sp:txBody>
      <dsp:txXfrm>
        <a:off x="1209648" y="1090168"/>
        <a:ext cx="879053" cy="574127"/>
      </dsp:txXfrm>
    </dsp:sp>
    <dsp:sp modelId="{3F5BA036-0B14-4B0D-88DE-BFDD0F83CECC}">
      <dsp:nvSpPr>
        <dsp:cNvPr id="0" name=""/>
        <dsp:cNvSpPr/>
      </dsp:nvSpPr>
      <dsp:spPr>
        <a:xfrm>
          <a:off x="164917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70"/>
              </a:lnTo>
              <a:lnTo>
                <a:pt x="1189210" y="121970"/>
              </a:lnTo>
              <a:lnTo>
                <a:pt x="118921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Structure</a:t>
          </a:r>
        </a:p>
      </dsp:txBody>
      <dsp:txXfrm>
        <a:off x="2398859" y="1090168"/>
        <a:ext cx="879053" cy="574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1191786" y="218514"/>
          <a:ext cx="914777" cy="60985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NASA Cooling Fixture</a:t>
          </a:r>
        </a:p>
      </dsp:txBody>
      <dsp:txXfrm>
        <a:off x="1209648" y="236376"/>
        <a:ext cx="879053" cy="574127"/>
      </dsp:txXfrm>
    </dsp:sp>
    <dsp:sp modelId="{3EB0D3EA-0F15-454F-89D9-E70311BFD69F}">
      <dsp:nvSpPr>
        <dsp:cNvPr id="0" name=""/>
        <dsp:cNvSpPr/>
      </dsp:nvSpPr>
      <dsp:spPr>
        <a:xfrm>
          <a:off x="45996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1189210" y="0"/>
              </a:moveTo>
              <a:lnTo>
                <a:pt x="1189210" y="121970"/>
              </a:lnTo>
              <a:lnTo>
                <a:pt x="0" y="121970"/>
              </a:lnTo>
              <a:lnTo>
                <a:pt x="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  <a:solidFill>
          <a:schemeClr val="tx2"/>
        </a:solidFill>
        <a:ln w="571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Thermal</a:t>
          </a:r>
        </a:p>
      </dsp:txBody>
      <dsp:txXfrm>
        <a:off x="20438" y="1090168"/>
        <a:ext cx="879053" cy="574127"/>
      </dsp:txXfrm>
    </dsp:sp>
    <dsp:sp modelId="{B6120BC0-2256-4B48-B37A-57AFADF83369}">
      <dsp:nvSpPr>
        <dsp:cNvPr id="0" name=""/>
        <dsp:cNvSpPr/>
      </dsp:nvSpPr>
      <dsp:spPr>
        <a:xfrm>
          <a:off x="1603455" y="828365"/>
          <a:ext cx="91440" cy="2439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Controls</a:t>
          </a:r>
        </a:p>
      </dsp:txBody>
      <dsp:txXfrm>
        <a:off x="1209648" y="1090168"/>
        <a:ext cx="879053" cy="574127"/>
      </dsp:txXfrm>
    </dsp:sp>
    <dsp:sp modelId="{3F5BA036-0B14-4B0D-88DE-BFDD0F83CECC}">
      <dsp:nvSpPr>
        <dsp:cNvPr id="0" name=""/>
        <dsp:cNvSpPr/>
      </dsp:nvSpPr>
      <dsp:spPr>
        <a:xfrm>
          <a:off x="164917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70"/>
              </a:lnTo>
              <a:lnTo>
                <a:pt x="1189210" y="121970"/>
              </a:lnTo>
              <a:lnTo>
                <a:pt x="118921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Structure</a:t>
          </a:r>
        </a:p>
      </dsp:txBody>
      <dsp:txXfrm>
        <a:off x="2398859" y="1090168"/>
        <a:ext cx="879053" cy="5741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E049D-7D20-4432-BBA0-06F9E39DFDB3}">
      <dsp:nvSpPr>
        <dsp:cNvPr id="0" name=""/>
        <dsp:cNvSpPr/>
      </dsp:nvSpPr>
      <dsp:spPr>
        <a:xfrm>
          <a:off x="4627896" y="3424429"/>
          <a:ext cx="2487747" cy="1611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/>
            <a:t>Are the sensors correctly placed to read temperature distribution?</a:t>
          </a:r>
        </a:p>
      </dsp:txBody>
      <dsp:txXfrm>
        <a:off x="5409620" y="3862702"/>
        <a:ext cx="1670625" cy="1137824"/>
      </dsp:txXfrm>
    </dsp:sp>
    <dsp:sp modelId="{F870970F-DE8A-4F30-9267-54C30724B8B2}">
      <dsp:nvSpPr>
        <dsp:cNvPr id="0" name=""/>
        <dsp:cNvSpPr/>
      </dsp:nvSpPr>
      <dsp:spPr>
        <a:xfrm>
          <a:off x="474928" y="3424429"/>
          <a:ext cx="2487747" cy="1611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Are there any N2 gas leaks once testing fixture is connected?</a:t>
          </a:r>
        </a:p>
      </dsp:txBody>
      <dsp:txXfrm>
        <a:off x="510327" y="3862702"/>
        <a:ext cx="1670625" cy="1137824"/>
      </dsp:txXfrm>
    </dsp:sp>
    <dsp:sp modelId="{81D4D720-21B8-47B0-B56C-FF014F90FD2F}">
      <dsp:nvSpPr>
        <dsp:cNvPr id="0" name=""/>
        <dsp:cNvSpPr/>
      </dsp:nvSpPr>
      <dsp:spPr>
        <a:xfrm>
          <a:off x="4585157" y="3416"/>
          <a:ext cx="2487747" cy="1611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Is cooling more efficient with step A or step B of cool down?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How quick does the sample regain heat?</a:t>
          </a:r>
        </a:p>
      </dsp:txBody>
      <dsp:txXfrm>
        <a:off x="5366880" y="38815"/>
        <a:ext cx="1670625" cy="1137824"/>
      </dsp:txXfrm>
    </dsp:sp>
    <dsp:sp modelId="{B44E2446-6787-4422-B5B2-B0FA18732BF6}">
      <dsp:nvSpPr>
        <dsp:cNvPr id="0" name=""/>
        <dsp:cNvSpPr/>
      </dsp:nvSpPr>
      <dsp:spPr>
        <a:xfrm>
          <a:off x="474928" y="0"/>
          <a:ext cx="2487747" cy="1611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Confirm formula for calculating water needed for amount of regolith.</a:t>
          </a:r>
        </a:p>
      </dsp:txBody>
      <dsp:txXfrm>
        <a:off x="510327" y="35399"/>
        <a:ext cx="1670625" cy="1137824"/>
      </dsp:txXfrm>
    </dsp:sp>
    <dsp:sp modelId="{8CA6E337-E50F-4EF0-87BD-B9E42E88F9E0}">
      <dsp:nvSpPr>
        <dsp:cNvPr id="0" name=""/>
        <dsp:cNvSpPr/>
      </dsp:nvSpPr>
      <dsp:spPr>
        <a:xfrm>
          <a:off x="1517365" y="287047"/>
          <a:ext cx="2180555" cy="2180555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Water Composition</a:t>
          </a:r>
        </a:p>
      </dsp:txBody>
      <dsp:txXfrm>
        <a:off x="2156035" y="925717"/>
        <a:ext cx="1541885" cy="1541885"/>
      </dsp:txXfrm>
    </dsp:sp>
    <dsp:sp modelId="{F4A85E17-B347-432F-8B93-4E7021F4507D}">
      <dsp:nvSpPr>
        <dsp:cNvPr id="0" name=""/>
        <dsp:cNvSpPr/>
      </dsp:nvSpPr>
      <dsp:spPr>
        <a:xfrm rot="5400000">
          <a:off x="3798639" y="287047"/>
          <a:ext cx="2180555" cy="2180555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Cooling</a:t>
          </a:r>
        </a:p>
      </dsp:txBody>
      <dsp:txXfrm rot="-5400000">
        <a:off x="3798639" y="925717"/>
        <a:ext cx="1541885" cy="1541885"/>
      </dsp:txXfrm>
    </dsp:sp>
    <dsp:sp modelId="{BB2771E8-97F9-4BF1-91CA-5F432913BAB0}">
      <dsp:nvSpPr>
        <dsp:cNvPr id="0" name=""/>
        <dsp:cNvSpPr/>
      </dsp:nvSpPr>
      <dsp:spPr>
        <a:xfrm rot="10800000">
          <a:off x="3798639" y="2568322"/>
          <a:ext cx="2180555" cy="2180555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Sensors</a:t>
          </a:r>
        </a:p>
      </dsp:txBody>
      <dsp:txXfrm rot="10800000">
        <a:off x="3798639" y="2568322"/>
        <a:ext cx="1541885" cy="1541885"/>
      </dsp:txXfrm>
    </dsp:sp>
    <dsp:sp modelId="{9FE32E94-60F8-4FA6-A30F-533011F786A3}">
      <dsp:nvSpPr>
        <dsp:cNvPr id="0" name=""/>
        <dsp:cNvSpPr/>
      </dsp:nvSpPr>
      <dsp:spPr>
        <a:xfrm rot="16200000">
          <a:off x="1517365" y="2568322"/>
          <a:ext cx="2180555" cy="2180555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Tubing</a:t>
          </a:r>
        </a:p>
      </dsp:txBody>
      <dsp:txXfrm rot="5400000">
        <a:off x="2156035" y="2568322"/>
        <a:ext cx="1541885" cy="1541885"/>
      </dsp:txXfrm>
    </dsp:sp>
    <dsp:sp modelId="{E58E634F-A690-4E41-836D-E0C110730796}">
      <dsp:nvSpPr>
        <dsp:cNvPr id="0" name=""/>
        <dsp:cNvSpPr/>
      </dsp:nvSpPr>
      <dsp:spPr>
        <a:xfrm>
          <a:off x="3371845" y="2064729"/>
          <a:ext cx="752870" cy="65467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2DFE4A-BD23-41A8-A2D0-D1F72145B471}">
      <dsp:nvSpPr>
        <dsp:cNvPr id="0" name=""/>
        <dsp:cNvSpPr/>
      </dsp:nvSpPr>
      <dsp:spPr>
        <a:xfrm rot="10800000">
          <a:off x="3371845" y="2316525"/>
          <a:ext cx="752870" cy="65467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C94AF-BBB0-48F5-A76D-8FEF8D72D5BF}">
      <dsp:nvSpPr>
        <dsp:cNvPr id="0" name=""/>
        <dsp:cNvSpPr/>
      </dsp:nvSpPr>
      <dsp:spPr>
        <a:xfrm>
          <a:off x="1771213" y="0"/>
          <a:ext cx="5658274" cy="5658274"/>
        </a:xfrm>
        <a:prstGeom prst="triangl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60468-CF3E-48E7-95E2-B0D582AE2ED6}">
      <dsp:nvSpPr>
        <dsp:cNvPr id="0" name=""/>
        <dsp:cNvSpPr/>
      </dsp:nvSpPr>
      <dsp:spPr>
        <a:xfrm>
          <a:off x="922471" y="566379"/>
          <a:ext cx="3677878" cy="1005669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NASA</a:t>
          </a:r>
        </a:p>
      </dsp:txBody>
      <dsp:txXfrm>
        <a:off x="971564" y="615472"/>
        <a:ext cx="3579692" cy="907483"/>
      </dsp:txXfrm>
    </dsp:sp>
    <dsp:sp modelId="{A5A03117-5DB4-461D-B928-3F51C939FC97}">
      <dsp:nvSpPr>
        <dsp:cNvPr id="0" name=""/>
        <dsp:cNvSpPr/>
      </dsp:nvSpPr>
      <dsp:spPr>
        <a:xfrm>
          <a:off x="922471" y="1697758"/>
          <a:ext cx="3677878" cy="1005669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err="1"/>
            <a:t>MagLab</a:t>
          </a:r>
          <a:endParaRPr lang="en-US" sz="2500" kern="1200"/>
        </a:p>
      </dsp:txBody>
      <dsp:txXfrm>
        <a:off x="971564" y="1746851"/>
        <a:ext cx="3579692" cy="907483"/>
      </dsp:txXfrm>
    </dsp:sp>
    <dsp:sp modelId="{52BAEF3E-7B44-42C6-8634-6A6952C33773}">
      <dsp:nvSpPr>
        <dsp:cNvPr id="0" name=""/>
        <dsp:cNvSpPr/>
      </dsp:nvSpPr>
      <dsp:spPr>
        <a:xfrm>
          <a:off x="922471" y="2829137"/>
          <a:ext cx="3677878" cy="1005669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FAMU-FSU</a:t>
          </a:r>
        </a:p>
      </dsp:txBody>
      <dsp:txXfrm>
        <a:off x="971564" y="2878230"/>
        <a:ext cx="3579692" cy="907483"/>
      </dsp:txXfrm>
    </dsp:sp>
    <dsp:sp modelId="{CB826071-4E57-42E0-90EF-34DF5D878CC5}">
      <dsp:nvSpPr>
        <dsp:cNvPr id="0" name=""/>
        <dsp:cNvSpPr/>
      </dsp:nvSpPr>
      <dsp:spPr>
        <a:xfrm>
          <a:off x="922471" y="3960515"/>
          <a:ext cx="3677878" cy="1005669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Private Aerospace Companies</a:t>
          </a:r>
        </a:p>
      </dsp:txBody>
      <dsp:txXfrm>
        <a:off x="971564" y="4009608"/>
        <a:ext cx="3579692" cy="9074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2936875" y="905933"/>
          <a:ext cx="2254249" cy="1502833"/>
        </a:xfrm>
        <a:prstGeom prst="roundRect">
          <a:avLst>
            <a:gd name="adj" fmla="val 10000"/>
          </a:avLst>
        </a:prstGeom>
        <a:solidFill>
          <a:srgbClr val="CE005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NASA Cooling Fixture</a:t>
          </a:r>
        </a:p>
      </dsp:txBody>
      <dsp:txXfrm>
        <a:off x="2980891" y="949949"/>
        <a:ext cx="2166217" cy="1414801"/>
      </dsp:txXfrm>
    </dsp:sp>
    <dsp:sp modelId="{3EB0D3EA-0F15-454F-89D9-E70311BFD69F}">
      <dsp:nvSpPr>
        <dsp:cNvPr id="0" name=""/>
        <dsp:cNvSpPr/>
      </dsp:nvSpPr>
      <dsp:spPr>
        <a:xfrm>
          <a:off x="1133475" y="2408766"/>
          <a:ext cx="2930524" cy="601133"/>
        </a:xfrm>
        <a:custGeom>
          <a:avLst/>
          <a:gdLst/>
          <a:ahLst/>
          <a:cxnLst/>
          <a:rect l="0" t="0" r="0" b="0"/>
          <a:pathLst>
            <a:path>
              <a:moveTo>
                <a:pt x="2930524" y="0"/>
              </a:moveTo>
              <a:lnTo>
                <a:pt x="2930524" y="300566"/>
              </a:lnTo>
              <a:lnTo>
                <a:pt x="0" y="300566"/>
              </a:lnTo>
              <a:lnTo>
                <a:pt x="0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6350" y="3009900"/>
          <a:ext cx="2254249" cy="1502833"/>
        </a:xfrm>
        <a:prstGeom prst="roundRect">
          <a:avLst>
            <a:gd name="adj" fmla="val 10000"/>
          </a:avLst>
        </a:prstGeom>
        <a:solidFill>
          <a:srgbClr val="003B6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Thermal</a:t>
          </a:r>
        </a:p>
      </dsp:txBody>
      <dsp:txXfrm>
        <a:off x="50366" y="3053916"/>
        <a:ext cx="2166217" cy="1414801"/>
      </dsp:txXfrm>
    </dsp:sp>
    <dsp:sp modelId="{B6120BC0-2256-4B48-B37A-57AFADF83369}">
      <dsp:nvSpPr>
        <dsp:cNvPr id="0" name=""/>
        <dsp:cNvSpPr/>
      </dsp:nvSpPr>
      <dsp:spPr>
        <a:xfrm>
          <a:off x="4018280" y="2408766"/>
          <a:ext cx="91440" cy="6011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2936875" y="3009900"/>
          <a:ext cx="2254249" cy="1502833"/>
        </a:xfrm>
        <a:prstGeom prst="roundRect">
          <a:avLst>
            <a:gd name="adj" fmla="val 10000"/>
          </a:avLst>
        </a:prstGeom>
        <a:solidFill>
          <a:srgbClr val="4892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Controls</a:t>
          </a:r>
        </a:p>
      </dsp:txBody>
      <dsp:txXfrm>
        <a:off x="2980891" y="3053916"/>
        <a:ext cx="2166217" cy="1414801"/>
      </dsp:txXfrm>
    </dsp:sp>
    <dsp:sp modelId="{3F5BA036-0B14-4B0D-88DE-BFDD0F83CECC}">
      <dsp:nvSpPr>
        <dsp:cNvPr id="0" name=""/>
        <dsp:cNvSpPr/>
      </dsp:nvSpPr>
      <dsp:spPr>
        <a:xfrm>
          <a:off x="4064000" y="2408766"/>
          <a:ext cx="2930525" cy="601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566"/>
              </a:lnTo>
              <a:lnTo>
                <a:pt x="2930525" y="300566"/>
              </a:lnTo>
              <a:lnTo>
                <a:pt x="2930525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5867400" y="3009900"/>
          <a:ext cx="2254249" cy="1502833"/>
        </a:xfrm>
        <a:prstGeom prst="roundRect">
          <a:avLst>
            <a:gd name="adj" fmla="val 10000"/>
          </a:avLst>
        </a:prstGeom>
        <a:solidFill>
          <a:srgbClr val="FF8B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Structure</a:t>
          </a:r>
        </a:p>
      </dsp:txBody>
      <dsp:txXfrm>
        <a:off x="5911416" y="3053916"/>
        <a:ext cx="2166217" cy="14148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1191786" y="218514"/>
          <a:ext cx="914777" cy="60985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NASA Cooling Fixture</a:t>
          </a:r>
        </a:p>
      </dsp:txBody>
      <dsp:txXfrm>
        <a:off x="1209648" y="236376"/>
        <a:ext cx="879053" cy="574127"/>
      </dsp:txXfrm>
    </dsp:sp>
    <dsp:sp modelId="{3EB0D3EA-0F15-454F-89D9-E70311BFD69F}">
      <dsp:nvSpPr>
        <dsp:cNvPr id="0" name=""/>
        <dsp:cNvSpPr/>
      </dsp:nvSpPr>
      <dsp:spPr>
        <a:xfrm>
          <a:off x="45996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1189210" y="0"/>
              </a:moveTo>
              <a:lnTo>
                <a:pt x="1189210" y="121970"/>
              </a:lnTo>
              <a:lnTo>
                <a:pt x="0" y="121970"/>
              </a:lnTo>
              <a:lnTo>
                <a:pt x="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Thermal</a:t>
          </a:r>
        </a:p>
      </dsp:txBody>
      <dsp:txXfrm>
        <a:off x="20438" y="1090168"/>
        <a:ext cx="879053" cy="574127"/>
      </dsp:txXfrm>
    </dsp:sp>
    <dsp:sp modelId="{B6120BC0-2256-4B48-B37A-57AFADF83369}">
      <dsp:nvSpPr>
        <dsp:cNvPr id="0" name=""/>
        <dsp:cNvSpPr/>
      </dsp:nvSpPr>
      <dsp:spPr>
        <a:xfrm>
          <a:off x="1603455" y="828365"/>
          <a:ext cx="91440" cy="2439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Controls</a:t>
          </a:r>
        </a:p>
      </dsp:txBody>
      <dsp:txXfrm>
        <a:off x="1209648" y="1090168"/>
        <a:ext cx="879053" cy="574127"/>
      </dsp:txXfrm>
    </dsp:sp>
    <dsp:sp modelId="{3F5BA036-0B14-4B0D-88DE-BFDD0F83CECC}">
      <dsp:nvSpPr>
        <dsp:cNvPr id="0" name=""/>
        <dsp:cNvSpPr/>
      </dsp:nvSpPr>
      <dsp:spPr>
        <a:xfrm>
          <a:off x="164917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70"/>
              </a:lnTo>
              <a:lnTo>
                <a:pt x="1189210" y="121970"/>
              </a:lnTo>
              <a:lnTo>
                <a:pt x="118921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Structure</a:t>
          </a:r>
        </a:p>
      </dsp:txBody>
      <dsp:txXfrm>
        <a:off x="2398859" y="1090168"/>
        <a:ext cx="879053" cy="5741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1191786" y="218514"/>
          <a:ext cx="914777" cy="60985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NASA Cooling Fixture</a:t>
          </a:r>
        </a:p>
      </dsp:txBody>
      <dsp:txXfrm>
        <a:off x="1209648" y="236376"/>
        <a:ext cx="879053" cy="574127"/>
      </dsp:txXfrm>
    </dsp:sp>
    <dsp:sp modelId="{3EB0D3EA-0F15-454F-89D9-E70311BFD69F}">
      <dsp:nvSpPr>
        <dsp:cNvPr id="0" name=""/>
        <dsp:cNvSpPr/>
      </dsp:nvSpPr>
      <dsp:spPr>
        <a:xfrm>
          <a:off x="45996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1189210" y="0"/>
              </a:moveTo>
              <a:lnTo>
                <a:pt x="1189210" y="121970"/>
              </a:lnTo>
              <a:lnTo>
                <a:pt x="0" y="121970"/>
              </a:lnTo>
              <a:lnTo>
                <a:pt x="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sp:txBody>
      <dsp:txXfrm>
        <a:off x="20438" y="1090168"/>
        <a:ext cx="879053" cy="574127"/>
      </dsp:txXfrm>
    </dsp:sp>
    <dsp:sp modelId="{B6120BC0-2256-4B48-B37A-57AFADF83369}">
      <dsp:nvSpPr>
        <dsp:cNvPr id="0" name=""/>
        <dsp:cNvSpPr/>
      </dsp:nvSpPr>
      <dsp:spPr>
        <a:xfrm>
          <a:off x="1603455" y="828365"/>
          <a:ext cx="91440" cy="2439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sp:txBody>
      <dsp:txXfrm>
        <a:off x="1209648" y="1090168"/>
        <a:ext cx="879053" cy="574127"/>
      </dsp:txXfrm>
    </dsp:sp>
    <dsp:sp modelId="{3F5BA036-0B14-4B0D-88DE-BFDD0F83CECC}">
      <dsp:nvSpPr>
        <dsp:cNvPr id="0" name=""/>
        <dsp:cNvSpPr/>
      </dsp:nvSpPr>
      <dsp:spPr>
        <a:xfrm>
          <a:off x="164917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70"/>
              </a:lnTo>
              <a:lnTo>
                <a:pt x="1189210" y="121970"/>
              </a:lnTo>
              <a:lnTo>
                <a:pt x="118921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Structure</a:t>
          </a:r>
        </a:p>
      </dsp:txBody>
      <dsp:txXfrm>
        <a:off x="2398859" y="1090168"/>
        <a:ext cx="879053" cy="5741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1191786" y="218514"/>
          <a:ext cx="914777" cy="60985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NASA Cooling Fixture</a:t>
          </a:r>
        </a:p>
      </dsp:txBody>
      <dsp:txXfrm>
        <a:off x="1209648" y="236376"/>
        <a:ext cx="879053" cy="574127"/>
      </dsp:txXfrm>
    </dsp:sp>
    <dsp:sp modelId="{3EB0D3EA-0F15-454F-89D9-E70311BFD69F}">
      <dsp:nvSpPr>
        <dsp:cNvPr id="0" name=""/>
        <dsp:cNvSpPr/>
      </dsp:nvSpPr>
      <dsp:spPr>
        <a:xfrm>
          <a:off x="45996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1189210" y="0"/>
              </a:moveTo>
              <a:lnTo>
                <a:pt x="1189210" y="121970"/>
              </a:lnTo>
              <a:lnTo>
                <a:pt x="0" y="121970"/>
              </a:lnTo>
              <a:lnTo>
                <a:pt x="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sp:txBody>
      <dsp:txXfrm>
        <a:off x="20438" y="1090168"/>
        <a:ext cx="879053" cy="574127"/>
      </dsp:txXfrm>
    </dsp:sp>
    <dsp:sp modelId="{B6120BC0-2256-4B48-B37A-57AFADF83369}">
      <dsp:nvSpPr>
        <dsp:cNvPr id="0" name=""/>
        <dsp:cNvSpPr/>
      </dsp:nvSpPr>
      <dsp:spPr>
        <a:xfrm>
          <a:off x="1603455" y="828365"/>
          <a:ext cx="91440" cy="2439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sp:txBody>
      <dsp:txXfrm>
        <a:off x="1209648" y="1090168"/>
        <a:ext cx="879053" cy="574127"/>
      </dsp:txXfrm>
    </dsp:sp>
    <dsp:sp modelId="{3F5BA036-0B14-4B0D-88DE-BFDD0F83CECC}">
      <dsp:nvSpPr>
        <dsp:cNvPr id="0" name=""/>
        <dsp:cNvSpPr/>
      </dsp:nvSpPr>
      <dsp:spPr>
        <a:xfrm>
          <a:off x="164917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70"/>
              </a:lnTo>
              <a:lnTo>
                <a:pt x="1189210" y="121970"/>
              </a:lnTo>
              <a:lnTo>
                <a:pt x="118921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Structure</a:t>
          </a:r>
        </a:p>
      </dsp:txBody>
      <dsp:txXfrm>
        <a:off x="2398859" y="1090168"/>
        <a:ext cx="879053" cy="57412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1191786" y="218514"/>
          <a:ext cx="914777" cy="60985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NASA Cooling Fixture</a:t>
          </a:r>
        </a:p>
      </dsp:txBody>
      <dsp:txXfrm>
        <a:off x="1209648" y="236376"/>
        <a:ext cx="879053" cy="574127"/>
      </dsp:txXfrm>
    </dsp:sp>
    <dsp:sp modelId="{3EB0D3EA-0F15-454F-89D9-E70311BFD69F}">
      <dsp:nvSpPr>
        <dsp:cNvPr id="0" name=""/>
        <dsp:cNvSpPr/>
      </dsp:nvSpPr>
      <dsp:spPr>
        <a:xfrm>
          <a:off x="45996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1189210" y="0"/>
              </a:moveTo>
              <a:lnTo>
                <a:pt x="1189210" y="121970"/>
              </a:lnTo>
              <a:lnTo>
                <a:pt x="0" y="121970"/>
              </a:lnTo>
              <a:lnTo>
                <a:pt x="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sp:txBody>
      <dsp:txXfrm>
        <a:off x="20438" y="1090168"/>
        <a:ext cx="879053" cy="574127"/>
      </dsp:txXfrm>
    </dsp:sp>
    <dsp:sp modelId="{B6120BC0-2256-4B48-B37A-57AFADF83369}">
      <dsp:nvSpPr>
        <dsp:cNvPr id="0" name=""/>
        <dsp:cNvSpPr/>
      </dsp:nvSpPr>
      <dsp:spPr>
        <a:xfrm>
          <a:off x="1603455" y="828365"/>
          <a:ext cx="91440" cy="2439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sp:txBody>
      <dsp:txXfrm>
        <a:off x="1209648" y="1090168"/>
        <a:ext cx="879053" cy="574127"/>
      </dsp:txXfrm>
    </dsp:sp>
    <dsp:sp modelId="{3F5BA036-0B14-4B0D-88DE-BFDD0F83CECC}">
      <dsp:nvSpPr>
        <dsp:cNvPr id="0" name=""/>
        <dsp:cNvSpPr/>
      </dsp:nvSpPr>
      <dsp:spPr>
        <a:xfrm>
          <a:off x="164917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70"/>
              </a:lnTo>
              <a:lnTo>
                <a:pt x="1189210" y="121970"/>
              </a:lnTo>
              <a:lnTo>
                <a:pt x="118921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Structure</a:t>
          </a:r>
        </a:p>
      </dsp:txBody>
      <dsp:txXfrm>
        <a:off x="2398859" y="1090168"/>
        <a:ext cx="879053" cy="574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4:34.48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723 228 24575,'-13'-2'0,"-1"0"0,1-1 0,0 0 0,0-1 0,0 0 0,0-1 0,1-1 0,0 0 0,0 0 0,0-1 0,-18-15 0,-27-14 0,56 36 0,0-1 0,-1 1 0,1 0 0,0 0 0,-1-1 0,1 1 0,0 0 0,-1 0 0,1 1 0,0-1 0,0 0 0,-1 0 0,1 0 0,0 1 0,0-1 0,-1 1 0,1-1 0,0 1 0,0 0 0,0-1 0,0 1 0,0 0 0,0 0 0,0-1 0,0 1 0,0 0 0,0 0 0,0 0 0,0 0 0,1 1 0,-1-1 0,0 0 0,0 1 0,-27 51 0,20-35 0,6-16 0,0 1 0,1-1 0,-1 0 0,0 1 0,0-1 0,0 0 0,-1 0 0,1 0 0,0-1 0,-1 1 0,0 0 0,1-1 0,-1 0 0,0 1 0,1-1 0,-1 0 0,0-1 0,0 1 0,-3 0 0,-7 1 0,0-2 0,-1 1 0,-16-3 0,19 1 0,0 1 0,0 0 0,-1 1 0,-14 2 0,12 1 0,-1 2 0,1 0 0,0 0 0,-19 13 0,21-11 0,-1-1 0,0 0 0,0-2 0,0 1 0,-16 3 0,28-8 0,0-1 0,0 0 0,1 0 0,-1 0 0,0 0 0,0 0 0,0 0 0,0 0 0,0 0 0,1 0 0,-1 0 0,0-1 0,0 1 0,0 0 0,0 0 0,1-1 0,-1 1 0,0-1 0,0 1 0,1 0 0,-1-1 0,0 0 0,1 1 0,-1-1 0,0 1 0,1-1 0,-1 0 0,1 1 0,-1-1 0,0-1 0,0-1 0,0 0 0,0 0 0,0 0 0,0 0 0,1 0 0,-1 0 0,1 0 0,0-6 0,0-3 0,1 1 0,1-1 0,5-21 0,-3 20 0,12-49 0,-14 57 0,-2 0 0,1 1 0,-1-1 0,1 0 0,-1 0 0,0 0 0,-1 0 0,0 0 0,1 0 0,-3-5 0,2 8 0,0 0 0,0 0 0,-1 0 0,1 0 0,-1 1 0,1-1 0,-1 0 0,1 1 0,-1 0 0,0-1 0,0 1 0,0 0 0,-2-1 0,3 1 0,0 1 0,0-1 0,-1 1 0,1-1 0,0 0 0,0 1 0,0-1 0,0 0 0,0 0 0,0 0 0,0 1 0,0-1 0,0 0 0,1 0 0,-1-1 0,0 1 0,0 0 0,1 0 0,-1 0 0,1 0 0,-1-1 0,1 1 0,0 0 0,-1 0 0,1-1 0,0 1 0,0 0 0,0-1 0,0 1 0,0 0 0,0 0 0,0-1 0,0 1 0,1 0 0,-1-1 0,0 1 0,1 0 0,0-2 0,4-7-1365,-1 1-5461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12.37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29 320 24575,'-1'-49'0,"-13"-86"0,10 80 53,4 43-336,0 1-1,-1-1 0,-1 0 1,-5-21-1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14.06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31 24575,'0'1'0,"0"2"0,0-1 0,0-2 0,0-2 0,0-3 0,0-2 0,0 0 0,0-2 0,0 2-8191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15.56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0 24575,'0'2'0,"0"1"0,0 2 0,0 2 0,0 0 0,0 1 0,0 1 0,0-2-8191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6:47.9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60 71 24575,'0'183'0,"0"-437"0,-11 267 0,-1 14 0,-24 108 0,37-241 0,-1 101 0,0 17 0,-1 55 0,2 75 0,-1-142 0,0 0 0,0 0 0,0 0 0,0 0 0,0 0 0,1 0 0,-1 0 0,0 0 0,0 0 0,0 0 0,0 0 0,0 0 0,0 0 0,0 0 0,0 0 0,0 0 0,0 0 0,1 0 0,-1 0 0,0 0 0,0 0 0,0 0 0,0 0 0,0 0 0,0 0 0,0 1 0,0-1 0,0 0 0,0 0 0,0 0 0,0 0 0,0 0 0,0 0 0,0 0 0,4-16 0,3-7 0,-3 55 0,3 208 0,-7-232-1365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6:50.9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 1 24575,'-3'69'0,"1"-41"0,2 0 0,0 1 0,8 49 0,-8-76 0,0 1 0,1 0 0,0-1 0,-1 1 0,1-1 0,0 1 0,0-1 0,0 0 0,0 1 0,1-1 0,-1 0 0,1 0 0,-1 0 0,1 0 0,0 0 0,0 0 0,0 0 0,0-1 0,0 1 0,0-1 0,0 1 0,4 1 0,-4-3 0,0 0 0,0 0 0,0 0 0,0 0 0,0-1 0,0 1 0,0 0 0,0-1 0,0 0 0,0 1 0,0-1 0,0 0 0,0 0 0,0 0 0,-1 0 0,1-1 0,0 1 0,-1 0 0,1-1 0,-1 1 0,1-1 0,-1 1 0,0-1 0,0 0 0,0 1 0,0-1 0,2-4 0,7-19 0,-10 22 0,1 0 0,0 0 0,0 0 0,0-1 0,1 1 0,-1 0 0,1 1 0,-1-1 0,1 0 0,0 0 0,0 1 0,4-4 0,-5 6 7,0 0 0,0 0-1,-1 0 1,1 1 0,0-1-1,0 0 1,0 1 0,0-1-1,0 0 1,-1 1 0,1-1-1,0 1 1,0 0 0,-1-1 0,1 1-1,0 0 1,-1-1 0,1 1-1,0 1 1,13 8-1506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6:53.8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40 333 24575,'2'-55'0,"0"35"0,-1 1 0,-1-1 0,-1 0 0,-4-27 0,-8 5 0,8 28 0,1 1 0,0-1 0,-2-20 0,-1-1-1365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6:56.4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24575,'8'163'0,"-8"-301"-1365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03.80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29 66 24575,'0'13'0,"1"-9"0,-1 0 0,0 1 0,0-1 0,-1 0 0,1 1 0,-1-1 0,0 0 0,-1 6 0,-5-74 0,7 58 0,-1 0 0,0 0 0,0 0 0,-1 0 0,1 1 0,-1-1 0,-1 0 0,-2-5 0,3 66 0,2 84-1365,0-133-5461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06.15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24575,'0'1'0,"0"2"0,0 1 0,2 1 0,-1 0 0,1 0 0,-1 1 0,1 0 0,0-1 0,0 1 0,-1 0 0,0 0 0,0 1 0,-1 0 0,0 0 0,0 0 0,0-1-8191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08.67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24575,'0'186'-1365,"0"-179"-5461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4:43.19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67 1 24575,'1'82'0,"-2"88"0,0-168 0,1 1 0,0 0 0,-1-1 0,0 1 0,1 0 0,-1-1 0,0 1 0,-1-1 0,1 0 0,0 1 0,-1-1 0,1 0 0,-1 0 0,1 0 0,-4 3 0,5-5 0,0 0 0,0 0 0,-1 1 0,1-1 0,0 0 0,-1 0 0,1 0 0,-1 1 0,1-1 0,0 0 0,-1 0 0,1 0 0,0 0 0,-1 0 0,1 0 0,-1 0 0,1 0 0,0 0 0,-1 0 0,1 0 0,-1 0 0,1 0 0,0 0 0,-1 0 0,1 0 0,-1 0 0,1-1 0,0 1 0,-1 0 0,1 0 0,0 0 0,-1-1 0,1 1 0,-1-2 0,0 1 0,0-1 0,0 1 0,0-1 0,1 0 0,-1 1 0,0-1 0,1 0 0,0 1 0,-1-1 0,1 0 0,0-3 0,-1-47 0,2 41 0,-1-1 0,0 1 0,-1 0 0,0-1 0,-1 1 0,-4-14 0,3 98 0,5-11 0,0-39 0,-1 0 0,-1 0 0,-1 1 0,-1-1 0,-1 0 0,-6 25 0,6-136 0,15-7-1365,-11 85-5461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13.01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41 331 24575,'0'-62'0,"7"175"0,-7-105 0,-1-3 0,1-1 0,0 0 0,0 1 0,0-1 0,0 1 0,1-1 0,-1 0 0,1 1 0,0-1 0,1 0 0,-1 0 0,4 8 0,0-56 0,-20-142 0,13 159 0,1 8 0,0 0 0,-2 0 0,-9-36 0,-15-25-1365,25 75-5461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38.8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1 132 24575,'0'-125'-1365,"0"119"-5461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46.7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1 537 24575,'7'-196'0,"7"78"0,0-43 0,-1 105-1365,-12 51-5461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49.3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1 24575,'1'16'0,"-2"1"0,0-1 0,-1 1 0,-1-1 0,-9 31 0,-2 15-1365,13-57-5461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59.62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18.97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1119 37 24575,'-2'1'0,"-1"0"0,1 1 0,-1-1 0,1 0 0,-1-1 0,0 1 0,1 0 0,-1-1 0,0 0 0,0 1 0,1-1 0,-1 0 0,-4-1 0,4 1 0,-613-7 0,375-28 0,230 34 0,0 0 0,-1 1 0,1 0 0,-1 0 0,1 1 0,-16 4 0,22-4 0,0 1 0,0 0 0,1 0 0,-1 0 0,0 1 0,1 0 0,0 0 0,-1 0 0,1 0 0,0 1 0,1-1 0,-1 1 0,1 0 0,0 0 0,-5 8 0,-39 78-1365,43-82-5461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20.20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10 24575,'0'-1'0,"0"-3"0,0-1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9:03.57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49 1 24575,'-10'64'0,"7"-53"0,0 1 0,1 0 0,-1 21 0,-4 128 0,1 41 0,-8-125-1365,13-71-5461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22.52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1 207 24575,'0'-35'0,"2"-1"0,9-45 0,-10 33-1365,-1 41-5461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24.67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0 272 24575,'8'-88'0,"-1"33"0,0-67-1365,-7 116-5461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04.82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62 24575,'1'0'0,"1"1"0,-1-1 0,1 1 0,-1 0 0,1-1 0,-1 1 0,0 0 0,0 0 0,1 0 0,-1 0 0,0 0 0,0 1 0,0-1 0,0 0 0,0 0 0,0 1 0,-1-1 0,1 0 0,0 1 0,-1-1 0,1 1 0,-1-1 0,1 1 0,-1-1 0,1 3 0,7 39 0,6 20 0,-15-73 0,0 1 0,1-1 0,0 0 0,2-15 0,0-8 0,-2-41 0,0 48 0,0 25 0,0 9 0,8 182 0,-10-224-45,1 20-219,0 0 0,1 0 0,1-1 0,3-22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26.75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22 0 24575,'-11'152'115,"0"4"-1595,11-150-5346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9:07.54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1 558 24575,'7'-147'0,"7"-76"0,2 136 0,-6 40 0,-2 0-1365,-7 41-5461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4:34.48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723 228 24575,'-13'-2'0,"-1"0"0,1-1 0,0 0 0,0-1 0,0 0 0,0-1 0,1-1 0,0 0 0,0 0 0,0-1 0,-18-15 0,-27-14 0,56 36 0,0-1 0,-1 1 0,1 0 0,0 0 0,-1-1 0,1 1 0,0 0 0,-1 0 0,1 1 0,0-1 0,0 0 0,-1 0 0,1 0 0,0 1 0,0-1 0,-1 1 0,1-1 0,0 1 0,0 0 0,0-1 0,0 1 0,0 0 0,0 0 0,0-1 0,0 1 0,0 0 0,0 0 0,0 0 0,0 0 0,1 1 0,-1-1 0,0 0 0,0 1 0,-27 51 0,20-35 0,6-16 0,0 1 0,1-1 0,-1 0 0,0 1 0,0-1 0,0 0 0,-1 0 0,1 0 0,0-1 0,-1 1 0,0 0 0,1-1 0,-1 0 0,0 1 0,1-1 0,-1 0 0,0-1 0,0 1 0,-3 0 0,-7 1 0,0-2 0,-1 1 0,-16-3 0,19 1 0,0 1 0,0 0 0,-1 1 0,-14 2 0,12 1 0,-1 2 0,1 0 0,0 0 0,-19 13 0,21-11 0,-1-1 0,0 0 0,0-2 0,0 1 0,-16 3 0,28-8 0,0-1 0,0 0 0,1 0 0,-1 0 0,0 0 0,0 0 0,0 0 0,0 0 0,0 0 0,1 0 0,-1 0 0,0-1 0,0 1 0,0 0 0,0 0 0,1-1 0,-1 1 0,0-1 0,0 1 0,1 0 0,-1-1 0,0 0 0,1 1 0,-1-1 0,0 1 0,1-1 0,-1 0 0,1 1 0,-1-1 0,0-1 0,0-1 0,0 0 0,0 0 0,0 0 0,0 0 0,1 0 0,-1 0 0,1 0 0,0-6 0,0-3 0,1 1 0,1-1 0,5-21 0,-3 20 0,12-49 0,-14 57 0,-2 0 0,1 1 0,-1-1 0,1 0 0,-1 0 0,0 0 0,-1 0 0,0 0 0,1 0 0,-3-5 0,2 8 0,0 0 0,0 0 0,-1 0 0,1 0 0,-1 1 0,1-1 0,-1 0 0,1 1 0,-1 0 0,0-1 0,0 1 0,0 0 0,-2-1 0,3 1 0,0 1 0,0-1 0,-1 1 0,1-1 0,0 0 0,0 1 0,0-1 0,0 0 0,0 0 0,0 0 0,0 1 0,0-1 0,0 0 0,1 0 0,-1-1 0,0 1 0,0 0 0,1 0 0,-1 0 0,1 0 0,-1-1 0,1 1 0,0 0 0,-1 0 0,1-1 0,0 1 0,0 0 0,0-1 0,0 1 0,0 0 0,0 0 0,0-1 0,0 1 0,1 0 0,-1-1 0,0 1 0,1 0 0,0-2 0,4-7-1365,-1 1-5461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4:43.19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67 1 24575,'1'82'0,"-2"88"0,0-168 0,1 1 0,0 0 0,-1-1 0,0 1 0,1 0 0,-1-1 0,0 1 0,-1-1 0,1 0 0,0 1 0,-1-1 0,1 0 0,-1 0 0,1 0 0,-4 3 0,5-5 0,0 0 0,0 0 0,-1 1 0,1-1 0,0 0 0,-1 0 0,1 0 0,-1 1 0,1-1 0,0 0 0,-1 0 0,1 0 0,0 0 0,-1 0 0,1 0 0,-1 0 0,1 0 0,0 0 0,-1 0 0,1 0 0,-1 0 0,1 0 0,0 0 0,-1 0 0,1 0 0,-1 0 0,1-1 0,0 1 0,-1 0 0,1 0 0,0 0 0,-1-1 0,1 1 0,-1-2 0,0 1 0,0-1 0,0 1 0,0-1 0,1 0 0,-1 1 0,0-1 0,1 0 0,0 1 0,-1-1 0,1 0 0,0-3 0,-1-47 0,2 41 0,-1-1 0,0 1 0,-1 0 0,0-1 0,-1 1 0,-4-14 0,3 98 0,5-11 0,0-39 0,-1 0 0,-1 0 0,-1 1 0,-1-1 0,-1 0 0,-6 25 0,6-136 0,15-7-1365,-11 85-5461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04.82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62 24575,'1'0'0,"1"1"0,-1-1 0,1 1 0,-1 0 0,1-1 0,-1 1 0,0 0 0,0 0 0,1 0 0,-1 0 0,0 0 0,0 1 0,0-1 0,0 0 0,0 0 0,0 1 0,-1-1 0,1 0 0,0 1 0,-1-1 0,1 1 0,-1-1 0,1 1 0,-1-1 0,1 3 0,7 39 0,6 20 0,-15-73 0,0 1 0,1-1 0,0 0 0,2-15 0,0-8 0,-2-41 0,0 48 0,0 25 0,0 9 0,8 182 0,-10-224-45,1 20-219,0 0 0,1 0 0,1-1 0,3-22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08.60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0 24575,'8'249'0,"-2"-214"-1365,-5-29-5461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7:01.7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141 85 24575,'0'-60'0,"0"39"0,0 33 0,-1 1 0,-1 0 0,0 0 0,-1 0 0,0 0 0,-8 18 0,-2 7 0,9-21 0,-3 8 0,4-18 0,2-10 0,10-193 0,-26 306 0,0-11 0,-7 25 0,18-92 0,-3 15 0,1 0 0,-2 76 0,2-8-1365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7:33.1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100 1 24575,'0'2'5,"1"0"-1,-1 1 1,0-1-1,-1 1 0,1-1 1,0 0-1,-1 1 1,1-1-1,-1 0 1,0 1-1,0-1 0,0 0 1,0 0-1,0 0 1,0 0-1,0 0 1,-1 0-1,1 0 1,-1 0-1,0 0 0,1-1 1,-1 1-1,0-1 1,0 1-1,0-1 1,-3 2-1,-2-1-190,-1 1 1,1-2-1,-1 1 0,1-1 1,-1 0-1,0-1 1,-8 0-1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7:45.7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299 298 24575,'-3'-2'0,"0"0"0,0 0 0,1 0 0,-1 0 0,1-1 0,-1 1 0,1-1 0,0 0 0,0 1 0,0-1 0,0 0 0,0 0 0,-1-4 0,-7-10 0,4 8 0,0-1 0,0 1 0,1-1 0,1 0 0,0 0 0,0-1 0,1 1 0,0-1 0,1 0 0,-2-18 0,-14-48 0,18 75 0,0 0 0,-1 0 0,1 1 0,-1-1 0,1 0 0,-1 1 0,0-1 0,0 1 0,0-1 0,0 1 0,0-1 0,0 1 0,0-1 0,0 1 0,0 0 0,-1 0 0,1-1 0,-1 1 0,1 0 0,-1 0 0,1 1 0,-1-1 0,1 0 0,-3 0 0,2 1 0,0 0 0,1 1 0,-1-1 0,0 1 0,0-1 0,1 1 0,-1 0 0,0 0 0,1 0 0,-1 0 0,1 0 0,-1 0 0,1 0 0,0 0 0,-1 0 0,1 1 0,0-1 0,-2 3 0,-5 9 0,0-1 0,0 1 0,1 0 0,-6 18 0,0 7 0,-11 53 0,19-67 0,-14 36 31,13-46-311,1 2 1,1-1 0,0 0 0,-2 24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4:47.74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 24575,'6'3'0,"1"0"0,0 1 0,-1 0 0,0 0 0,0 1 0,10 9 0,-13-7 0,0-1 0,0 1 0,0 0 0,-1 0 0,0 1 0,-1-1 0,0 0 0,0 1 0,0-1 0,-1 14 0,2 9 0,13 142 0,-11-135-1365,-1-29-5461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08.60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0 24575,'8'249'0,"-2"-214"-1365,-5-29-5461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4:50.04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24575,'3'4'0,"0"-1"0,0 1 0,-1 0 0,1 0 0,-1 0 0,0 0 0,0 1 0,0-1 0,-1 0 0,1 1 0,-1-1 0,1 9 0,0 63 0,-2-61 0,0 0 0,0-1 0,4 22 0,2 11-1365,-6-36-5461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12.37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29 320 24575,'-1'-49'0,"-13"-86"0,10 80 53,4 43-336,0 1-1,-1-1 0,-1 0 1,-5-21-1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14.06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31 24575,'0'1'0,"0"2"0,0-1 0,0-2 0,0-2 0,0-3 0,0-2 0,0 0 0,0-2 0,0 2-8191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15.56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0 24575,'0'2'0,"0"1"0,0 2 0,0 2 0,0 0 0,0 1 0,0 1 0,0-2-8191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6:47.9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60 71 24575,'0'183'0,"0"-437"0,-11 267 0,-1 14 0,-24 108 0,37-241 0,-1 101 0,0 17 0,-1 55 0,2 75 0,-1-142 0,0 0 0,0 0 0,0 0 0,0 0 0,0 0 0,1 0 0,-1 0 0,0 0 0,0 0 0,0 0 0,0 0 0,0 0 0,0 0 0,0 0 0,0 0 0,0 0 0,0 0 0,1 0 0,-1 0 0,0 0 0,0 0 0,0 0 0,0 0 0,0 0 0,0 0 0,0 1 0,0-1 0,0 0 0,0 0 0,0 0 0,0 0 0,0 0 0,0 0 0,0 0 0,4-16 0,3-7 0,-3 55 0,3 208 0,-7-232-1365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6:50.9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 1 24575,'-3'69'0,"1"-41"0,2 0 0,0 1 0,8 49 0,-8-76 0,0 1 0,1 0 0,0-1 0,-1 1 0,1-1 0,0 1 0,0-1 0,0 0 0,0 1 0,1-1 0,-1 0 0,1 0 0,-1 0 0,1 0 0,0 0 0,0 0 0,0 0 0,0-1 0,0 1 0,0-1 0,0 1 0,4 1 0,-4-3 0,0 0 0,0 0 0,0 0 0,0 0 0,0-1 0,0 1 0,0 0 0,0-1 0,0 0 0,0 1 0,0-1 0,0 0 0,0 0 0,0 0 0,-1 0 0,1-1 0,0 1 0,-1 0 0,1-1 0,-1 1 0,1-1 0,-1 1 0,0-1 0,0 0 0,0 1 0,0-1 0,2-4 0,7-19 0,-10 22 0,1 0 0,0 0 0,0 0 0,0-1 0,1 1 0,-1 0 0,1 1 0,-1-1 0,1 0 0,0 0 0,0 1 0,4-4 0,-5 6 7,0 0 0,0 0-1,-1 0 1,1 1 0,0-1-1,0 0 1,0 1 0,0-1-1,0 0 1,-1 1 0,1-1-1,0 1 1,0 0 0,-1-1 0,1 1-1,0 0 1,-1-1 0,1 1-1,0 1 1,13 8-1506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6:53.8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40 333 24575,'2'-55'0,"0"35"0,-1 1 0,-1-1 0,-1 0 0,-4-27 0,-8 5 0,8 28 0,1 1 0,0-1 0,-2-20 0,-1-1-1365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6:56.4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24575,'8'163'0,"-8"-301"-1365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03.80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29 66 24575,'0'13'0,"1"-9"0,-1 0 0,0 1 0,0-1 0,-1 0 0,1 1 0,-1-1 0,0 0 0,-1 6 0,-5-74 0,7 58 0,-1 0 0,0 0 0,0 0 0,-1 0 0,1 1 0,-1-1 0,-1 0 0,-2-5 0,3 66 0,2 84-1365,0-133-5461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06.15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24575,'0'1'0,"0"2"0,0 1 0,2 1 0,-1 0 0,1 0 0,-1 1 0,1 0 0,0-1 0,0 1 0,-1 0 0,0 0 0,0 1 0,-1 0 0,0 0 0,0 0 0,0-1-8191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7:01.7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141 85 24575,'0'-60'0,"0"39"0,0 33 0,-1 1 0,-1 0 0,0 0 0,-1 0 0,0 0 0,-8 18 0,-2 7 0,9-21 0,-3 8 0,4-18 0,2-10 0,10-193 0,-26 306 0,0-11 0,-7 25 0,18-92 0,-3 15 0,1 0 0,-2 76 0,2-8-1365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08.67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24575,'0'186'-1365,"0"-179"-5461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13.01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41 331 24575,'0'-62'0,"7"175"0,-7-105 0,-1-3 0,1-1 0,0 0 0,0 1 0,0-1 0,0 1 0,1-1 0,-1 0 0,1 1 0,0-1 0,1 0 0,-1 0 0,4 8 0,0-56 0,-20-142 0,13 159 0,1 8 0,0 0 0,-2 0 0,-9-36 0,-15-25-1365,25 75-5461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38.8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1 132 24575,'0'-125'-1365,"0"119"-5461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46.7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1 537 24575,'7'-196'0,"7"78"0,0-43 0,-1 105-1365,-12 51-5461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49.3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1 24575,'1'16'0,"-2"1"0,0-1 0,-1 1 0,-1-1 0,-9 31 0,-2 15-1365,13-57-5461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59.62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24575,'0'0'-8191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18.97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1119 37 24575,'-2'1'0,"-1"0"0,1 1 0,-1-1 0,1 0 0,-1-1 0,0 1 0,1 0 0,-1-1 0,0 0 0,0 1 0,1-1 0,-1 0 0,-4-1 0,4 1 0,-613-7 0,375-28 0,230 34 0,0 0 0,-1 1 0,1 0 0,-1 0 0,1 1 0,-16 4 0,22-4 0,0 1 0,0 0 0,1 0 0,-1 0 0,0 1 0,1 0 0,0 0 0,-1 0 0,1 0 0,0 1 0,1-1 0,-1 1 0,1 0 0,0 0 0,-5 8 0,-39 78-1365,43-82-5461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20.20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10 24575,'0'-1'0,"0"-3"0,0-1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9:03.57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49 1 24575,'-10'64'0,"7"-53"0,0 1 0,1 0 0,-1 21 0,-4 128 0,1 41 0,-8-125-1365,13-71-5461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22.52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1 207 24575,'0'-35'0,"2"-1"0,9-45 0,-10 33-1365,-1 41-5461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7:33.1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100 1 24575,'0'2'5,"1"0"-1,-1 1 1,0-1-1,-1 1 0,1-1 1,0 0-1,-1 1 1,1-1-1,-1 0 1,0 1-1,0-1 0,0 0 1,0 0-1,0 0 1,0 0-1,0 0 1,-1 0-1,1 0 1,-1 0-1,0 0 0,1-1 1,-1 1-1,0-1 1,0 1-1,0-1 1,-3 2-1,-2-1-190,-1 1 1,1-2-1,-1 1 0,1-1 1,-1 0-1,0-1 1,-8 0-1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24.67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0 272 24575,'8'-88'0,"-1"33"0,0-67-1365,-7 116-5461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26.75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22 0 24575,'-11'152'115,"0"4"-1595,11-150-5346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9:07.54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1 558 24575,'7'-147'0,"7"-76"0,2 136 0,-6 40 0,-2 0-1365,-7 41-5461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1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0 24575,'0'0'-8191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2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1 0 24575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3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1 24575,'0'0'-8191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4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0 1 24575,'0'0'-8191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5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0 0 24575,'0'0'-8191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6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0 1 24575,'0'0'-8191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7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7:45.7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299 298 24575,'-3'-2'0,"0"0"0,0 0 0,1 0 0,-1 0 0,1-1 0,-1 1 0,1-1 0,0 0 0,0 1 0,0-1 0,0 0 0,0 0 0,-1-4 0,-7-10 0,4 8 0,0-1 0,0 1 0,1-1 0,1 0 0,0 0 0,0-1 0,1 1 0,0-1 0,1 0 0,-2-18 0,-14-48 0,18 75 0,0 0 0,-1 0 0,1 1 0,-1-1 0,1 0 0,-1 1 0,0-1 0,0 1 0,0-1 0,0 1 0,0-1 0,0 1 0,0-1 0,0 1 0,0 0 0,-1 0 0,1-1 0,-1 1 0,1 0 0,-1 0 0,1 1 0,-1-1 0,1 0 0,-3 0 0,2 1 0,0 0 0,1 1 0,-1-1 0,0 1 0,0-1 0,1 1 0,-1 0 0,0 0 0,1 0 0,-1 0 0,1 0 0,-1 0 0,1 0 0,0 0 0,-1 0 0,1 1 0,0-1 0,-2 3 0,-5 9 0,0-1 0,0 1 0,1 0 0,-6 18 0,0 7 0,-11 53 0,19-67 0,-14 36 31,13-46-311,1 2 1,1-1 0,0 0 0,-2 24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8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0 24575,'0'0'-8191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9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0 0 24575,'0'0'-8191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40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0 24575,'0'0'-8191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41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1 24575,'0'0'-8191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42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0 1 24575,'0'0'-8191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1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0 24575,'0'0'-8191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2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1 0 24575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3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1 24575,'0'0'-8191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4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0 1 24575,'0'0'-8191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5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4:47.74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 24575,'6'3'0,"1"0"0,0 1 0,-1 0 0,0 0 0,0 1 0,10 9 0,-13-7 0,0-1 0,0 1 0,0 0 0,-1 0 0,0 1 0,-1-1 0,0 0 0,0 1 0,0-1 0,-1 14 0,2 9 0,13 142 0,-11-135-1365,-1-29-5461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6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0 1 24575,'0'0'-8191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7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0 24575,'0'0'-8191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8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0 24575,'0'0'-8191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9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0 0 24575,'0'0'-8191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40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0 24575,'0'0'-8191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41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1 24575,'0'0'-8191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42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0 1 24575,'0'0'-8191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20:17.14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24575,'0'0'-8191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20:17.14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4:50.04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24575,'3'4'0,"0"-1"0,0 1 0,-1 0 0,1 0 0,-1 0 0,0 0 0,0 1 0,0-1 0,-1 0 0,1 1 0,-1-1 0,1 9 0,0 63 0,-2-61 0,0 0 0,0-1 0,4 22 0,2 11-1365,-6-36-5461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41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Binary Pairwise, House of Quality, Pugh Chart, AHP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37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How do we ensure temperature is maintained?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36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“to target the limitations found with the nitrogen drip, we decided to combine our top two ideas into one: the nitrogen drip and the cryogenic temperature”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44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“to target the limitations found with the nitrogen drip, we decided to combine our top two ideas into one: the nitrogen drip and the cryogenic temperature”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31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“to target the limitations found with the nitrogen drip, we decided to combine our top two ideas into one: the nitrogen drip and the cryogenic temperature”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28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Sample is mixed and you’re ready to cool it down.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55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6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Targets and Metrics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Concept Generation and Selection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Prototypes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Biweekly Sponsor Meetings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Risk Assessment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Bill of Materials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Spring Project Plan</a:t>
            </a:r>
            <a:endParaRPr lang="en-US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1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Made of rock chips, mineral fragments, impact and volcanic glasses and a Moon component called “agglutinates”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74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Made of rock chips, mineral fragments, impact and volcanic glasses and a Moon component called “agglutinates”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4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“In order to mimic the lunar surface, we need to understand it first”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08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Made of rock chips, mineral fragments, impact and volcanic glasses and a Moon component called “agglutinates”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39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Made of rock chips, mineral fragments, impact and volcanic glasses and a Moon component called “agglutinates”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606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Sample is mixed and you’re ready to cool it down.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69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Made of rock chips, mineral fragments, impact and volcanic glasses and a Moon component called “agglutinates”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84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***remove Styrofoam lid, transport to chamber, ready for vacuum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17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568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Water </a:t>
            </a:r>
            <a:r>
              <a:rPr lang="en-US" b="1"/>
              <a:t>VAPOR, </a:t>
            </a:r>
            <a:r>
              <a:rPr lang="en-US"/>
              <a:t>condenses out of air when cooled before vacuum...</a:t>
            </a:r>
          </a:p>
          <a:p>
            <a:pPr>
              <a:defRPr/>
            </a:pPr>
            <a:r>
              <a:rPr lang="en-US" b="1"/>
              <a:t> affecting regolith-water content</a:t>
            </a:r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256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Cool regolith simulant bed before and during high vacuum (10^-7 Torr)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Regolith needs to be cooled to a low enough temperature before depressurization so that water ice doesn’t sublimate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Needs to fit within the NASA PLANET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827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944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Lots of energy when saying going down to this pressure without sublimating – main reason we are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44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verify performance of structures, mechanisms, and processes, NASA created the PLANET Chamber in Huntsville.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Our job is to simulate lunar surface conditions with a regolith simulant (material that has similar chemical comp. to regolith)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753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Lots of energy when saying going down to this pressure without sublimating – main reason we are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529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Primary: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NASA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Secondary: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SpaceX, Boeing, or Blue Origin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Private aerospace companies developing extraction and excavation technologies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203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Cool regolith simulant bed before and during high vacuum (10^-7 Torr)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Regolith needs to be cooled to a low enough temperature before depressurization so that water ice doesn’t sublimate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Needs to fit within the NASA PLANET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087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Cool regolith simulant bed before and during high vacuum (10^-7 Torr)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Regolith needs to be cooled to a low enough temperature before depressurization so that water ice doesn’t sublimate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Needs to fit within the NASA PLANET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842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Cool regolith simulant bed before and during high vacuum (10^-7 Torr)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Regolith needs to be cooled to a low enough temperature before depressurization so that water ice doesn’t sublimate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Needs to fit within the NASA PLANET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408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Cool regolith simulant bed before and during high vacuum (10^-7 Torr)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Regolith needs to be cooled to a low enough temperature before depressurization so that water ice doesn’t sublimate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Needs to fit within the NASA PLANET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275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/>
              <a:t>Following Materials will supplied:</a:t>
            </a:r>
            <a:endParaRPr lang="en-US" sz="320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>
                <a:ea typeface="Calibri"/>
                <a:cs typeface="Calibri"/>
              </a:rPr>
              <a:t>Liquid Nitrogen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>
                <a:ea typeface="Calibri"/>
                <a:cs typeface="Calibri"/>
              </a:rPr>
              <a:t>Regolith Simulant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>
                <a:ea typeface="Calibri"/>
                <a:cs typeface="Calibri"/>
              </a:rPr>
              <a:t>Vacuum Chamber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>
                <a:ea typeface="Calibri"/>
                <a:cs typeface="Calibri"/>
              </a:rPr>
              <a:t>Instrumentation</a:t>
            </a:r>
          </a:p>
          <a:p>
            <a:pPr marL="285750" indent="-285750">
              <a:buFont typeface="Arial,Sans-Serif"/>
              <a:buChar char="•"/>
            </a:pPr>
            <a:r>
              <a:rPr lang="en-US" sz="3200">
                <a:ea typeface="Calibri"/>
                <a:cs typeface="Calibri"/>
              </a:rPr>
              <a:t>Final testing conducted at Marshall Space Flight Center</a:t>
            </a:r>
          </a:p>
          <a:p>
            <a:pPr marL="285750" indent="-285750">
              <a:buFont typeface="Arial,Sans-Serif"/>
              <a:buChar char="•"/>
            </a:pPr>
            <a:r>
              <a:rPr lang="en-US" sz="3200">
                <a:ea typeface="Calibri"/>
                <a:cs typeface="Calibri"/>
              </a:rPr>
              <a:t>Humidity is at 65% (controlled)</a:t>
            </a:r>
          </a:p>
          <a:p>
            <a:pPr lvl="1"/>
            <a:endParaRPr lang="en-US" sz="3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463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Primary: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NASA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Secondary: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SpaceX, Boeing, or Blue Origin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Private aerospace companies developing extraction and excavation technologies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509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Units are trash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925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1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Calibri"/>
              <a:cs typeface="Calibri"/>
            </a:endParaRPr>
          </a:p>
          <a:p>
            <a:pPr>
              <a:defRPr/>
            </a:pPr>
            <a:r>
              <a:rPr lang="en-US">
                <a:ea typeface="Calibri"/>
                <a:cs typeface="Calibri"/>
              </a:rPr>
              <a:t>As we move towards being an interplanetary species </a:t>
            </a:r>
          </a:p>
          <a:p>
            <a:pPr>
              <a:defRPr/>
            </a:pPr>
            <a:endParaRPr lang="en-US">
              <a:ea typeface="Calibri"/>
              <a:cs typeface="Calibri"/>
            </a:endParaRPr>
          </a:p>
          <a:p>
            <a:pPr>
              <a:defRPr/>
            </a:pPr>
            <a:endParaRPr lang="en-US">
              <a:ea typeface="Calibri"/>
              <a:cs typeface="Calibri"/>
            </a:endParaRPr>
          </a:p>
          <a:p>
            <a:pPr>
              <a:defRPr/>
            </a:pPr>
            <a:r>
              <a:rPr lang="en-US">
                <a:ea typeface="Calibri"/>
                <a:cs typeface="Calibri"/>
              </a:rPr>
              <a:t>To allow for human travel throughout the solar system, it is believed a lunar colony will be a necessity.</a:t>
            </a:r>
          </a:p>
          <a:p>
            <a:pPr>
              <a:defRPr/>
            </a:pPr>
            <a:r>
              <a:rPr lang="en-US"/>
              <a:t>Rather than embarking from Earth, a lunar station will significantly more energy efficient as the moon has a much weaker gravitational force to overcome.</a:t>
            </a:r>
            <a:endParaRPr lang="en-US">
              <a:ea typeface="Calibri"/>
              <a:cs typeface="Calibri"/>
            </a:endParaRPr>
          </a:p>
          <a:p>
            <a:pPr>
              <a:defRPr/>
            </a:pPr>
            <a:r>
              <a:rPr lang="en-US">
                <a:ea typeface="Calibri"/>
                <a:cs typeface="Calibri"/>
              </a:rPr>
              <a:t>It is believed the moon has water ice hidden in permanently shadowed areas of craters.</a:t>
            </a:r>
            <a:endParaRPr lang="en-US"/>
          </a:p>
          <a:p>
            <a:pPr>
              <a:defRPr/>
            </a:pPr>
            <a:endParaRPr lang="en-US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Convert H2O --&gt; H2 + O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50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Targets and Metrics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Concept Generation and Selection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Prototypes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Biweekly Sponsor Meetings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Risk Assessment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Bill of Materials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Spring Project Plan</a:t>
            </a:r>
            <a:endParaRPr lang="en-US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319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Targets and Metrics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Concept Generation and Selection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Prototypes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Biweekly Sponsor Meetings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Risk Assessment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Bill of Materials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Spring Project Plan</a:t>
            </a:r>
            <a:endParaRPr lang="en-US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281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Made of rock chips, mineral fragments, impact and volcanic glasses and a Moon component called “agglutinates”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18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Water Phase Diagram</a:t>
            </a:r>
          </a:p>
          <a:p>
            <a:r>
              <a:rPr lang="en-US">
                <a:ea typeface="Calibri"/>
                <a:cs typeface="Calibri"/>
              </a:rPr>
              <a:t>Lots of energy when saying going down to this pressure without sublimating – main reason we are 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51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Water Phase Diagram</a:t>
            </a:r>
          </a:p>
          <a:p>
            <a:r>
              <a:rPr lang="en-US">
                <a:ea typeface="Calibri"/>
                <a:cs typeface="Calibri"/>
              </a:rPr>
              <a:t>Lots of energy when saying going down to this pressure without sublimating – main reason we are 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2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Water Phase Diagram</a:t>
            </a:r>
          </a:p>
          <a:p>
            <a:r>
              <a:rPr lang="en-US">
                <a:ea typeface="Calibri"/>
                <a:cs typeface="Calibri"/>
              </a:rPr>
              <a:t>Lots of energy when saying going down to this pressure without sublimating – main reason we are 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18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04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2/8/2024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031B726-3AC9-1FE5-8F6E-D601254CCAE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2/8/2024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2/8/2024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2/8/2024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031B726-3AC9-1FE5-8F6E-D601254CCAE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2/8/2024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2/8/2024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2/8/2024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sv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4" Type="http://schemas.openxmlformats.org/officeDocument/2006/relationships/image" Target="../media/image105.sv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4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105.sv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10" Type="http://schemas.openxmlformats.org/officeDocument/2006/relationships/image" Target="../media/image111.svg"/><Relationship Id="rId4" Type="http://schemas.openxmlformats.org/officeDocument/2006/relationships/image" Target="../media/image105.svg"/><Relationship Id="rId9" Type="http://schemas.openxmlformats.org/officeDocument/2006/relationships/image" Target="../media/image110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png"/><Relationship Id="rId5" Type="http://schemas.openxmlformats.org/officeDocument/2006/relationships/image" Target="../media/image118.png"/><Relationship Id="rId4" Type="http://schemas.openxmlformats.org/officeDocument/2006/relationships/image" Target="../media/image113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png"/><Relationship Id="rId5" Type="http://schemas.openxmlformats.org/officeDocument/2006/relationships/image" Target="../media/image121.svg"/><Relationship Id="rId4" Type="http://schemas.openxmlformats.org/officeDocument/2006/relationships/image" Target="../media/image120.png"/><Relationship Id="rId9" Type="http://schemas.openxmlformats.org/officeDocument/2006/relationships/image" Target="../media/image125.sv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136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sv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svg"/><Relationship Id="rId4" Type="http://schemas.openxmlformats.org/officeDocument/2006/relationships/image" Target="../media/image127.svg"/><Relationship Id="rId9" Type="http://schemas.openxmlformats.org/officeDocument/2006/relationships/image" Target="../media/image132.png"/><Relationship Id="rId14" Type="http://schemas.openxmlformats.org/officeDocument/2006/relationships/image" Target="../media/image137.sv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sv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6167A262.xlsx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C3_B522454D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9.png"/><Relationship Id="rId21" Type="http://schemas.openxmlformats.org/officeDocument/2006/relationships/customXml" Target="../ink/ink9.xml"/><Relationship Id="rId34" Type="http://schemas.openxmlformats.org/officeDocument/2006/relationships/image" Target="../media/image53.png"/><Relationship Id="rId42" Type="http://schemas.openxmlformats.org/officeDocument/2006/relationships/image" Target="../media/image57.png"/><Relationship Id="rId47" Type="http://schemas.openxmlformats.org/officeDocument/2006/relationships/customXml" Target="../ink/ink22.xml"/><Relationship Id="rId50" Type="http://schemas.openxmlformats.org/officeDocument/2006/relationships/image" Target="../media/image61.png"/><Relationship Id="rId55" Type="http://schemas.openxmlformats.org/officeDocument/2006/relationships/customXml" Target="../ink/ink26.xml"/><Relationship Id="rId63" Type="http://schemas.openxmlformats.org/officeDocument/2006/relationships/customXml" Target="../ink/ink30.xml"/><Relationship Id="rId7" Type="http://schemas.openxmlformats.org/officeDocument/2006/relationships/customXml" Target="../ink/ink2.xml"/><Relationship Id="rId2" Type="http://schemas.openxmlformats.org/officeDocument/2006/relationships/image" Target="../media/image36.jpeg"/><Relationship Id="rId16" Type="http://schemas.openxmlformats.org/officeDocument/2006/relationships/image" Target="../media/image44.png"/><Relationship Id="rId29" Type="http://schemas.openxmlformats.org/officeDocument/2006/relationships/customXml" Target="../ink/ink13.xml"/><Relationship Id="rId11" Type="http://schemas.openxmlformats.org/officeDocument/2006/relationships/customXml" Target="../ink/ink4.xml"/><Relationship Id="rId24" Type="http://schemas.openxmlformats.org/officeDocument/2006/relationships/image" Target="../media/image48.png"/><Relationship Id="rId32" Type="http://schemas.openxmlformats.org/officeDocument/2006/relationships/image" Target="../media/image52.png"/><Relationship Id="rId37" Type="http://schemas.openxmlformats.org/officeDocument/2006/relationships/customXml" Target="../ink/ink17.xml"/><Relationship Id="rId40" Type="http://schemas.openxmlformats.org/officeDocument/2006/relationships/image" Target="../media/image56.png"/><Relationship Id="rId45" Type="http://schemas.openxmlformats.org/officeDocument/2006/relationships/customXml" Target="../ink/ink21.xml"/><Relationship Id="rId53" Type="http://schemas.openxmlformats.org/officeDocument/2006/relationships/customXml" Target="../ink/ink25.xml"/><Relationship Id="rId58" Type="http://schemas.openxmlformats.org/officeDocument/2006/relationships/image" Target="../media/image65.png"/><Relationship Id="rId66" Type="http://schemas.openxmlformats.org/officeDocument/2006/relationships/image" Target="../media/image69.png"/><Relationship Id="rId5" Type="http://schemas.openxmlformats.org/officeDocument/2006/relationships/customXml" Target="../ink/ink1.xml"/><Relationship Id="rId61" Type="http://schemas.openxmlformats.org/officeDocument/2006/relationships/customXml" Target="../ink/ink29.xml"/><Relationship Id="rId19" Type="http://schemas.openxmlformats.org/officeDocument/2006/relationships/customXml" Target="../ink/ink8.xml"/><Relationship Id="rId14" Type="http://schemas.openxmlformats.org/officeDocument/2006/relationships/image" Target="../media/image43.png"/><Relationship Id="rId22" Type="http://schemas.openxmlformats.org/officeDocument/2006/relationships/image" Target="../media/image47.png"/><Relationship Id="rId27" Type="http://schemas.openxmlformats.org/officeDocument/2006/relationships/customXml" Target="../ink/ink12.xml"/><Relationship Id="rId30" Type="http://schemas.openxmlformats.org/officeDocument/2006/relationships/image" Target="../media/image51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60.png"/><Relationship Id="rId56" Type="http://schemas.openxmlformats.org/officeDocument/2006/relationships/image" Target="../media/image64.png"/><Relationship Id="rId64" Type="http://schemas.openxmlformats.org/officeDocument/2006/relationships/image" Target="../media/image68.png"/><Relationship Id="rId8" Type="http://schemas.openxmlformats.org/officeDocument/2006/relationships/image" Target="../media/image40.png"/><Relationship Id="rId51" Type="http://schemas.openxmlformats.org/officeDocument/2006/relationships/customXml" Target="../ink/ink24.xml"/><Relationship Id="rId3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55.png"/><Relationship Id="rId46" Type="http://schemas.openxmlformats.org/officeDocument/2006/relationships/image" Target="../media/image59.png"/><Relationship Id="rId59" Type="http://schemas.openxmlformats.org/officeDocument/2006/relationships/customXml" Target="../ink/ink28.xml"/><Relationship Id="rId20" Type="http://schemas.openxmlformats.org/officeDocument/2006/relationships/image" Target="../media/image46.png"/><Relationship Id="rId41" Type="http://schemas.openxmlformats.org/officeDocument/2006/relationships/customXml" Target="../ink/ink19.xml"/><Relationship Id="rId54" Type="http://schemas.openxmlformats.org/officeDocument/2006/relationships/image" Target="../media/image63.png"/><Relationship Id="rId6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50.png"/><Relationship Id="rId36" Type="http://schemas.openxmlformats.org/officeDocument/2006/relationships/image" Target="../media/image54.png"/><Relationship Id="rId49" Type="http://schemas.openxmlformats.org/officeDocument/2006/relationships/customXml" Target="../ink/ink23.xml"/><Relationship Id="rId57" Type="http://schemas.openxmlformats.org/officeDocument/2006/relationships/customXml" Target="../ink/ink27.xml"/><Relationship Id="rId10" Type="http://schemas.openxmlformats.org/officeDocument/2006/relationships/image" Target="../media/image41.png"/><Relationship Id="rId31" Type="http://schemas.openxmlformats.org/officeDocument/2006/relationships/customXml" Target="../ink/ink14.xml"/><Relationship Id="rId44" Type="http://schemas.openxmlformats.org/officeDocument/2006/relationships/image" Target="../media/image58.png"/><Relationship Id="rId52" Type="http://schemas.openxmlformats.org/officeDocument/2006/relationships/image" Target="../media/image62.png"/><Relationship Id="rId60" Type="http://schemas.openxmlformats.org/officeDocument/2006/relationships/image" Target="../media/image66.png"/><Relationship Id="rId65" Type="http://schemas.openxmlformats.org/officeDocument/2006/relationships/customXml" Target="../ink/ink31.xml"/><Relationship Id="rId4" Type="http://schemas.openxmlformats.org/officeDocument/2006/relationships/image" Target="../media/image38.svg"/><Relationship Id="rId9" Type="http://schemas.openxmlformats.org/officeDocument/2006/relationships/customXml" Target="../ink/ink3.xml"/><Relationship Id="rId13" Type="http://schemas.openxmlformats.org/officeDocument/2006/relationships/customXml" Target="../ink/ink5.xml"/><Relationship Id="rId18" Type="http://schemas.openxmlformats.org/officeDocument/2006/relationships/image" Target="../media/image45.png"/><Relationship Id="rId39" Type="http://schemas.openxmlformats.org/officeDocument/2006/relationships/customXml" Target="../ink/ink18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9.png"/><Relationship Id="rId21" Type="http://schemas.openxmlformats.org/officeDocument/2006/relationships/customXml" Target="../ink/ink40.xml"/><Relationship Id="rId42" Type="http://schemas.openxmlformats.org/officeDocument/2006/relationships/image" Target="../media/image57.png"/><Relationship Id="rId47" Type="http://schemas.openxmlformats.org/officeDocument/2006/relationships/customXml" Target="../ink/ink53.xml"/><Relationship Id="rId63" Type="http://schemas.openxmlformats.org/officeDocument/2006/relationships/customXml" Target="../ink/ink61.xml"/><Relationship Id="rId68" Type="http://schemas.openxmlformats.org/officeDocument/2006/relationships/image" Target="../media/image70.png"/><Relationship Id="rId16" Type="http://schemas.openxmlformats.org/officeDocument/2006/relationships/image" Target="../media/image44.png"/><Relationship Id="rId11" Type="http://schemas.openxmlformats.org/officeDocument/2006/relationships/customXml" Target="../ink/ink35.xml"/><Relationship Id="rId24" Type="http://schemas.openxmlformats.org/officeDocument/2006/relationships/image" Target="../media/image48.png"/><Relationship Id="rId32" Type="http://schemas.openxmlformats.org/officeDocument/2006/relationships/image" Target="../media/image52.png"/><Relationship Id="rId37" Type="http://schemas.openxmlformats.org/officeDocument/2006/relationships/customXml" Target="../ink/ink48.xml"/><Relationship Id="rId40" Type="http://schemas.openxmlformats.org/officeDocument/2006/relationships/image" Target="../media/image56.png"/><Relationship Id="rId45" Type="http://schemas.openxmlformats.org/officeDocument/2006/relationships/customXml" Target="../ink/ink52.xml"/><Relationship Id="rId53" Type="http://schemas.openxmlformats.org/officeDocument/2006/relationships/customXml" Target="../ink/ink56.xml"/><Relationship Id="rId58" Type="http://schemas.openxmlformats.org/officeDocument/2006/relationships/image" Target="../media/image65.png"/><Relationship Id="rId66" Type="http://schemas.openxmlformats.org/officeDocument/2006/relationships/image" Target="../media/image69.png"/><Relationship Id="rId74" Type="http://schemas.openxmlformats.org/officeDocument/2006/relationships/customXml" Target="../ink/ink69.xml"/><Relationship Id="rId79" Type="http://schemas.openxmlformats.org/officeDocument/2006/relationships/customXml" Target="../ink/ink74.xml"/><Relationship Id="rId5" Type="http://schemas.openxmlformats.org/officeDocument/2006/relationships/customXml" Target="../ink/ink32.xml"/><Relationship Id="rId61" Type="http://schemas.openxmlformats.org/officeDocument/2006/relationships/customXml" Target="../ink/ink60.xml"/><Relationship Id="rId19" Type="http://schemas.openxmlformats.org/officeDocument/2006/relationships/customXml" Target="../ink/ink39.xml"/><Relationship Id="rId14" Type="http://schemas.openxmlformats.org/officeDocument/2006/relationships/image" Target="../media/image43.png"/><Relationship Id="rId22" Type="http://schemas.openxmlformats.org/officeDocument/2006/relationships/image" Target="../media/image47.png"/><Relationship Id="rId27" Type="http://schemas.openxmlformats.org/officeDocument/2006/relationships/customXml" Target="../ink/ink43.xml"/><Relationship Id="rId30" Type="http://schemas.openxmlformats.org/officeDocument/2006/relationships/image" Target="../media/image51.png"/><Relationship Id="rId35" Type="http://schemas.openxmlformats.org/officeDocument/2006/relationships/customXml" Target="../ink/ink47.xml"/><Relationship Id="rId43" Type="http://schemas.openxmlformats.org/officeDocument/2006/relationships/customXml" Target="../ink/ink51.xml"/><Relationship Id="rId48" Type="http://schemas.openxmlformats.org/officeDocument/2006/relationships/image" Target="../media/image60.png"/><Relationship Id="rId56" Type="http://schemas.openxmlformats.org/officeDocument/2006/relationships/image" Target="../media/image64.png"/><Relationship Id="rId64" Type="http://schemas.openxmlformats.org/officeDocument/2006/relationships/image" Target="../media/image68.png"/><Relationship Id="rId69" Type="http://schemas.openxmlformats.org/officeDocument/2006/relationships/customXml" Target="../ink/ink64.xml"/><Relationship Id="rId77" Type="http://schemas.openxmlformats.org/officeDocument/2006/relationships/customXml" Target="../ink/ink72.xml"/><Relationship Id="rId8" Type="http://schemas.openxmlformats.org/officeDocument/2006/relationships/image" Target="../media/image40.png"/><Relationship Id="rId51" Type="http://schemas.openxmlformats.org/officeDocument/2006/relationships/customXml" Target="../ink/ink55.xml"/><Relationship Id="rId72" Type="http://schemas.openxmlformats.org/officeDocument/2006/relationships/customXml" Target="../ink/ink67.xml"/><Relationship Id="rId3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customXml" Target="../ink/ink38.xml"/><Relationship Id="rId25" Type="http://schemas.openxmlformats.org/officeDocument/2006/relationships/customXml" Target="../ink/ink42.xml"/><Relationship Id="rId33" Type="http://schemas.openxmlformats.org/officeDocument/2006/relationships/customXml" Target="../ink/ink46.xml"/><Relationship Id="rId38" Type="http://schemas.openxmlformats.org/officeDocument/2006/relationships/image" Target="../media/image55.png"/><Relationship Id="rId46" Type="http://schemas.openxmlformats.org/officeDocument/2006/relationships/image" Target="../media/image59.png"/><Relationship Id="rId59" Type="http://schemas.openxmlformats.org/officeDocument/2006/relationships/customXml" Target="../ink/ink59.xml"/><Relationship Id="rId67" Type="http://schemas.openxmlformats.org/officeDocument/2006/relationships/customXml" Target="../ink/ink63.xml"/><Relationship Id="rId20" Type="http://schemas.openxmlformats.org/officeDocument/2006/relationships/image" Target="../media/image46.png"/><Relationship Id="rId41" Type="http://schemas.openxmlformats.org/officeDocument/2006/relationships/customXml" Target="../ink/ink50.xml"/><Relationship Id="rId54" Type="http://schemas.openxmlformats.org/officeDocument/2006/relationships/image" Target="../media/image63.png"/><Relationship Id="rId62" Type="http://schemas.openxmlformats.org/officeDocument/2006/relationships/image" Target="../media/image67.png"/><Relationship Id="rId70" Type="http://schemas.openxmlformats.org/officeDocument/2006/relationships/customXml" Target="../ink/ink65.xml"/><Relationship Id="rId75" Type="http://schemas.openxmlformats.org/officeDocument/2006/relationships/customXml" Target="../ink/ink7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15" Type="http://schemas.openxmlformats.org/officeDocument/2006/relationships/customXml" Target="../ink/ink37.xml"/><Relationship Id="rId23" Type="http://schemas.openxmlformats.org/officeDocument/2006/relationships/customXml" Target="../ink/ink41.xml"/><Relationship Id="rId28" Type="http://schemas.openxmlformats.org/officeDocument/2006/relationships/image" Target="../media/image50.png"/><Relationship Id="rId36" Type="http://schemas.openxmlformats.org/officeDocument/2006/relationships/image" Target="../media/image54.png"/><Relationship Id="rId49" Type="http://schemas.openxmlformats.org/officeDocument/2006/relationships/customXml" Target="../ink/ink54.xml"/><Relationship Id="rId57" Type="http://schemas.openxmlformats.org/officeDocument/2006/relationships/customXml" Target="../ink/ink58.xml"/><Relationship Id="rId10" Type="http://schemas.openxmlformats.org/officeDocument/2006/relationships/image" Target="../media/image41.png"/><Relationship Id="rId31" Type="http://schemas.openxmlformats.org/officeDocument/2006/relationships/customXml" Target="../ink/ink45.xml"/><Relationship Id="rId44" Type="http://schemas.openxmlformats.org/officeDocument/2006/relationships/image" Target="../media/image58.png"/><Relationship Id="rId52" Type="http://schemas.openxmlformats.org/officeDocument/2006/relationships/image" Target="../media/image62.png"/><Relationship Id="rId60" Type="http://schemas.openxmlformats.org/officeDocument/2006/relationships/image" Target="../media/image66.png"/><Relationship Id="rId65" Type="http://schemas.openxmlformats.org/officeDocument/2006/relationships/customXml" Target="../ink/ink62.xml"/><Relationship Id="rId73" Type="http://schemas.openxmlformats.org/officeDocument/2006/relationships/customXml" Target="../ink/ink68.xml"/><Relationship Id="rId78" Type="http://schemas.openxmlformats.org/officeDocument/2006/relationships/customXml" Target="../ink/ink73.xml"/><Relationship Id="rId4" Type="http://schemas.openxmlformats.org/officeDocument/2006/relationships/image" Target="../media/image38.svg"/><Relationship Id="rId9" Type="http://schemas.openxmlformats.org/officeDocument/2006/relationships/customXml" Target="../ink/ink34.xml"/><Relationship Id="rId13" Type="http://schemas.openxmlformats.org/officeDocument/2006/relationships/customXml" Target="../ink/ink36.xml"/><Relationship Id="rId18" Type="http://schemas.openxmlformats.org/officeDocument/2006/relationships/image" Target="../media/image45.png"/><Relationship Id="rId39" Type="http://schemas.openxmlformats.org/officeDocument/2006/relationships/customXml" Target="../ink/ink49.xml"/><Relationship Id="rId34" Type="http://schemas.openxmlformats.org/officeDocument/2006/relationships/image" Target="../media/image53.png"/><Relationship Id="rId50" Type="http://schemas.openxmlformats.org/officeDocument/2006/relationships/image" Target="../media/image61.png"/><Relationship Id="rId55" Type="http://schemas.openxmlformats.org/officeDocument/2006/relationships/customXml" Target="../ink/ink57.xml"/><Relationship Id="rId76" Type="http://schemas.openxmlformats.org/officeDocument/2006/relationships/customXml" Target="../ink/ink71.xml"/><Relationship Id="rId7" Type="http://schemas.openxmlformats.org/officeDocument/2006/relationships/customXml" Target="../ink/ink33.xml"/><Relationship Id="rId71" Type="http://schemas.openxmlformats.org/officeDocument/2006/relationships/customXml" Target="../ink/ink66.xml"/><Relationship Id="rId2" Type="http://schemas.openxmlformats.org/officeDocument/2006/relationships/image" Target="../media/image36.jpeg"/><Relationship Id="rId29" Type="http://schemas.openxmlformats.org/officeDocument/2006/relationships/customXml" Target="../ink/ink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9.xml"/><Relationship Id="rId13" Type="http://schemas.openxmlformats.org/officeDocument/2006/relationships/customXml" Target="../ink/ink84.xml"/><Relationship Id="rId3" Type="http://schemas.openxmlformats.org/officeDocument/2006/relationships/customXml" Target="../ink/ink75.xml"/><Relationship Id="rId7" Type="http://schemas.openxmlformats.org/officeDocument/2006/relationships/customXml" Target="../ink/ink78.xml"/><Relationship Id="rId12" Type="http://schemas.openxmlformats.org/officeDocument/2006/relationships/customXml" Target="../ink/ink83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77.xml"/><Relationship Id="rId11" Type="http://schemas.openxmlformats.org/officeDocument/2006/relationships/customXml" Target="../ink/ink82.xml"/><Relationship Id="rId5" Type="http://schemas.openxmlformats.org/officeDocument/2006/relationships/customXml" Target="../ink/ink76.xml"/><Relationship Id="rId15" Type="http://schemas.openxmlformats.org/officeDocument/2006/relationships/customXml" Target="../ink/ink86.xml"/><Relationship Id="rId10" Type="http://schemas.openxmlformats.org/officeDocument/2006/relationships/customXml" Target="../ink/ink81.xml"/><Relationship Id="rId4" Type="http://schemas.openxmlformats.org/officeDocument/2006/relationships/image" Target="../media/image70.png"/><Relationship Id="rId9" Type="http://schemas.openxmlformats.org/officeDocument/2006/relationships/customXml" Target="../ink/ink80.xml"/><Relationship Id="rId14" Type="http://schemas.openxmlformats.org/officeDocument/2006/relationships/customXml" Target="../ink/ink8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customXml" Target="../ink/ink87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customXml" Target="../ink/ink88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0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Relationship Id="rId9" Type="http://schemas.openxmlformats.org/officeDocument/2006/relationships/image" Target="../media/image93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E7_4FA862D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10" Type="http://schemas.openxmlformats.org/officeDocument/2006/relationships/image" Target="../media/image111.svg"/><Relationship Id="rId4" Type="http://schemas.openxmlformats.org/officeDocument/2006/relationships/image" Target="../media/image105.svg"/><Relationship Id="rId9" Type="http://schemas.openxmlformats.org/officeDocument/2006/relationships/image" Target="../media/image11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15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14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90E275-35BA-DEDB-5AA0-E3ED05143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741" y="2160982"/>
            <a:ext cx="10810875" cy="768096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Retaining Water Ice in Regolith at Vacuum - T519</a:t>
            </a:r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A98657A-6FD2-A346-6456-FE7CA89F9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>
                <a:latin typeface="Arial Black"/>
              </a:rPr>
              <a:t>Design Review 4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3DA0E5-0D98-83CA-305E-E08A54C60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February 15, 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6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liquid and gas&#10;&#10;Description automatically generated">
            <a:extLst>
              <a:ext uri="{FF2B5EF4-FFF2-40B4-BE49-F238E27FC236}">
                <a16:creationId xmlns:a16="http://schemas.microsoft.com/office/drawing/2014/main" id="{EC27274B-2D73-9F8E-FD04-2B75E731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33006"/>
            <a:ext cx="7650443" cy="5661329"/>
          </a:xfrm>
          <a:prstGeom prst="rect">
            <a:avLst/>
          </a:prstGeom>
          <a:noFill/>
        </p:spPr>
      </p:pic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327D2112-925F-F873-D8CE-2219FC61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45D89E-56EF-B082-3950-F3D375CB4B2F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20A82061-B840-AFA4-F1BE-5429F3AD41EB}"/>
              </a:ext>
            </a:extLst>
          </p:cNvPr>
          <p:cNvSpPr/>
          <p:nvPr/>
        </p:nvSpPr>
        <p:spPr>
          <a:xfrm flipH="1">
            <a:off x="2670806" y="5993892"/>
            <a:ext cx="365760" cy="384048"/>
          </a:xfrm>
          <a:prstGeom prst="star5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95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100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</p:spTree>
    <p:extLst>
      <p:ext uri="{BB962C8B-B14F-4D97-AF65-F5344CB8AC3E}">
        <p14:creationId xmlns:p14="http://schemas.microsoft.com/office/powerpoint/2010/main" val="780381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NASA Regolith Cooling Fixture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D2792E-D557-1C33-0C87-80B5019D546A}"/>
              </a:ext>
            </a:extLst>
          </p:cNvPr>
          <p:cNvSpPr/>
          <p:nvPr/>
        </p:nvSpPr>
        <p:spPr>
          <a:xfrm>
            <a:off x="533400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Thermal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3737196" y="3840200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Controls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6940991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Structure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F42A9A-729A-FB47-4E11-83756EADA886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5120739" y="2377310"/>
            <a:ext cx="1" cy="1462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6B6F620-186E-6AE6-6C23-C0D115C07AAF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505019" y="1993030"/>
            <a:ext cx="1051692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D57027F-F137-1592-D055-C650FDACC54A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3684768" y="1993029"/>
            <a:ext cx="1051690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35299816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NASA Regolith Cooling Fixture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D2792E-D557-1C33-0C87-80B5019D546A}"/>
              </a:ext>
            </a:extLst>
          </p:cNvPr>
          <p:cNvSpPr/>
          <p:nvPr/>
        </p:nvSpPr>
        <p:spPr>
          <a:xfrm>
            <a:off x="533400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Thermal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3737196" y="3840200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Controls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6940991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Structure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F42A9A-729A-FB47-4E11-83756EADA886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5120739" y="2377310"/>
            <a:ext cx="1" cy="1462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6B6F620-186E-6AE6-6C23-C0D115C07AAF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505019" y="1993030"/>
            <a:ext cx="1051692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D57027F-F137-1592-D055-C650FDACC54A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3684768" y="1993029"/>
            <a:ext cx="1051690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A4DFBB1-3217-31CE-8D3A-2D08B0113AB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13104983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Thermal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2193527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Pre Pump Down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5260472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Post Pump Down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986BB3-86CE-39E1-B0E0-CBD752A66B43}"/>
              </a:ext>
            </a:extLst>
          </p:cNvPr>
          <p:cNvCxnSpPr>
            <a:cxnSpLocks/>
          </p:cNvCxnSpPr>
          <p:nvPr/>
        </p:nvCxnSpPr>
        <p:spPr>
          <a:xfrm>
            <a:off x="5626443" y="2377310"/>
            <a:ext cx="729765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B25B77-BACA-EB3A-CFDD-9EDAC8606430}"/>
              </a:ext>
            </a:extLst>
          </p:cNvPr>
          <p:cNvCxnSpPr>
            <a:cxnSpLocks/>
          </p:cNvCxnSpPr>
          <p:nvPr/>
        </p:nvCxnSpPr>
        <p:spPr>
          <a:xfrm flipH="1">
            <a:off x="3904735" y="2377310"/>
            <a:ext cx="757881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92127FC-0580-2CAA-0697-4D18E9E7E847}"/>
              </a:ext>
            </a:extLst>
          </p:cNvPr>
          <p:cNvSpPr/>
          <p:nvPr/>
        </p:nvSpPr>
        <p:spPr>
          <a:xfrm>
            <a:off x="541476" y="4618713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Water in Air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6AD82CC-2554-D23D-1BF2-7E2A968B62F7}"/>
              </a:ext>
            </a:extLst>
          </p:cNvPr>
          <p:cNvSpPr/>
          <p:nvPr/>
        </p:nvSpPr>
        <p:spPr>
          <a:xfrm>
            <a:off x="3242761" y="4618713"/>
            <a:ext cx="3743175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Cool Entire Mass to Cryogenic Temperatures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1D96010-3A43-2A45-D34F-35C072F81101}"/>
              </a:ext>
            </a:extLst>
          </p:cNvPr>
          <p:cNvSpPr/>
          <p:nvPr/>
        </p:nvSpPr>
        <p:spPr>
          <a:xfrm>
            <a:off x="7397195" y="4618713"/>
            <a:ext cx="215628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High Vacuum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046986-B4C2-D138-CF0D-27CCAA259649}"/>
              </a:ext>
            </a:extLst>
          </p:cNvPr>
          <p:cNvCxnSpPr/>
          <p:nvPr/>
        </p:nvCxnSpPr>
        <p:spPr>
          <a:xfrm flipH="1">
            <a:off x="1960605" y="4136537"/>
            <a:ext cx="527222" cy="4821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D608D34-631B-62DE-B8DE-1C23ED25F5A0}"/>
              </a:ext>
            </a:extLst>
          </p:cNvPr>
          <p:cNvCxnSpPr>
            <a:cxnSpLocks/>
          </p:cNvCxnSpPr>
          <p:nvPr/>
        </p:nvCxnSpPr>
        <p:spPr>
          <a:xfrm flipH="1">
            <a:off x="5692134" y="4136537"/>
            <a:ext cx="346625" cy="482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259F496-EFD3-21E1-8F6D-F1536156385F}"/>
              </a:ext>
            </a:extLst>
          </p:cNvPr>
          <p:cNvCxnSpPr>
            <a:cxnSpLocks/>
          </p:cNvCxnSpPr>
          <p:nvPr/>
        </p:nvCxnSpPr>
        <p:spPr>
          <a:xfrm>
            <a:off x="7578811" y="4136537"/>
            <a:ext cx="707939" cy="4890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8938C60-7775-6CB4-C7E3-5BB013C84691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98DE3BB-F746-4FD6-93CB-9D25710E0679}"/>
              </a:ext>
            </a:extLst>
          </p:cNvPr>
          <p:cNvCxnSpPr>
            <a:cxnSpLocks/>
          </p:cNvCxnSpPr>
          <p:nvPr/>
        </p:nvCxnSpPr>
        <p:spPr>
          <a:xfrm>
            <a:off x="4250632" y="4136537"/>
            <a:ext cx="473920" cy="482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7168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NASA Regolith Cooling Fixture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D2792E-D557-1C33-0C87-80B5019D546A}"/>
              </a:ext>
            </a:extLst>
          </p:cNvPr>
          <p:cNvSpPr/>
          <p:nvPr/>
        </p:nvSpPr>
        <p:spPr>
          <a:xfrm>
            <a:off x="533400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Thermal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3737194" y="3840200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Controls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6940991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Structure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F42A9A-729A-FB47-4E11-83756EADA886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 flipH="1">
            <a:off x="5120738" y="2377310"/>
            <a:ext cx="1" cy="1462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6B6F620-186E-6AE6-6C23-C0D115C07AAF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473821" y="2024228"/>
            <a:ext cx="1051692" cy="1757856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D57027F-F137-1592-D055-C650FDACC54A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3684768" y="1993029"/>
            <a:ext cx="1051690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2789BA3-7009-8508-6740-5AD434786787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1639218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Controls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2193527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User Interface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5260472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Motion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986BB3-86CE-39E1-B0E0-CBD752A66B43}"/>
              </a:ext>
            </a:extLst>
          </p:cNvPr>
          <p:cNvCxnSpPr>
            <a:cxnSpLocks/>
          </p:cNvCxnSpPr>
          <p:nvPr/>
        </p:nvCxnSpPr>
        <p:spPr>
          <a:xfrm>
            <a:off x="5552303" y="2377310"/>
            <a:ext cx="543697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B25B77-BACA-EB3A-CFDD-9EDAC8606430}"/>
              </a:ext>
            </a:extLst>
          </p:cNvPr>
          <p:cNvCxnSpPr>
            <a:cxnSpLocks/>
          </p:cNvCxnSpPr>
          <p:nvPr/>
        </p:nvCxnSpPr>
        <p:spPr>
          <a:xfrm flipH="1">
            <a:off x="3904735" y="2377310"/>
            <a:ext cx="815546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847719-8CF9-55E0-C271-75C77508646D}"/>
              </a:ext>
            </a:extLst>
          </p:cNvPr>
          <p:cNvSpPr/>
          <p:nvPr/>
        </p:nvSpPr>
        <p:spPr>
          <a:xfrm>
            <a:off x="938883" y="4574808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Data Acquisition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009E1F2-1815-BCD4-86A2-C1EFE6370319}"/>
              </a:ext>
            </a:extLst>
          </p:cNvPr>
          <p:cNvSpPr/>
          <p:nvPr/>
        </p:nvSpPr>
        <p:spPr>
          <a:xfrm>
            <a:off x="3663199" y="4581484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Display</a:t>
            </a:r>
            <a:endParaRPr lang="en-US" sz="320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0CF183-ECA4-7F6C-FA83-74282AB6275A}"/>
              </a:ext>
            </a:extLst>
          </p:cNvPr>
          <p:cNvSpPr/>
          <p:nvPr/>
        </p:nvSpPr>
        <p:spPr>
          <a:xfrm>
            <a:off x="7295542" y="4574807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Hatch</a:t>
            </a:r>
            <a:endParaRPr lang="en-US" sz="320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5DE48AD-5C93-7F93-5C3F-B35F4B402D9F}"/>
              </a:ext>
            </a:extLst>
          </p:cNvPr>
          <p:cNvCxnSpPr>
            <a:cxnSpLocks/>
          </p:cNvCxnSpPr>
          <p:nvPr/>
        </p:nvCxnSpPr>
        <p:spPr>
          <a:xfrm>
            <a:off x="7620000" y="4136537"/>
            <a:ext cx="547292" cy="4382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2DF28D5-C80A-FF0C-045D-A3E011732C15}"/>
              </a:ext>
            </a:extLst>
          </p:cNvPr>
          <p:cNvCxnSpPr/>
          <p:nvPr/>
        </p:nvCxnSpPr>
        <p:spPr>
          <a:xfrm>
            <a:off x="4234249" y="4136537"/>
            <a:ext cx="345989" cy="4449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35A4ABC-7693-287E-CD69-9CB9BF0EDA9B}"/>
              </a:ext>
            </a:extLst>
          </p:cNvPr>
          <p:cNvCxnSpPr/>
          <p:nvPr/>
        </p:nvCxnSpPr>
        <p:spPr>
          <a:xfrm flipH="1">
            <a:off x="2395817" y="4133199"/>
            <a:ext cx="496116" cy="4482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34606AE-3166-6201-9566-56C0EDC36117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29862219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NASA Regolith Cooling Fixture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D2792E-D557-1C33-0C87-80B5019D546A}"/>
              </a:ext>
            </a:extLst>
          </p:cNvPr>
          <p:cNvSpPr/>
          <p:nvPr/>
        </p:nvSpPr>
        <p:spPr>
          <a:xfrm>
            <a:off x="533400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Thermal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3737194" y="3840200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Controls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6940991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Structure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F42A9A-729A-FB47-4E11-83756EADA886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 flipH="1">
            <a:off x="5120738" y="2377310"/>
            <a:ext cx="1" cy="1462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6B6F620-186E-6AE6-6C23-C0D115C07AAF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505019" y="1993030"/>
            <a:ext cx="1051692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D57027F-F137-1592-D055-C650FDACC54A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3684768" y="1993029"/>
            <a:ext cx="1051690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8C50938-C7EB-1C02-0EE5-8FE1BE41A3F3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1568222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Structure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2193527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Operate within PLANET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5260472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Withstand PLANET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986BB3-86CE-39E1-B0E0-CBD752A66B43}"/>
              </a:ext>
            </a:extLst>
          </p:cNvPr>
          <p:cNvCxnSpPr>
            <a:cxnSpLocks/>
          </p:cNvCxnSpPr>
          <p:nvPr/>
        </p:nvCxnSpPr>
        <p:spPr>
          <a:xfrm>
            <a:off x="5602880" y="2377310"/>
            <a:ext cx="493120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B25B77-BACA-EB3A-CFDD-9EDAC8606430}"/>
              </a:ext>
            </a:extLst>
          </p:cNvPr>
          <p:cNvCxnSpPr>
            <a:cxnSpLocks/>
          </p:cNvCxnSpPr>
          <p:nvPr/>
        </p:nvCxnSpPr>
        <p:spPr>
          <a:xfrm flipH="1">
            <a:off x="3904735" y="2377310"/>
            <a:ext cx="597806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54A2019-8F71-C471-1BC9-D7048204558E}"/>
              </a:ext>
            </a:extLst>
          </p:cNvPr>
          <p:cNvSpPr/>
          <p:nvPr/>
        </p:nvSpPr>
        <p:spPr>
          <a:xfrm>
            <a:off x="245075" y="4681253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In and Out of Chamber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92F63B-1464-17C2-39BF-B37D50332BE1}"/>
              </a:ext>
            </a:extLst>
          </p:cNvPr>
          <p:cNvSpPr/>
          <p:nvPr/>
        </p:nvSpPr>
        <p:spPr>
          <a:xfrm>
            <a:off x="2670587" y="4681253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Within Dimensions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B87EC78-02B6-2BBA-F377-3944CBD6988A}"/>
              </a:ext>
            </a:extLst>
          </p:cNvPr>
          <p:cNvSpPr/>
          <p:nvPr/>
        </p:nvSpPr>
        <p:spPr>
          <a:xfrm>
            <a:off x="5326374" y="4681253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/>
              <a:t>Electrical Components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4C11B7-2CE8-06DC-11D0-97F8655E02B4}"/>
              </a:ext>
            </a:extLst>
          </p:cNvPr>
          <p:cNvSpPr/>
          <p:nvPr/>
        </p:nvSpPr>
        <p:spPr>
          <a:xfrm>
            <a:off x="7751886" y="4681253"/>
            <a:ext cx="2769696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Integrity at Extreme Conditions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53100C-061E-3568-CA64-C82411656322}"/>
              </a:ext>
            </a:extLst>
          </p:cNvPr>
          <p:cNvCxnSpPr>
            <a:cxnSpLocks/>
          </p:cNvCxnSpPr>
          <p:nvPr/>
        </p:nvCxnSpPr>
        <p:spPr>
          <a:xfrm flipH="1">
            <a:off x="2058042" y="4136537"/>
            <a:ext cx="477060" cy="544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8E8BFA-864F-1461-F093-5806EFFADD0D}"/>
              </a:ext>
            </a:extLst>
          </p:cNvPr>
          <p:cNvCxnSpPr/>
          <p:nvPr/>
        </p:nvCxnSpPr>
        <p:spPr>
          <a:xfrm>
            <a:off x="3171568" y="4136537"/>
            <a:ext cx="307575" cy="5783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0FE844E-18EC-F7A4-44AF-D682E61D7468}"/>
              </a:ext>
            </a:extLst>
          </p:cNvPr>
          <p:cNvCxnSpPr>
            <a:cxnSpLocks/>
          </p:cNvCxnSpPr>
          <p:nvPr/>
        </p:nvCxnSpPr>
        <p:spPr>
          <a:xfrm>
            <a:off x="6384324" y="4136537"/>
            <a:ext cx="0" cy="5783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05386A9-1DA4-31A7-FE13-461F27365DB4}"/>
              </a:ext>
            </a:extLst>
          </p:cNvPr>
          <p:cNvCxnSpPr/>
          <p:nvPr/>
        </p:nvCxnSpPr>
        <p:spPr>
          <a:xfrm>
            <a:off x="7616401" y="4136537"/>
            <a:ext cx="506107" cy="5783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5F362BB-A8C3-4DBD-E36E-CEB7E7460379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499356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963FF0-D77D-828C-D3F4-943983FF2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AB461E-476A-0751-DD5E-1B348830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A76F59-B548-884A-E3D0-3D02984A6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8531BF-5673-0F35-CF8C-FCD3BC888D4D}"/>
              </a:ext>
            </a:extLst>
          </p:cNvPr>
          <p:cNvCxnSpPr>
            <a:cxnSpLocks/>
            <a:stCxn id="21" idx="2"/>
            <a:endCxn id="18" idx="0"/>
          </p:cNvCxnSpPr>
          <p:nvPr/>
        </p:nvCxnSpPr>
        <p:spPr>
          <a:xfrm flipH="1">
            <a:off x="5278316" y="3386534"/>
            <a:ext cx="598612" cy="928589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F67B8C3-88F8-DB2C-40B3-01AD53FBF69B}"/>
              </a:ext>
            </a:extLst>
          </p:cNvPr>
          <p:cNvSpPr/>
          <p:nvPr/>
        </p:nvSpPr>
        <p:spPr>
          <a:xfrm>
            <a:off x="4622529" y="1630156"/>
            <a:ext cx="1371600" cy="731520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ea typeface="Calibri"/>
                <a:cs typeface="Calibri"/>
              </a:rPr>
              <a:t>Thermal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D12ACB-0295-C5CE-CF90-D930AB16980C}"/>
              </a:ext>
            </a:extLst>
          </p:cNvPr>
          <p:cNvSpPr/>
          <p:nvPr/>
        </p:nvSpPr>
        <p:spPr>
          <a:xfrm>
            <a:off x="4821116" y="4315123"/>
            <a:ext cx="914400" cy="758952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Cool entire regolith mass to –180 degC</a:t>
            </a:r>
            <a:endParaRPr lang="en-US" sz="10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5F4C03-C265-BAC4-A4A5-6FB16CA5B581}"/>
              </a:ext>
            </a:extLst>
          </p:cNvPr>
          <p:cNvSpPr/>
          <p:nvPr/>
        </p:nvSpPr>
        <p:spPr>
          <a:xfrm>
            <a:off x="3547521" y="3996161"/>
            <a:ext cx="1097280" cy="640080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/>
              <a:t>Prevent water condensation</a:t>
            </a:r>
            <a:endParaRPr lang="en-US" sz="1000">
              <a:cs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198306-C54E-28F8-2119-D05B77D0E8EF}"/>
              </a:ext>
            </a:extLst>
          </p:cNvPr>
          <p:cNvSpPr/>
          <p:nvPr/>
        </p:nvSpPr>
        <p:spPr>
          <a:xfrm>
            <a:off x="4079118" y="2837894"/>
            <a:ext cx="1188720" cy="548640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Pre-Pump Down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381797-8F1F-DD0D-F9BE-149743FA1088}"/>
              </a:ext>
            </a:extLst>
          </p:cNvPr>
          <p:cNvSpPr/>
          <p:nvPr/>
        </p:nvSpPr>
        <p:spPr>
          <a:xfrm>
            <a:off x="5282568" y="2837894"/>
            <a:ext cx="1188720" cy="548640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Post-Pump</a:t>
            </a:r>
            <a:r>
              <a:rPr lang="en-US" sz="1100">
                <a:ea typeface="Calibri"/>
                <a:cs typeface="Calibri"/>
              </a:rPr>
              <a:t> </a:t>
            </a:r>
            <a:r>
              <a:rPr lang="en-US" sz="1200">
                <a:ea typeface="Calibri"/>
                <a:cs typeface="Calibri"/>
              </a:rPr>
              <a:t>Down</a:t>
            </a:r>
            <a:endParaRPr lang="en-US" sz="1100">
              <a:ea typeface="Calibri"/>
              <a:cs typeface="Calibri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52E2FC-0813-E9C7-9E21-DD96A3C4FCB5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 flipH="1">
            <a:off x="4673478" y="2361676"/>
            <a:ext cx="634851" cy="476218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73AA864-81D1-3F52-4276-2C4C2F401584}"/>
              </a:ext>
            </a:extLst>
          </p:cNvPr>
          <p:cNvSpPr/>
          <p:nvPr/>
        </p:nvSpPr>
        <p:spPr>
          <a:xfrm>
            <a:off x="6094711" y="4315123"/>
            <a:ext cx="914400" cy="758952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/>
              <a:t>Maintain high vacuum pressure within the fixture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EF23003-A9C7-6253-B11C-731419DE67E0}"/>
              </a:ext>
            </a:extLst>
          </p:cNvPr>
          <p:cNvCxnSpPr>
            <a:cxnSpLocks/>
            <a:stCxn id="20" idx="2"/>
            <a:endCxn id="19" idx="0"/>
          </p:cNvCxnSpPr>
          <p:nvPr/>
        </p:nvCxnSpPr>
        <p:spPr>
          <a:xfrm flipH="1">
            <a:off x="4096161" y="3386534"/>
            <a:ext cx="577317" cy="609627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48FF2EC-E1E8-83DF-892E-B6F8D7ABF081}"/>
              </a:ext>
            </a:extLst>
          </p:cNvPr>
          <p:cNvCxnSpPr>
            <a:cxnSpLocks/>
            <a:stCxn id="17" idx="2"/>
            <a:endCxn id="21" idx="0"/>
          </p:cNvCxnSpPr>
          <p:nvPr/>
        </p:nvCxnSpPr>
        <p:spPr>
          <a:xfrm>
            <a:off x="5308329" y="2361676"/>
            <a:ext cx="568599" cy="476218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E6C22A-1BF9-E5C4-A0BB-7D835632FDFD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>
          <a:xfrm>
            <a:off x="5876928" y="3386534"/>
            <a:ext cx="674983" cy="928589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D34777-E3A2-E05F-C1CD-771D2CF89494}"/>
              </a:ext>
            </a:extLst>
          </p:cNvPr>
          <p:cNvCxnSpPr>
            <a:cxnSpLocks/>
            <a:stCxn id="20" idx="2"/>
            <a:endCxn id="18" idx="0"/>
          </p:cNvCxnSpPr>
          <p:nvPr/>
        </p:nvCxnSpPr>
        <p:spPr>
          <a:xfrm>
            <a:off x="4673478" y="3386534"/>
            <a:ext cx="604838" cy="928589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D294B49-FEE0-1938-96B8-4BE33FB0FA15}"/>
              </a:ext>
            </a:extLst>
          </p:cNvPr>
          <p:cNvSpPr/>
          <p:nvPr/>
        </p:nvSpPr>
        <p:spPr>
          <a:xfrm>
            <a:off x="3640968" y="5406307"/>
            <a:ext cx="914400" cy="758952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Maintain specific regolith-water composition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147623C-692C-D31F-C586-91B74DEE0791}"/>
              </a:ext>
            </a:extLst>
          </p:cNvPr>
          <p:cNvCxnSpPr>
            <a:cxnSpLocks/>
            <a:stCxn id="28" idx="0"/>
            <a:endCxn id="19" idx="2"/>
          </p:cNvCxnSpPr>
          <p:nvPr/>
        </p:nvCxnSpPr>
        <p:spPr>
          <a:xfrm flipH="1" flipV="1">
            <a:off x="4096161" y="4636241"/>
            <a:ext cx="2007" cy="770066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4348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1170432" y="402336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C7ADCD-008F-3F66-44DB-6B9ED89AA3BD}"/>
              </a:ext>
            </a:extLst>
          </p:cNvPr>
          <p:cNvCxnSpPr>
            <a:cxnSpLocks/>
          </p:cNvCxnSpPr>
          <p:nvPr/>
        </p:nvCxnSpPr>
        <p:spPr>
          <a:xfrm flipH="1" flipV="1">
            <a:off x="6168297" y="4110250"/>
            <a:ext cx="3379" cy="855868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4A10638-1F57-5160-5838-6C6D940EFCEF}"/>
              </a:ext>
            </a:extLst>
          </p:cNvPr>
          <p:cNvSpPr/>
          <p:nvPr/>
        </p:nvSpPr>
        <p:spPr>
          <a:xfrm>
            <a:off x="4808213" y="1093429"/>
            <a:ext cx="1371600" cy="731520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ea typeface="Calibri"/>
                <a:cs typeface="Calibri"/>
              </a:rPr>
              <a:t>Structure</a:t>
            </a:r>
            <a:endParaRPr lang="en-US" sz="1400" b="1">
              <a:ea typeface="Calibri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7EFF93-D052-1D94-2834-F885478541E4}"/>
              </a:ext>
            </a:extLst>
          </p:cNvPr>
          <p:cNvSpPr/>
          <p:nvPr/>
        </p:nvSpPr>
        <p:spPr>
          <a:xfrm>
            <a:off x="4272039" y="2301167"/>
            <a:ext cx="1188720" cy="548640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Operate within PLANET chamber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DFD444-1212-A1E1-D4C3-E59527B5BDB5}"/>
              </a:ext>
            </a:extLst>
          </p:cNvPr>
          <p:cNvSpPr/>
          <p:nvPr/>
        </p:nvSpPr>
        <p:spPr>
          <a:xfrm>
            <a:off x="5465351" y="2301167"/>
            <a:ext cx="1188720" cy="548640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Withstand PLANET conditions</a:t>
            </a:r>
            <a:endParaRPr lang="en-US" sz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570938-40C8-37BC-7BAD-3B314BDF9215}"/>
              </a:ext>
            </a:extLst>
          </p:cNvPr>
          <p:cNvSpPr/>
          <p:nvPr/>
        </p:nvSpPr>
        <p:spPr>
          <a:xfrm>
            <a:off x="3108809" y="3730771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Allows transport in and out of chamber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767BE3-D081-1AB8-CD5F-E681CF00481F}"/>
              </a:ext>
            </a:extLst>
          </p:cNvPr>
          <p:cNvSpPr/>
          <p:nvPr/>
        </p:nvSpPr>
        <p:spPr>
          <a:xfrm>
            <a:off x="4027448" y="3730771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Fit within chamber dimensions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78CDF3-E67B-3B7E-5AF3-9F55F41501CE}"/>
              </a:ext>
            </a:extLst>
          </p:cNvPr>
          <p:cNvSpPr/>
          <p:nvPr/>
        </p:nvSpPr>
        <p:spPr>
          <a:xfrm>
            <a:off x="6169026" y="3459434"/>
            <a:ext cx="1097280" cy="640080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Maintain structural integrity</a:t>
            </a:r>
            <a:endParaRPr lang="en-US" sz="10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C0CD58-C459-01F3-18FC-9D7A0232566E}"/>
              </a:ext>
            </a:extLst>
          </p:cNvPr>
          <p:cNvSpPr/>
          <p:nvPr/>
        </p:nvSpPr>
        <p:spPr>
          <a:xfrm>
            <a:off x="5059042" y="3459434"/>
            <a:ext cx="1097280" cy="640080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Protect electrical/</a:t>
            </a:r>
          </a:p>
          <a:p>
            <a:pPr algn="ctr"/>
            <a:r>
              <a:rPr lang="en-US" sz="1000">
                <a:ea typeface="Calibri"/>
                <a:cs typeface="Calibri"/>
              </a:rPr>
              <a:t>mechanical components</a:t>
            </a:r>
            <a:endParaRPr lang="en-US" sz="100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5C9088-866B-2825-21E1-F312EC19A6C4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4866399" y="1824949"/>
            <a:ext cx="627614" cy="476218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E3B938-F840-85AE-F2CE-3D4987DAFC59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5494013" y="1824949"/>
            <a:ext cx="565698" cy="476218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AE0414-0144-BD2D-7E00-4121F125B478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flipH="1">
            <a:off x="3566009" y="2849807"/>
            <a:ext cx="1300390" cy="880964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08E57A2-8434-8C34-4742-EF8C52DF87E5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>
          <a:xfrm flipV="1">
            <a:off x="4484648" y="2849807"/>
            <a:ext cx="381751" cy="880964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72331F-8044-5201-264E-EC41CF7D1203}"/>
              </a:ext>
            </a:extLst>
          </p:cNvPr>
          <p:cNvCxnSpPr>
            <a:cxnSpLocks/>
            <a:stCxn id="25" idx="0"/>
            <a:endCxn id="8" idx="2"/>
          </p:cNvCxnSpPr>
          <p:nvPr/>
        </p:nvCxnSpPr>
        <p:spPr>
          <a:xfrm flipV="1">
            <a:off x="5607682" y="2849807"/>
            <a:ext cx="452029" cy="609627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A52F626-6C1B-27A6-CE83-E21F516DB0C5}"/>
              </a:ext>
            </a:extLst>
          </p:cNvPr>
          <p:cNvCxnSpPr>
            <a:cxnSpLocks/>
            <a:stCxn id="11" idx="0"/>
            <a:endCxn id="8" idx="2"/>
          </p:cNvCxnSpPr>
          <p:nvPr/>
        </p:nvCxnSpPr>
        <p:spPr>
          <a:xfrm flipH="1" flipV="1">
            <a:off x="6059711" y="2849807"/>
            <a:ext cx="657955" cy="609627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CBF13893-0785-61A1-7173-A54C8B2D803F}"/>
              </a:ext>
            </a:extLst>
          </p:cNvPr>
          <p:cNvSpPr/>
          <p:nvPr/>
        </p:nvSpPr>
        <p:spPr>
          <a:xfrm>
            <a:off x="6178128" y="4869580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Withstands high vacuum  </a:t>
            </a:r>
            <a:endParaRPr lang="en-US" sz="10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C81CC49-8E1B-ABD3-E411-61568DD87BB3}"/>
              </a:ext>
            </a:extLst>
          </p:cNvPr>
          <p:cNvSpPr/>
          <p:nvPr/>
        </p:nvSpPr>
        <p:spPr>
          <a:xfrm>
            <a:off x="5247751" y="4869580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Withstands cryogenic temperatures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7E70A66-1F24-DC9F-8092-80CDEBEA344B}"/>
              </a:ext>
            </a:extLst>
          </p:cNvPr>
          <p:cNvSpPr/>
          <p:nvPr/>
        </p:nvSpPr>
        <p:spPr>
          <a:xfrm>
            <a:off x="6178128" y="5635782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Allows flow of coolant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2614DD-6EDB-6913-277A-099112F1D2EF}"/>
              </a:ext>
            </a:extLst>
          </p:cNvPr>
          <p:cNvSpPr/>
          <p:nvPr/>
        </p:nvSpPr>
        <p:spPr>
          <a:xfrm>
            <a:off x="5247751" y="5635782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Utilizes materials invisible to microwave radiation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648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11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14D8BF-1202-6974-17F5-8D4DE9B26514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sp>
        <p:nvSpPr>
          <p:cNvPr id="14" name="Flowchart: Display 13">
            <a:extLst>
              <a:ext uri="{FF2B5EF4-FFF2-40B4-BE49-F238E27FC236}">
                <a16:creationId xmlns:a16="http://schemas.microsoft.com/office/drawing/2014/main" id="{BCC70038-36AE-47E1-A256-4F6B65B583D6}"/>
              </a:ext>
            </a:extLst>
          </p:cNvPr>
          <p:cNvSpPr/>
          <p:nvPr/>
        </p:nvSpPr>
        <p:spPr>
          <a:xfrm rot="10800000">
            <a:off x="2258671" y="1269660"/>
            <a:ext cx="1358781" cy="952034"/>
          </a:xfrm>
          <a:prstGeom prst="flowChartDisplay">
            <a:avLst/>
          </a:pr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                    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5F5AFF7-58C6-4DCA-AE38-48131E9EE872}"/>
              </a:ext>
            </a:extLst>
          </p:cNvPr>
          <p:cNvSpPr/>
          <p:nvPr/>
        </p:nvSpPr>
        <p:spPr>
          <a:xfrm>
            <a:off x="2335137" y="1359910"/>
            <a:ext cx="847725" cy="761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>
                <a:solidFill>
                  <a:srgbClr val="EE7624"/>
                </a:solidFill>
              </a:rPr>
              <a:t>1</a:t>
            </a:r>
          </a:p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9C4EE0E-FF44-49F8-870A-29C59D97A684}"/>
              </a:ext>
            </a:extLst>
          </p:cNvPr>
          <p:cNvSpPr/>
          <p:nvPr/>
        </p:nvSpPr>
        <p:spPr>
          <a:xfrm>
            <a:off x="3267074" y="2745767"/>
            <a:ext cx="847725" cy="761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>
              <a:solidFill>
                <a:srgbClr val="EE7624"/>
              </a:solidFill>
            </a:endParaRPr>
          </a:p>
          <a:p>
            <a:pPr algn="ctr"/>
            <a:endParaRPr lang="en-US"/>
          </a:p>
        </p:txBody>
      </p:sp>
      <p:sp>
        <p:nvSpPr>
          <p:cNvPr id="4" name="Flowchart: Display 3">
            <a:extLst>
              <a:ext uri="{FF2B5EF4-FFF2-40B4-BE49-F238E27FC236}">
                <a16:creationId xmlns:a16="http://schemas.microsoft.com/office/drawing/2014/main" id="{13DDBCAD-EFC5-2962-EDEF-B6C3CD0F3D6E}"/>
              </a:ext>
            </a:extLst>
          </p:cNvPr>
          <p:cNvSpPr/>
          <p:nvPr/>
        </p:nvSpPr>
        <p:spPr>
          <a:xfrm rot="10800000">
            <a:off x="2271888" y="2459142"/>
            <a:ext cx="1358781" cy="952034"/>
          </a:xfrm>
          <a:prstGeom prst="flowChartDisplay">
            <a:avLst/>
          </a:pr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                    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C1FF07-8CD4-4413-C397-E075B6E335B3}"/>
              </a:ext>
            </a:extLst>
          </p:cNvPr>
          <p:cNvSpPr/>
          <p:nvPr/>
        </p:nvSpPr>
        <p:spPr>
          <a:xfrm>
            <a:off x="2348354" y="2549392"/>
            <a:ext cx="847725" cy="761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>
                <a:solidFill>
                  <a:srgbClr val="EE7624"/>
                </a:solidFill>
              </a:rPr>
              <a:t>2</a:t>
            </a:r>
          </a:p>
          <a:p>
            <a:pPr algn="ctr"/>
            <a:endParaRPr lang="en-US"/>
          </a:p>
        </p:txBody>
      </p:sp>
      <p:sp>
        <p:nvSpPr>
          <p:cNvPr id="7" name="Flowchart: Display 6">
            <a:extLst>
              <a:ext uri="{FF2B5EF4-FFF2-40B4-BE49-F238E27FC236}">
                <a16:creationId xmlns:a16="http://schemas.microsoft.com/office/drawing/2014/main" id="{D812984D-88BF-07BB-1480-2538E8EBF212}"/>
              </a:ext>
            </a:extLst>
          </p:cNvPr>
          <p:cNvSpPr/>
          <p:nvPr/>
        </p:nvSpPr>
        <p:spPr>
          <a:xfrm rot="10800000">
            <a:off x="2258670" y="3697802"/>
            <a:ext cx="1358781" cy="952034"/>
          </a:xfrm>
          <a:prstGeom prst="flowChartDisplay">
            <a:avLst/>
          </a:pr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                    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506B8E-10D3-02BD-FE88-3A836C810DC9}"/>
              </a:ext>
            </a:extLst>
          </p:cNvPr>
          <p:cNvSpPr/>
          <p:nvPr/>
        </p:nvSpPr>
        <p:spPr>
          <a:xfrm>
            <a:off x="2335136" y="3788052"/>
            <a:ext cx="847725" cy="761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>
                <a:solidFill>
                  <a:srgbClr val="EE7624"/>
                </a:solidFill>
              </a:rPr>
              <a:t>3</a:t>
            </a:r>
          </a:p>
          <a:p>
            <a:pPr algn="ctr"/>
            <a:endParaRPr lang="en-US"/>
          </a:p>
        </p:txBody>
      </p:sp>
      <p:sp>
        <p:nvSpPr>
          <p:cNvPr id="9" name="Flowchart: Display 8">
            <a:extLst>
              <a:ext uri="{FF2B5EF4-FFF2-40B4-BE49-F238E27FC236}">
                <a16:creationId xmlns:a16="http://schemas.microsoft.com/office/drawing/2014/main" id="{C43CEBAC-2F10-1A7A-117C-1299732744DF}"/>
              </a:ext>
            </a:extLst>
          </p:cNvPr>
          <p:cNvSpPr/>
          <p:nvPr/>
        </p:nvSpPr>
        <p:spPr>
          <a:xfrm rot="10800000">
            <a:off x="2258669" y="4930594"/>
            <a:ext cx="1358781" cy="952034"/>
          </a:xfrm>
          <a:prstGeom prst="flowChartDisplay">
            <a:avLst/>
          </a:pr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                    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6A9301-7ADE-B40F-BE7C-60FF3F95E8D4}"/>
              </a:ext>
            </a:extLst>
          </p:cNvPr>
          <p:cNvSpPr/>
          <p:nvPr/>
        </p:nvSpPr>
        <p:spPr>
          <a:xfrm>
            <a:off x="2335135" y="5020844"/>
            <a:ext cx="847725" cy="761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>
                <a:solidFill>
                  <a:srgbClr val="EE7624"/>
                </a:solidFill>
              </a:rPr>
              <a:t>4</a:t>
            </a:r>
          </a:p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7133CA-1E84-A0FC-BAD1-9E0510D3393F}"/>
              </a:ext>
            </a:extLst>
          </p:cNvPr>
          <p:cNvSpPr/>
          <p:nvPr/>
        </p:nvSpPr>
        <p:spPr>
          <a:xfrm>
            <a:off x="3812522" y="1269660"/>
            <a:ext cx="4112456" cy="960275"/>
          </a:xfrm>
          <a:prstGeom prst="rect">
            <a:avLst/>
          </a:prstGeom>
          <a:solidFill>
            <a:schemeClr val="bg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C9946B-BD3B-A6E4-2089-33C6389D0240}"/>
              </a:ext>
            </a:extLst>
          </p:cNvPr>
          <p:cNvSpPr/>
          <p:nvPr/>
        </p:nvSpPr>
        <p:spPr>
          <a:xfrm>
            <a:off x="3812522" y="2459142"/>
            <a:ext cx="4112456" cy="960275"/>
          </a:xfrm>
          <a:prstGeom prst="rect">
            <a:avLst/>
          </a:prstGeom>
          <a:solidFill>
            <a:schemeClr val="bg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A3FCC5-86B5-C8CA-02BE-4B4F6F5F2176}"/>
              </a:ext>
            </a:extLst>
          </p:cNvPr>
          <p:cNvSpPr/>
          <p:nvPr/>
        </p:nvSpPr>
        <p:spPr>
          <a:xfrm>
            <a:off x="3812522" y="3706042"/>
            <a:ext cx="4112456" cy="960275"/>
          </a:xfrm>
          <a:prstGeom prst="rect">
            <a:avLst/>
          </a:prstGeom>
          <a:solidFill>
            <a:schemeClr val="bg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CA0E68-B899-4D12-5315-F3562BADAE1F}"/>
              </a:ext>
            </a:extLst>
          </p:cNvPr>
          <p:cNvSpPr/>
          <p:nvPr/>
        </p:nvSpPr>
        <p:spPr>
          <a:xfrm>
            <a:off x="3812522" y="4944256"/>
            <a:ext cx="4112456" cy="960275"/>
          </a:xfrm>
          <a:prstGeom prst="rect">
            <a:avLst/>
          </a:prstGeom>
          <a:solidFill>
            <a:schemeClr val="bg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ACDAE-5B11-680F-68C0-347F7F99F658}"/>
              </a:ext>
            </a:extLst>
          </p:cNvPr>
          <p:cNvSpPr txBox="1"/>
          <p:nvPr/>
        </p:nvSpPr>
        <p:spPr>
          <a:xfrm>
            <a:off x="4236741" y="1309843"/>
            <a:ext cx="343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Control water composition and phase within regolith sample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3B58D5-968D-2FAF-0C4F-F202352B84A6}"/>
              </a:ext>
            </a:extLst>
          </p:cNvPr>
          <p:cNvSpPr txBox="1"/>
          <p:nvPr/>
        </p:nvSpPr>
        <p:spPr>
          <a:xfrm>
            <a:off x="4241861" y="2493630"/>
            <a:ext cx="343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Cool regolith sample to cryogenic temperatures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E00763-53EB-43C3-9E19-6F185FEDD4DA}"/>
              </a:ext>
            </a:extLst>
          </p:cNvPr>
          <p:cNvSpPr txBox="1"/>
          <p:nvPr/>
        </p:nvSpPr>
        <p:spPr>
          <a:xfrm>
            <a:off x="4236740" y="3724514"/>
            <a:ext cx="343852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Maintain uniform water composition and phase along with temperature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F32C4F-A63F-073E-9FA8-DD20E3F2A8B9}"/>
              </a:ext>
            </a:extLst>
          </p:cNvPr>
          <p:cNvSpPr txBox="1"/>
          <p:nvPr/>
        </p:nvSpPr>
        <p:spPr>
          <a:xfrm>
            <a:off x="4236740" y="5004023"/>
            <a:ext cx="343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Compatible with PLANET chamber apparatus</a:t>
            </a:r>
          </a:p>
        </p:txBody>
      </p:sp>
    </p:spTree>
    <p:extLst>
      <p:ext uri="{BB962C8B-B14F-4D97-AF65-F5344CB8AC3E}">
        <p14:creationId xmlns:p14="http://schemas.microsoft.com/office/powerpoint/2010/main" val="3459062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F36658-8474-9D51-BE24-3730A0321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EF823-CBD5-CCEC-BCA2-C5FB91A2C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35732" y="6529458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t>110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CB951-EBF7-32A5-4AE4-7E35F33ADC23}"/>
              </a:ext>
            </a:extLst>
          </p:cNvPr>
          <p:cNvSpPr txBox="1"/>
          <p:nvPr/>
        </p:nvSpPr>
        <p:spPr>
          <a:xfrm>
            <a:off x="1170432" y="402336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4493F-FAA8-2945-6E93-5CCB84E54569}"/>
              </a:ext>
            </a:extLst>
          </p:cNvPr>
          <p:cNvCxnSpPr>
            <a:cxnSpLocks/>
            <a:endCxn id="39" idx="2"/>
          </p:cNvCxnSpPr>
          <p:nvPr/>
        </p:nvCxnSpPr>
        <p:spPr>
          <a:xfrm flipH="1" flipV="1">
            <a:off x="6552420" y="4078517"/>
            <a:ext cx="913920" cy="770066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44B6ED-9A94-91A9-A0EA-A8AC0346541E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5443165" y="4078517"/>
            <a:ext cx="3002" cy="866604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185CB2-6AEF-DE23-5AA5-A3DE1FB8916C}"/>
              </a:ext>
            </a:extLst>
          </p:cNvPr>
          <p:cNvCxnSpPr>
            <a:cxnSpLocks/>
            <a:stCxn id="41" idx="0"/>
            <a:endCxn id="15" idx="2"/>
          </p:cNvCxnSpPr>
          <p:nvPr/>
        </p:nvCxnSpPr>
        <p:spPr>
          <a:xfrm flipV="1">
            <a:off x="2982531" y="2828810"/>
            <a:ext cx="1820536" cy="2019773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10CA5F5-7AEA-2217-A7CE-734C741C52C9}"/>
              </a:ext>
            </a:extLst>
          </p:cNvPr>
          <p:cNvSpPr/>
          <p:nvPr/>
        </p:nvSpPr>
        <p:spPr>
          <a:xfrm>
            <a:off x="4724400" y="1072432"/>
            <a:ext cx="1371600" cy="731520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ea typeface="Calibri"/>
                <a:cs typeface="Calibri"/>
              </a:rPr>
              <a:t>Controls</a:t>
            </a:r>
            <a:endParaRPr lang="en-US" sz="1400" b="1">
              <a:ea typeface="Calibri"/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DB24F5-2901-8227-1F11-4A1D2883FE91}"/>
              </a:ext>
            </a:extLst>
          </p:cNvPr>
          <p:cNvSpPr/>
          <p:nvPr/>
        </p:nvSpPr>
        <p:spPr>
          <a:xfrm>
            <a:off x="4208707" y="2280170"/>
            <a:ext cx="1188720" cy="548640"/>
          </a:xfrm>
          <a:prstGeom prst="rect">
            <a:avLst/>
          </a:prstGeom>
          <a:solidFill>
            <a:srgbClr val="4C929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Motion</a:t>
            </a:r>
            <a:endParaRPr lang="en-US" sz="1400">
              <a:ea typeface="Calibri"/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3A6F53-B3DB-F840-F9D4-B8C856D7C2EE}"/>
              </a:ext>
            </a:extLst>
          </p:cNvPr>
          <p:cNvSpPr/>
          <p:nvPr/>
        </p:nvSpPr>
        <p:spPr>
          <a:xfrm>
            <a:off x="4897527" y="3438437"/>
            <a:ext cx="1097280" cy="640080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DAQ</a:t>
            </a:r>
            <a:endParaRPr lang="en-US" sz="900">
              <a:ea typeface="Calibri"/>
              <a:cs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DFE758-B868-C214-5D05-4BEAC5C4F4C5}"/>
              </a:ext>
            </a:extLst>
          </p:cNvPr>
          <p:cNvSpPr/>
          <p:nvPr/>
        </p:nvSpPr>
        <p:spPr>
          <a:xfrm>
            <a:off x="5405437" y="2280170"/>
            <a:ext cx="1188720" cy="548640"/>
          </a:xfrm>
          <a:prstGeom prst="rect">
            <a:avLst/>
          </a:prstGeom>
          <a:solidFill>
            <a:srgbClr val="4C929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User Interface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FD9635B-11A5-8683-9259-577FC211113F}"/>
              </a:ext>
            </a:extLst>
          </p:cNvPr>
          <p:cNvSpPr/>
          <p:nvPr/>
        </p:nvSpPr>
        <p:spPr>
          <a:xfrm>
            <a:off x="6003780" y="3438437"/>
            <a:ext cx="1097280" cy="640080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Display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B573FC-7505-D274-1A16-20E2D5AB78C5}"/>
              </a:ext>
            </a:extLst>
          </p:cNvPr>
          <p:cNvGrpSpPr/>
          <p:nvPr/>
        </p:nvGrpSpPr>
        <p:grpSpPr>
          <a:xfrm>
            <a:off x="2525331" y="4848583"/>
            <a:ext cx="1838325" cy="758952"/>
            <a:chOff x="3033899" y="5227938"/>
            <a:chExt cx="1838325" cy="75895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8CC7347-0892-A5FE-0AFA-67D18E19F986}"/>
                </a:ext>
              </a:extLst>
            </p:cNvPr>
            <p:cNvSpPr/>
            <p:nvPr/>
          </p:nvSpPr>
          <p:spPr>
            <a:xfrm>
              <a:off x="3033899" y="5227938"/>
              <a:ext cx="914400" cy="758952"/>
            </a:xfrm>
            <a:prstGeom prst="rect">
              <a:avLst/>
            </a:prstGeom>
            <a:solidFill>
              <a:srgbClr val="4C92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000">
                  <a:ea typeface="Calibri"/>
                  <a:cs typeface="Calibri"/>
                </a:rPr>
                <a:t>Open hatch for testing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F4D9FF8-122B-A00D-37D2-FEEDFB722347}"/>
                </a:ext>
              </a:extLst>
            </p:cNvPr>
            <p:cNvSpPr/>
            <p:nvPr/>
          </p:nvSpPr>
          <p:spPr>
            <a:xfrm>
              <a:off x="3957824" y="5227938"/>
              <a:ext cx="914400" cy="758952"/>
            </a:xfrm>
            <a:prstGeom prst="rect">
              <a:avLst/>
            </a:prstGeom>
            <a:solidFill>
              <a:srgbClr val="4C92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000">
                  <a:ea typeface="Calibri"/>
                  <a:cs typeface="Calibri"/>
                </a:rPr>
                <a:t>Close hatch after testing 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2704EF07-8F1C-6C77-1543-6AB19A14294D}"/>
              </a:ext>
            </a:extLst>
          </p:cNvPr>
          <p:cNvSpPr/>
          <p:nvPr/>
        </p:nvSpPr>
        <p:spPr>
          <a:xfrm>
            <a:off x="6552247" y="5614785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Display temperature data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5D00D32-0901-1563-5B59-A1B6B27569F6}"/>
              </a:ext>
            </a:extLst>
          </p:cNvPr>
          <p:cNvSpPr/>
          <p:nvPr/>
        </p:nvSpPr>
        <p:spPr>
          <a:xfrm>
            <a:off x="7476172" y="4848583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Display hatch position data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1DBD102-326D-BA92-E9A1-27DBD966E6E8}"/>
              </a:ext>
            </a:extLst>
          </p:cNvPr>
          <p:cNvSpPr/>
          <p:nvPr/>
        </p:nvSpPr>
        <p:spPr>
          <a:xfrm>
            <a:off x="6552247" y="4848583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Display water moisture and fixture pressure data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D1086E8-9E3A-440D-753E-2C1C6603462B}"/>
              </a:ext>
            </a:extLst>
          </p:cNvPr>
          <p:cNvSpPr/>
          <p:nvPr/>
        </p:nvSpPr>
        <p:spPr>
          <a:xfrm>
            <a:off x="5445802" y="4848583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Collect </a:t>
            </a:r>
            <a:endParaRPr lang="en-US"/>
          </a:p>
          <a:p>
            <a:pPr algn="ctr"/>
            <a:r>
              <a:rPr lang="en-US" sz="1000">
                <a:ea typeface="Calibri"/>
                <a:cs typeface="Calibri"/>
              </a:rPr>
              <a:t> temperature data</a:t>
            </a:r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A4EBA2-30DE-40D4-C5F5-596D2ADFEE17}"/>
              </a:ext>
            </a:extLst>
          </p:cNvPr>
          <p:cNvSpPr/>
          <p:nvPr/>
        </p:nvSpPr>
        <p:spPr>
          <a:xfrm>
            <a:off x="4525409" y="5614785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Collect hatch position data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6003008-9691-E656-D878-20F7D7230C0B}"/>
              </a:ext>
            </a:extLst>
          </p:cNvPr>
          <p:cNvSpPr/>
          <p:nvPr/>
        </p:nvSpPr>
        <p:spPr>
          <a:xfrm>
            <a:off x="4525409" y="4848583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Collect water moisture and fixture pressure data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28218A5-0540-8240-AA5B-893B19AA54AC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 flipH="1">
            <a:off x="4803067" y="1803952"/>
            <a:ext cx="607133" cy="476218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65C3E6A-989C-E679-2E4C-06F59C183DAE}"/>
              </a:ext>
            </a:extLst>
          </p:cNvPr>
          <p:cNvCxnSpPr>
            <a:cxnSpLocks/>
            <a:stCxn id="14" idx="2"/>
            <a:endCxn id="17" idx="0"/>
          </p:cNvCxnSpPr>
          <p:nvPr/>
        </p:nvCxnSpPr>
        <p:spPr>
          <a:xfrm>
            <a:off x="5410200" y="1803952"/>
            <a:ext cx="589597" cy="476218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3167F38-96D9-9160-709A-198275FB1E70}"/>
              </a:ext>
            </a:extLst>
          </p:cNvPr>
          <p:cNvCxnSpPr>
            <a:cxnSpLocks/>
            <a:stCxn id="16" idx="0"/>
            <a:endCxn id="17" idx="2"/>
          </p:cNvCxnSpPr>
          <p:nvPr/>
        </p:nvCxnSpPr>
        <p:spPr>
          <a:xfrm flipV="1">
            <a:off x="5446167" y="2828810"/>
            <a:ext cx="553630" cy="609627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1471CD0-13DD-7E15-9770-364BCA7473E7}"/>
              </a:ext>
            </a:extLst>
          </p:cNvPr>
          <p:cNvCxnSpPr>
            <a:cxnSpLocks/>
            <a:stCxn id="39" idx="0"/>
            <a:endCxn id="17" idx="2"/>
          </p:cNvCxnSpPr>
          <p:nvPr/>
        </p:nvCxnSpPr>
        <p:spPr>
          <a:xfrm flipH="1" flipV="1">
            <a:off x="5999797" y="2828810"/>
            <a:ext cx="552623" cy="609627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75F43CD-63D6-9600-F656-B8FC7731B0B5}"/>
              </a:ext>
            </a:extLst>
          </p:cNvPr>
          <p:cNvCxnSpPr>
            <a:cxnSpLocks/>
            <a:stCxn id="42" idx="0"/>
            <a:endCxn id="15" idx="2"/>
          </p:cNvCxnSpPr>
          <p:nvPr/>
        </p:nvCxnSpPr>
        <p:spPr>
          <a:xfrm flipV="1">
            <a:off x="3906456" y="2828810"/>
            <a:ext cx="896611" cy="2019773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C34CFD43-C2B0-0336-2810-60ECD5EB762E}"/>
              </a:ext>
            </a:extLst>
          </p:cNvPr>
          <p:cNvSpPr/>
          <p:nvPr/>
        </p:nvSpPr>
        <p:spPr>
          <a:xfrm>
            <a:off x="5449334" y="5614785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Collect coolant flow rate data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F639E72-31B5-C399-AEDC-E0473D405037}"/>
              </a:ext>
            </a:extLst>
          </p:cNvPr>
          <p:cNvSpPr/>
          <p:nvPr/>
        </p:nvSpPr>
        <p:spPr>
          <a:xfrm>
            <a:off x="7476172" y="5614785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Display coolant flow rate data</a:t>
            </a:r>
          </a:p>
        </p:txBody>
      </p:sp>
    </p:spTree>
    <p:extLst>
      <p:ext uri="{BB962C8B-B14F-4D97-AF65-F5344CB8AC3E}">
        <p14:creationId xmlns:p14="http://schemas.microsoft.com/office/powerpoint/2010/main" val="6949275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A37D03-9DBD-4512-8EB1-117B4935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80BCE6-5DF0-4597-B5EF-9D61925A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6929B0-C202-4297-B181-70ED2AE95744}"/>
              </a:ext>
            </a:extLst>
          </p:cNvPr>
          <p:cNvSpPr txBox="1"/>
          <p:nvPr/>
        </p:nvSpPr>
        <p:spPr>
          <a:xfrm>
            <a:off x="1170432" y="402336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Customer Needs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05757-B177-452A-9E9C-21DAAC96F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2276"/>
            <a:ext cx="4549534" cy="52734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88BD13-D06C-4CC4-BC1B-E1B38C10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421" y="1222389"/>
            <a:ext cx="4244708" cy="25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541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E0565F-6686-0B56-1F66-EED353ACBBFF}"/>
              </a:ext>
            </a:extLst>
          </p:cNvPr>
          <p:cNvSpPr/>
          <p:nvPr/>
        </p:nvSpPr>
        <p:spPr>
          <a:xfrm>
            <a:off x="497464" y="127224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112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0F64C52-7494-F6A1-19D3-C4BD98FA2826}"/>
              </a:ext>
            </a:extLst>
          </p:cNvPr>
          <p:cNvSpPr txBox="1">
            <a:spLocks/>
          </p:cNvSpPr>
          <p:nvPr/>
        </p:nvSpPr>
        <p:spPr>
          <a:xfrm>
            <a:off x="3732715" y="424962"/>
            <a:ext cx="3187318" cy="8109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Key</a:t>
            </a:r>
            <a:r>
              <a:rPr lang="en-US" sz="2800"/>
              <a:t> </a:t>
            </a:r>
            <a:r>
              <a:rPr lang="en-US">
                <a:solidFill>
                  <a:schemeClr val="tx2"/>
                </a:solidFill>
              </a:rPr>
              <a:t>Goals</a:t>
            </a:r>
          </a:p>
        </p:txBody>
      </p:sp>
      <p:pic>
        <p:nvPicPr>
          <p:cNvPr id="9" name="Graphic 8" descr="Snowflake outline">
            <a:extLst>
              <a:ext uri="{FF2B5EF4-FFF2-40B4-BE49-F238E27FC236}">
                <a16:creationId xmlns:a16="http://schemas.microsoft.com/office/drawing/2014/main" id="{583CFC89-E0FD-9592-3E5C-1032A326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399" y="1339947"/>
            <a:ext cx="1581647" cy="14167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FE6C08-1419-F3E5-9571-AE91CF34703F}"/>
              </a:ext>
            </a:extLst>
          </p:cNvPr>
          <p:cNvSpPr txBox="1"/>
          <p:nvPr/>
        </p:nvSpPr>
        <p:spPr>
          <a:xfrm>
            <a:off x="1932002" y="1408934"/>
            <a:ext cx="291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Thermal Maintenance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49FF02-29AB-710C-A88E-D84EE395FF95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10935450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E0565F-6686-0B56-1F66-EED353ACBBFF}"/>
              </a:ext>
            </a:extLst>
          </p:cNvPr>
          <p:cNvSpPr/>
          <p:nvPr/>
        </p:nvSpPr>
        <p:spPr>
          <a:xfrm>
            <a:off x="497464" y="127224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113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0F64C52-7494-F6A1-19D3-C4BD98FA2826}"/>
              </a:ext>
            </a:extLst>
          </p:cNvPr>
          <p:cNvSpPr txBox="1">
            <a:spLocks/>
          </p:cNvSpPr>
          <p:nvPr/>
        </p:nvSpPr>
        <p:spPr>
          <a:xfrm>
            <a:off x="3732715" y="424962"/>
            <a:ext cx="3187318" cy="8109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Key</a:t>
            </a:r>
            <a:r>
              <a:rPr lang="en-US" sz="2800"/>
              <a:t> </a:t>
            </a:r>
            <a:r>
              <a:rPr lang="en-US">
                <a:solidFill>
                  <a:schemeClr val="tx2"/>
                </a:solidFill>
              </a:rPr>
              <a:t>Goals</a:t>
            </a:r>
          </a:p>
        </p:txBody>
      </p:sp>
      <p:pic>
        <p:nvPicPr>
          <p:cNvPr id="9" name="Graphic 8" descr="Snowflake outline">
            <a:extLst>
              <a:ext uri="{FF2B5EF4-FFF2-40B4-BE49-F238E27FC236}">
                <a16:creationId xmlns:a16="http://schemas.microsoft.com/office/drawing/2014/main" id="{583CFC89-E0FD-9592-3E5C-1032A326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399" y="1339947"/>
            <a:ext cx="1581647" cy="14167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FE6C08-1419-F3E5-9571-AE91CF34703F}"/>
              </a:ext>
            </a:extLst>
          </p:cNvPr>
          <p:cNvSpPr txBox="1"/>
          <p:nvPr/>
        </p:nvSpPr>
        <p:spPr>
          <a:xfrm>
            <a:off x="1932002" y="1408934"/>
            <a:ext cx="291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Thermal Maintenance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22D664-5264-15E7-DA4C-41D048A1C17F}"/>
              </a:ext>
            </a:extLst>
          </p:cNvPr>
          <p:cNvSpPr/>
          <p:nvPr/>
        </p:nvSpPr>
        <p:spPr>
          <a:xfrm>
            <a:off x="5692133" y="126796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1E1BFC-3DBE-601B-5AB6-50013749FDC4}"/>
              </a:ext>
            </a:extLst>
          </p:cNvPr>
          <p:cNvSpPr txBox="1"/>
          <p:nvPr/>
        </p:nvSpPr>
        <p:spPr>
          <a:xfrm>
            <a:off x="7214136" y="1670032"/>
            <a:ext cx="291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Regolith</a:t>
            </a:r>
          </a:p>
        </p:txBody>
      </p:sp>
      <p:pic>
        <p:nvPicPr>
          <p:cNvPr id="28" name="Graphic 27" descr="Waxing Gibbous Moon with solid fill">
            <a:extLst>
              <a:ext uri="{FF2B5EF4-FFF2-40B4-BE49-F238E27FC236}">
                <a16:creationId xmlns:a16="http://schemas.microsoft.com/office/drawing/2014/main" id="{2BA8421B-1DB7-D7E4-F908-3DBEDD723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8949" y="1340603"/>
            <a:ext cx="1305187" cy="1305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A35430-F50A-AA7E-8630-E99614864418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3938085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E0565F-6686-0B56-1F66-EED353ACBBFF}"/>
              </a:ext>
            </a:extLst>
          </p:cNvPr>
          <p:cNvSpPr/>
          <p:nvPr/>
        </p:nvSpPr>
        <p:spPr>
          <a:xfrm>
            <a:off x="497464" y="127224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114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0F64C52-7494-F6A1-19D3-C4BD98FA2826}"/>
              </a:ext>
            </a:extLst>
          </p:cNvPr>
          <p:cNvSpPr txBox="1">
            <a:spLocks/>
          </p:cNvSpPr>
          <p:nvPr/>
        </p:nvSpPr>
        <p:spPr>
          <a:xfrm>
            <a:off x="3732715" y="424962"/>
            <a:ext cx="3187318" cy="8109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Key</a:t>
            </a:r>
            <a:r>
              <a:rPr lang="en-US" sz="2800"/>
              <a:t> </a:t>
            </a:r>
            <a:r>
              <a:rPr lang="en-US">
                <a:solidFill>
                  <a:schemeClr val="tx2"/>
                </a:solidFill>
              </a:rPr>
              <a:t>Goals</a:t>
            </a:r>
          </a:p>
        </p:txBody>
      </p:sp>
      <p:pic>
        <p:nvPicPr>
          <p:cNvPr id="9" name="Graphic 8" descr="Snowflake outline">
            <a:extLst>
              <a:ext uri="{FF2B5EF4-FFF2-40B4-BE49-F238E27FC236}">
                <a16:creationId xmlns:a16="http://schemas.microsoft.com/office/drawing/2014/main" id="{583CFC89-E0FD-9592-3E5C-1032A326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399" y="1339947"/>
            <a:ext cx="1581647" cy="14167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9366101-AE9B-57BF-15F5-982960F580B0}"/>
              </a:ext>
            </a:extLst>
          </p:cNvPr>
          <p:cNvSpPr/>
          <p:nvPr/>
        </p:nvSpPr>
        <p:spPr>
          <a:xfrm>
            <a:off x="497463" y="4062978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Earth globe: Americas with solid fill">
            <a:extLst>
              <a:ext uri="{FF2B5EF4-FFF2-40B4-BE49-F238E27FC236}">
                <a16:creationId xmlns:a16="http://schemas.microsoft.com/office/drawing/2014/main" id="{0F656F4C-E669-ECA7-1A57-BF2DC0C83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400" y="4062980"/>
            <a:ext cx="1455072" cy="14550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FE6C08-1419-F3E5-9571-AE91CF34703F}"/>
              </a:ext>
            </a:extLst>
          </p:cNvPr>
          <p:cNvSpPr txBox="1"/>
          <p:nvPr/>
        </p:nvSpPr>
        <p:spPr>
          <a:xfrm>
            <a:off x="1932002" y="1408934"/>
            <a:ext cx="291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Thermal Maintenance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C6D0D5-68CB-C528-A8A2-007A745E7BEA}"/>
              </a:ext>
            </a:extLst>
          </p:cNvPr>
          <p:cNvSpPr txBox="1"/>
          <p:nvPr/>
        </p:nvSpPr>
        <p:spPr>
          <a:xfrm>
            <a:off x="2391218" y="4190351"/>
            <a:ext cx="192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PLANET</a:t>
            </a:r>
          </a:p>
          <a:p>
            <a:pPr algn="ctr"/>
            <a:r>
              <a:rPr lang="en-US" sz="3600"/>
              <a:t>Chamber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22D664-5264-15E7-DA4C-41D048A1C17F}"/>
              </a:ext>
            </a:extLst>
          </p:cNvPr>
          <p:cNvSpPr/>
          <p:nvPr/>
        </p:nvSpPr>
        <p:spPr>
          <a:xfrm>
            <a:off x="5692133" y="126796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1E1BFC-3DBE-601B-5AB6-50013749FDC4}"/>
              </a:ext>
            </a:extLst>
          </p:cNvPr>
          <p:cNvSpPr txBox="1"/>
          <p:nvPr/>
        </p:nvSpPr>
        <p:spPr>
          <a:xfrm>
            <a:off x="7214136" y="1670032"/>
            <a:ext cx="291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Regolith</a:t>
            </a:r>
          </a:p>
        </p:txBody>
      </p:sp>
      <p:pic>
        <p:nvPicPr>
          <p:cNvPr id="28" name="Graphic 27" descr="Waxing Gibbous Moon with solid fill">
            <a:extLst>
              <a:ext uri="{FF2B5EF4-FFF2-40B4-BE49-F238E27FC236}">
                <a16:creationId xmlns:a16="http://schemas.microsoft.com/office/drawing/2014/main" id="{2BA8421B-1DB7-D7E4-F908-3DBEDD723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08949" y="1340603"/>
            <a:ext cx="1305187" cy="1305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65B8E1-5C7A-62CC-5ADD-22B58C0419F6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4263399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E0565F-6686-0B56-1F66-EED353ACBBFF}"/>
              </a:ext>
            </a:extLst>
          </p:cNvPr>
          <p:cNvSpPr/>
          <p:nvPr/>
        </p:nvSpPr>
        <p:spPr>
          <a:xfrm>
            <a:off x="497464" y="127224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115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0F64C52-7494-F6A1-19D3-C4BD98FA2826}"/>
              </a:ext>
            </a:extLst>
          </p:cNvPr>
          <p:cNvSpPr txBox="1">
            <a:spLocks/>
          </p:cNvSpPr>
          <p:nvPr/>
        </p:nvSpPr>
        <p:spPr>
          <a:xfrm>
            <a:off x="3732715" y="424962"/>
            <a:ext cx="3187318" cy="8109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Key</a:t>
            </a:r>
            <a:r>
              <a:rPr lang="en-US" sz="2800"/>
              <a:t> </a:t>
            </a:r>
            <a:r>
              <a:rPr lang="en-US">
                <a:solidFill>
                  <a:schemeClr val="tx2"/>
                </a:solidFill>
              </a:rPr>
              <a:t>Goals</a:t>
            </a:r>
          </a:p>
        </p:txBody>
      </p:sp>
      <p:pic>
        <p:nvPicPr>
          <p:cNvPr id="9" name="Graphic 8" descr="Snowflake outline">
            <a:extLst>
              <a:ext uri="{FF2B5EF4-FFF2-40B4-BE49-F238E27FC236}">
                <a16:creationId xmlns:a16="http://schemas.microsoft.com/office/drawing/2014/main" id="{583CFC89-E0FD-9592-3E5C-1032A326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399" y="1339947"/>
            <a:ext cx="1581647" cy="14167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9366101-AE9B-57BF-15F5-982960F580B0}"/>
              </a:ext>
            </a:extLst>
          </p:cNvPr>
          <p:cNvSpPr/>
          <p:nvPr/>
        </p:nvSpPr>
        <p:spPr>
          <a:xfrm>
            <a:off x="497463" y="4062978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B08B7B9-E882-A0AD-1A20-382B6A5C4BFA}"/>
              </a:ext>
            </a:extLst>
          </p:cNvPr>
          <p:cNvSpPr/>
          <p:nvPr/>
        </p:nvSpPr>
        <p:spPr>
          <a:xfrm>
            <a:off x="5692134" y="4062980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Downstairs with solid fill">
            <a:extLst>
              <a:ext uri="{FF2B5EF4-FFF2-40B4-BE49-F238E27FC236}">
                <a16:creationId xmlns:a16="http://schemas.microsoft.com/office/drawing/2014/main" id="{9277E5D0-5685-7DD4-D6E3-A32DAAE624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81315" y="4192527"/>
            <a:ext cx="1267960" cy="1267960"/>
          </a:xfrm>
          <a:prstGeom prst="rect">
            <a:avLst/>
          </a:prstGeom>
        </p:spPr>
      </p:pic>
      <p:pic>
        <p:nvPicPr>
          <p:cNvPr id="14" name="Graphic 13" descr="Earth globe: Americas with solid fill">
            <a:extLst>
              <a:ext uri="{FF2B5EF4-FFF2-40B4-BE49-F238E27FC236}">
                <a16:creationId xmlns:a16="http://schemas.microsoft.com/office/drawing/2014/main" id="{0F656F4C-E669-ECA7-1A57-BF2DC0C832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400" y="4062980"/>
            <a:ext cx="1455072" cy="14550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FE6C08-1419-F3E5-9571-AE91CF34703F}"/>
              </a:ext>
            </a:extLst>
          </p:cNvPr>
          <p:cNvSpPr txBox="1"/>
          <p:nvPr/>
        </p:nvSpPr>
        <p:spPr>
          <a:xfrm>
            <a:off x="1932002" y="1408934"/>
            <a:ext cx="291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Thermal Maintenance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C6D0D5-68CB-C528-A8A2-007A745E7BEA}"/>
              </a:ext>
            </a:extLst>
          </p:cNvPr>
          <p:cNvSpPr txBox="1"/>
          <p:nvPr/>
        </p:nvSpPr>
        <p:spPr>
          <a:xfrm>
            <a:off x="2391218" y="4190351"/>
            <a:ext cx="192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PLANET</a:t>
            </a:r>
          </a:p>
          <a:p>
            <a:pPr algn="ctr"/>
            <a:r>
              <a:rPr lang="en-US" sz="3600"/>
              <a:t>Chamber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27AD06-2590-100B-8F65-89BE59E56B79}"/>
              </a:ext>
            </a:extLst>
          </p:cNvPr>
          <p:cNvSpPr txBox="1"/>
          <p:nvPr/>
        </p:nvSpPr>
        <p:spPr>
          <a:xfrm>
            <a:off x="7537038" y="4226342"/>
            <a:ext cx="192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High Vacuum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22D664-5264-15E7-DA4C-41D048A1C17F}"/>
              </a:ext>
            </a:extLst>
          </p:cNvPr>
          <p:cNvSpPr/>
          <p:nvPr/>
        </p:nvSpPr>
        <p:spPr>
          <a:xfrm>
            <a:off x="5692133" y="126796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1E1BFC-3DBE-601B-5AB6-50013749FDC4}"/>
              </a:ext>
            </a:extLst>
          </p:cNvPr>
          <p:cNvSpPr txBox="1"/>
          <p:nvPr/>
        </p:nvSpPr>
        <p:spPr>
          <a:xfrm>
            <a:off x="7214136" y="1670032"/>
            <a:ext cx="291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Regolith</a:t>
            </a:r>
          </a:p>
        </p:txBody>
      </p:sp>
      <p:pic>
        <p:nvPicPr>
          <p:cNvPr id="28" name="Graphic 27" descr="Waxing Gibbous Moon with solid fill">
            <a:extLst>
              <a:ext uri="{FF2B5EF4-FFF2-40B4-BE49-F238E27FC236}">
                <a16:creationId xmlns:a16="http://schemas.microsoft.com/office/drawing/2014/main" id="{2BA8421B-1DB7-D7E4-F908-3DBEDD7238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08949" y="1340603"/>
            <a:ext cx="1305187" cy="1305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302A14-CCBE-2444-D57B-BF476F13DD1E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19286757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C2C2E0-2DB6-45E7-2A66-21105E49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7DD8D0-A4D8-3ED9-9112-4E8CA2D00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DBF832-B725-DA1D-80E8-E95FB85F8790}"/>
              </a:ext>
            </a:extLst>
          </p:cNvPr>
          <p:cNvSpPr txBox="1"/>
          <p:nvPr/>
        </p:nvSpPr>
        <p:spPr>
          <a:xfrm>
            <a:off x="3572051" y="200938"/>
            <a:ext cx="4240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Assumptions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A6BC22-B543-E54B-244E-92CE319CD7E0}"/>
              </a:ext>
            </a:extLst>
          </p:cNvPr>
          <p:cNvCxnSpPr>
            <a:cxnSpLocks/>
            <a:stCxn id="5" idx="2"/>
            <a:endCxn id="17" idx="0"/>
          </p:cNvCxnSpPr>
          <p:nvPr/>
        </p:nvCxnSpPr>
        <p:spPr>
          <a:xfrm>
            <a:off x="3213475" y="1835691"/>
            <a:ext cx="1187" cy="6446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2B5258E-0CF8-7AB5-10CB-7931ABEECD0E}"/>
              </a:ext>
            </a:extLst>
          </p:cNvPr>
          <p:cNvSpPr/>
          <p:nvPr/>
        </p:nvSpPr>
        <p:spPr>
          <a:xfrm>
            <a:off x="1502102" y="2480384"/>
            <a:ext cx="3425119" cy="249442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423E56F-6E5A-1F6F-B38F-9421A8D8B9B5}"/>
              </a:ext>
            </a:extLst>
          </p:cNvPr>
          <p:cNvGrpSpPr/>
          <p:nvPr/>
        </p:nvGrpSpPr>
        <p:grpSpPr>
          <a:xfrm>
            <a:off x="1658250" y="2701405"/>
            <a:ext cx="3096082" cy="2079365"/>
            <a:chOff x="1038591" y="2601567"/>
            <a:chExt cx="3096082" cy="207936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B1859B9-C287-E0D1-FA66-81108F170F9A}"/>
                </a:ext>
              </a:extLst>
            </p:cNvPr>
            <p:cNvSpPr/>
            <p:nvPr/>
          </p:nvSpPr>
          <p:spPr>
            <a:xfrm>
              <a:off x="1057518" y="2601567"/>
              <a:ext cx="3077155" cy="60451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PLANET Chamber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11DD238-DDE3-0A0E-AF70-FEC57FE0A5F2}"/>
                </a:ext>
              </a:extLst>
            </p:cNvPr>
            <p:cNvSpPr/>
            <p:nvPr/>
          </p:nvSpPr>
          <p:spPr>
            <a:xfrm>
              <a:off x="1038591" y="3338990"/>
              <a:ext cx="3077155" cy="60451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Instrumentation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0695A1-A36A-8541-43A9-76C9886A2162}"/>
                </a:ext>
              </a:extLst>
            </p:cNvPr>
            <p:cNvSpPr/>
            <p:nvPr/>
          </p:nvSpPr>
          <p:spPr>
            <a:xfrm>
              <a:off x="1050546" y="4076413"/>
              <a:ext cx="3077155" cy="60451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Regolith Simulant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21926B0-4828-9DBB-7688-B43978B29918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B35EDE-8D27-0190-1D4F-A42756507819}"/>
              </a:ext>
            </a:extLst>
          </p:cNvPr>
          <p:cNvSpPr/>
          <p:nvPr/>
        </p:nvSpPr>
        <p:spPr>
          <a:xfrm>
            <a:off x="1301186" y="1231172"/>
            <a:ext cx="3824577" cy="604519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Materials provided for final testing at NASA - MSFC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21BA396-4647-3D9A-9563-8D3DB816B02F}"/>
              </a:ext>
            </a:extLst>
          </p:cNvPr>
          <p:cNvSpPr/>
          <p:nvPr/>
        </p:nvSpPr>
        <p:spPr>
          <a:xfrm>
            <a:off x="6258504" y="1231171"/>
            <a:ext cx="3824577" cy="604519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Operating Conditions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830243A-A98E-5B6B-73C8-CB10005AE960}"/>
              </a:ext>
            </a:extLst>
          </p:cNvPr>
          <p:cNvCxnSpPr>
            <a:cxnSpLocks/>
            <a:stCxn id="18" idx="2"/>
            <a:endCxn id="24" idx="0"/>
          </p:cNvCxnSpPr>
          <p:nvPr/>
        </p:nvCxnSpPr>
        <p:spPr>
          <a:xfrm flipH="1">
            <a:off x="8168685" y="1835690"/>
            <a:ext cx="2108" cy="6446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EA22456-A740-DD5A-5010-6E08E6025568}"/>
              </a:ext>
            </a:extLst>
          </p:cNvPr>
          <p:cNvGrpSpPr/>
          <p:nvPr/>
        </p:nvGrpSpPr>
        <p:grpSpPr>
          <a:xfrm>
            <a:off x="6630107" y="2686971"/>
            <a:ext cx="3077156" cy="2081250"/>
            <a:chOff x="6014836" y="2599682"/>
            <a:chExt cx="3077156" cy="208125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123BF5F-3364-DDDB-7B2A-B5A00E3EEF3F}"/>
                </a:ext>
              </a:extLst>
            </p:cNvPr>
            <p:cNvSpPr/>
            <p:nvPr/>
          </p:nvSpPr>
          <p:spPr>
            <a:xfrm>
              <a:off x="6014837" y="2599682"/>
              <a:ext cx="3077155" cy="604519"/>
            </a:xfrm>
            <a:prstGeom prst="roundRect">
              <a:avLst/>
            </a:prstGeom>
            <a:solidFill>
              <a:schemeClr val="tx2"/>
            </a:solidFill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Humidity is controlled at 65%  </a:t>
              </a:r>
            </a:p>
          </p:txBody>
        </p:sp>
        <p:sp>
          <p:nvSpPr>
            <p:cNvPr id="16" name="Rectangle: Rounded Corners 12">
              <a:extLst>
                <a:ext uri="{FF2B5EF4-FFF2-40B4-BE49-F238E27FC236}">
                  <a16:creationId xmlns:a16="http://schemas.microsoft.com/office/drawing/2014/main" id="{12A2F3E7-D484-3DC4-C87E-C9FB09C8E138}"/>
                </a:ext>
              </a:extLst>
            </p:cNvPr>
            <p:cNvSpPr/>
            <p:nvPr/>
          </p:nvSpPr>
          <p:spPr>
            <a:xfrm>
              <a:off x="6014836" y="3351540"/>
              <a:ext cx="3077155" cy="60451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Cooling with Cryogenic Liquids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6C730DB-407D-A7FD-DD3A-C0CBF2DA1984}"/>
                </a:ext>
              </a:extLst>
            </p:cNvPr>
            <p:cNvSpPr/>
            <p:nvPr/>
          </p:nvSpPr>
          <p:spPr>
            <a:xfrm>
              <a:off x="6014836" y="4076413"/>
              <a:ext cx="3077155" cy="60451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No extreme conditions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0709FB8-D08C-1492-0088-3B9B4740B6A6}"/>
              </a:ext>
            </a:extLst>
          </p:cNvPr>
          <p:cNvSpPr/>
          <p:nvPr/>
        </p:nvSpPr>
        <p:spPr>
          <a:xfrm>
            <a:off x="6454185" y="2480384"/>
            <a:ext cx="3429000" cy="249631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50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A03C84-DED4-8DBA-2323-060790303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F38020-0117-0E89-A48F-1B63595AA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31C6F-7673-6E6B-31E8-0EF484CC5988}"/>
              </a:ext>
            </a:extLst>
          </p:cNvPr>
          <p:cNvSpPr txBox="1"/>
          <p:nvPr/>
        </p:nvSpPr>
        <p:spPr>
          <a:xfrm>
            <a:off x="447479" y="144035"/>
            <a:ext cx="9936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Markets &amp; Stakeholders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E4D672-8F05-6C78-3A26-2F1E3402C0F6}"/>
              </a:ext>
            </a:extLst>
          </p:cNvPr>
          <p:cNvSpPr txBox="1"/>
          <p:nvPr/>
        </p:nvSpPr>
        <p:spPr>
          <a:xfrm>
            <a:off x="776736" y="1135020"/>
            <a:ext cx="6312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NASA - MSFC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0D3587-BB76-2D61-B817-DA21B4C7A82D}"/>
              </a:ext>
            </a:extLst>
          </p:cNvPr>
          <p:cNvCxnSpPr>
            <a:cxnSpLocks/>
          </p:cNvCxnSpPr>
          <p:nvPr/>
        </p:nvCxnSpPr>
        <p:spPr>
          <a:xfrm flipH="1">
            <a:off x="533400" y="2092104"/>
            <a:ext cx="341790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158BAF9-095D-9697-505D-D0DC4319E01C}"/>
              </a:ext>
            </a:extLst>
          </p:cNvPr>
          <p:cNvSpPr txBox="1"/>
          <p:nvPr/>
        </p:nvSpPr>
        <p:spPr>
          <a:xfrm>
            <a:off x="781611" y="2400600"/>
            <a:ext cx="633938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SpaceX</a:t>
            </a:r>
            <a:endParaRPr lang="en-US" sz="1800"/>
          </a:p>
          <a:p>
            <a:endParaRPr lang="en-US"/>
          </a:p>
          <a:p>
            <a:r>
              <a:rPr lang="en-US" sz="3200"/>
              <a:t>Boeing</a:t>
            </a:r>
            <a:endParaRPr lang="en-US" sz="1800"/>
          </a:p>
          <a:p>
            <a:endParaRPr lang="en-US"/>
          </a:p>
          <a:p>
            <a:r>
              <a:rPr lang="en-US" sz="2400"/>
              <a:t>Blue Origin</a:t>
            </a:r>
          </a:p>
          <a:p>
            <a:endParaRPr lang="en-US"/>
          </a:p>
          <a:p>
            <a:r>
              <a:rPr lang="en-US" sz="2000"/>
              <a:t>Other Private Aerospace Companies</a:t>
            </a:r>
          </a:p>
          <a:p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11A387A-D977-45F9-5432-A00AC54CA916}"/>
              </a:ext>
            </a:extLst>
          </p:cNvPr>
          <p:cNvSpPr/>
          <p:nvPr/>
        </p:nvSpPr>
        <p:spPr>
          <a:xfrm>
            <a:off x="4904719" y="1207779"/>
            <a:ext cx="1287787" cy="4643430"/>
          </a:xfrm>
          <a:prstGeom prst="downArrow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35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ymbols of NASA | NASA">
            <a:extLst>
              <a:ext uri="{FF2B5EF4-FFF2-40B4-BE49-F238E27FC236}">
                <a16:creationId xmlns:a16="http://schemas.microsoft.com/office/drawing/2014/main" id="{07F2F741-6B29-7851-AD29-D7E63FAE5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795" y="568822"/>
            <a:ext cx="4212220" cy="210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3FABB-E77B-2EDE-29EA-931BF3011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555" y="2693777"/>
            <a:ext cx="3171568" cy="3964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1AEFD7-F529-BED1-D806-1028F6C1A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244" y="3091115"/>
            <a:ext cx="2165322" cy="13533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76BE14-6A31-4B4E-E96F-7555E6DD8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996" y="3855365"/>
            <a:ext cx="1821881" cy="13674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0EB4A4-0F44-9ADC-5D33-C65D804F06E3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4010917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38C207-4539-4E9D-A584-1BD03B780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51" y="0"/>
            <a:ext cx="10713726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E60474-4843-4326-B73B-35656CFD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6427D7-36CD-48D8-AB92-E696F4D7816A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j-lt"/>
                <a:cs typeface="+mj-cs"/>
              </a:rPr>
              <a:t>Targets and Metrics</a:t>
            </a:r>
          </a:p>
        </p:txBody>
      </p:sp>
      <p:pic>
        <p:nvPicPr>
          <p:cNvPr id="11" name="Graphic 10" descr="Gauge with solid fill">
            <a:extLst>
              <a:ext uri="{FF2B5EF4-FFF2-40B4-BE49-F238E27FC236}">
                <a16:creationId xmlns:a16="http://schemas.microsoft.com/office/drawing/2014/main" id="{4D3228FE-E8B1-413F-A0A8-782B96AF8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4255" y="1326616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49181E-3572-414B-BEFB-505E9745CEA2}"/>
              </a:ext>
            </a:extLst>
          </p:cNvPr>
          <p:cNvSpPr txBox="1"/>
          <p:nvPr/>
        </p:nvSpPr>
        <p:spPr>
          <a:xfrm>
            <a:off x="6631703" y="2221557"/>
            <a:ext cx="3619504" cy="523220"/>
          </a:xfrm>
          <a:prstGeom prst="rect">
            <a:avLst/>
          </a:prstGeom>
          <a:solidFill>
            <a:srgbClr val="9B9B8F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1.33e-4 Pa – 1.33e-5 Pa</a:t>
            </a:r>
          </a:p>
        </p:txBody>
      </p:sp>
      <p:pic>
        <p:nvPicPr>
          <p:cNvPr id="18" name="Graphic 17" descr="Thermometer outline">
            <a:extLst>
              <a:ext uri="{FF2B5EF4-FFF2-40B4-BE49-F238E27FC236}">
                <a16:creationId xmlns:a16="http://schemas.microsoft.com/office/drawing/2014/main" id="{E5952E29-D81A-4FA9-A73D-87BFE14E4A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08213" y="3921559"/>
            <a:ext cx="1778320" cy="1778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F38B54C-07A1-466C-B032-59AD8461965B}"/>
              </a:ext>
            </a:extLst>
          </p:cNvPr>
          <p:cNvSpPr txBox="1"/>
          <p:nvPr/>
        </p:nvSpPr>
        <p:spPr>
          <a:xfrm>
            <a:off x="4173929" y="5755719"/>
            <a:ext cx="3036409" cy="523220"/>
          </a:xfrm>
          <a:prstGeom prst="rect">
            <a:avLst/>
          </a:prstGeom>
          <a:solidFill>
            <a:srgbClr val="9B9B8F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173.15 K - 203.15 K</a:t>
            </a:r>
          </a:p>
        </p:txBody>
      </p:sp>
      <p:pic>
        <p:nvPicPr>
          <p:cNvPr id="22" name="Graphic 21" descr="Water with solid fill">
            <a:extLst>
              <a:ext uri="{FF2B5EF4-FFF2-40B4-BE49-F238E27FC236}">
                <a16:creationId xmlns:a16="http://schemas.microsoft.com/office/drawing/2014/main" id="{71E622DE-F865-40F3-A6B0-4C0CEB54C2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62365" y="1354782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1B5BA4-137C-5E95-100F-56B245AD1A68}"/>
              </a:ext>
            </a:extLst>
          </p:cNvPr>
          <p:cNvSpPr txBox="1"/>
          <p:nvPr/>
        </p:nvSpPr>
        <p:spPr>
          <a:xfrm>
            <a:off x="2376640" y="2269182"/>
            <a:ext cx="1104790" cy="523220"/>
          </a:xfrm>
          <a:prstGeom prst="rect">
            <a:avLst/>
          </a:prstGeom>
          <a:solidFill>
            <a:srgbClr val="9B9B8F"/>
          </a:solidFill>
          <a:ln w="9525">
            <a:solidFill>
              <a:schemeClr val="tx1"/>
            </a:solidFill>
          </a:ln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4-10%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243F9B-4404-68C2-A299-AF908F2D1B57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Trent Walker</a:t>
            </a:r>
          </a:p>
        </p:txBody>
      </p:sp>
    </p:spTree>
    <p:extLst>
      <p:ext uri="{BB962C8B-B14F-4D97-AF65-F5344CB8AC3E}">
        <p14:creationId xmlns:p14="http://schemas.microsoft.com/office/powerpoint/2010/main" val="1928935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119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488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949281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/>
        </p:nvGraphicFramePr>
        <p:xfrm>
          <a:off x="1262374" y="4965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E8A0289-3284-38C4-6716-3BAB9F985035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31731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120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2311399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3897976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121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4143828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24841033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122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5949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5B989-5DD7-2BF2-3ADC-72E7549C1B79}"/>
              </a:ext>
            </a:extLst>
          </p:cNvPr>
          <p:cNvSpPr txBox="1"/>
          <p:nvPr/>
        </p:nvSpPr>
        <p:spPr>
          <a:xfrm>
            <a:off x="5949204" y="3357474"/>
            <a:ext cx="1841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Ability to monitor  moisture, pressure, and temperature in regolith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3022598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123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7727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5B989-5DD7-2BF2-3ADC-72E7549C1B79}"/>
              </a:ext>
            </a:extLst>
          </p:cNvPr>
          <p:cNvSpPr txBox="1"/>
          <p:nvPr/>
        </p:nvSpPr>
        <p:spPr>
          <a:xfrm>
            <a:off x="5949204" y="3357474"/>
            <a:ext cx="1841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Ability to monitor  moisture, pressure, and temperature in regolith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6AB8E-3799-640F-A115-00CDCCB71FA8}"/>
              </a:ext>
            </a:extLst>
          </p:cNvPr>
          <p:cNvSpPr txBox="1"/>
          <p:nvPr/>
        </p:nvSpPr>
        <p:spPr>
          <a:xfrm>
            <a:off x="7601796" y="3359763"/>
            <a:ext cx="1977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Fits into and is compatible with the PLANET Chamber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38799333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3897947"/>
              </p:ext>
            </p:extLst>
          </p:nvPr>
        </p:nvGraphicFramePr>
        <p:xfrm>
          <a:off x="1262374" y="4965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69998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/>
        </p:nvGraphicFramePr>
        <p:xfrm>
          <a:off x="3159037" y="205740"/>
          <a:ext cx="3298351" cy="190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0BA89D-1CB4-F8BB-58B8-C54548396518}"/>
              </a:ext>
            </a:extLst>
          </p:cNvPr>
          <p:cNvSpPr/>
          <p:nvPr/>
        </p:nvSpPr>
        <p:spPr>
          <a:xfrm>
            <a:off x="2006899" y="2786767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Pre Pump Down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106CF3-7DB3-206A-7917-D5EB897C656B}"/>
              </a:ext>
            </a:extLst>
          </p:cNvPr>
          <p:cNvSpPr/>
          <p:nvPr/>
        </p:nvSpPr>
        <p:spPr>
          <a:xfrm>
            <a:off x="5073844" y="2786767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Post Pump Down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D47EEF-3B8C-F151-7BBD-964DAC67C91E}"/>
              </a:ext>
            </a:extLst>
          </p:cNvPr>
          <p:cNvSpPr/>
          <p:nvPr/>
        </p:nvSpPr>
        <p:spPr>
          <a:xfrm>
            <a:off x="541476" y="4618713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cs typeface="Calibri"/>
              </a:rPr>
              <a:t>Control Water Composition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D7EDD9-01C4-D0ED-EA88-BBCE9FE368E6}"/>
              </a:ext>
            </a:extLst>
          </p:cNvPr>
          <p:cNvSpPr/>
          <p:nvPr/>
        </p:nvSpPr>
        <p:spPr>
          <a:xfrm>
            <a:off x="3242761" y="4618713"/>
            <a:ext cx="3743175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Cool Entire Mass to Cryogenic Temperatures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B8251D-6EE9-D085-9A7F-A14FC2206A43}"/>
              </a:ext>
            </a:extLst>
          </p:cNvPr>
          <p:cNvSpPr/>
          <p:nvPr/>
        </p:nvSpPr>
        <p:spPr>
          <a:xfrm>
            <a:off x="7397195" y="4618713"/>
            <a:ext cx="215628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Pump to High Vacuum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0DD472-DDF2-2663-E43A-37D8A562AD44}"/>
              </a:ext>
            </a:extLst>
          </p:cNvPr>
          <p:cNvCxnSpPr>
            <a:cxnSpLocks/>
          </p:cNvCxnSpPr>
          <p:nvPr/>
        </p:nvCxnSpPr>
        <p:spPr>
          <a:xfrm>
            <a:off x="3602736" y="1892808"/>
            <a:ext cx="0" cy="89395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1950EBD6-1957-30BD-33E7-1981D97BD604}"/>
              </a:ext>
            </a:extLst>
          </p:cNvPr>
          <p:cNvCxnSpPr>
            <a:endCxn id="6" idx="0"/>
          </p:cNvCxnSpPr>
          <p:nvPr/>
        </p:nvCxnSpPr>
        <p:spPr>
          <a:xfrm>
            <a:off x="3611880" y="2295144"/>
            <a:ext cx="2845508" cy="491623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569D6AC0-A3D9-8C36-1AEA-8B7125BD8BD4}"/>
              </a:ext>
            </a:extLst>
          </p:cNvPr>
          <p:cNvCxnSpPr>
            <a:stCxn id="5" idx="2"/>
            <a:endCxn id="8" idx="0"/>
          </p:cNvCxnSpPr>
          <p:nvPr/>
        </p:nvCxnSpPr>
        <p:spPr>
          <a:xfrm rot="5400000">
            <a:off x="2137359" y="3365629"/>
            <a:ext cx="802216" cy="1703953"/>
          </a:xfrm>
          <a:prstGeom prst="bentConnector3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526699D2-7547-7CBC-A527-77A6CF6B2A92}"/>
              </a:ext>
            </a:extLst>
          </p:cNvPr>
          <p:cNvCxnSpPr>
            <a:stCxn id="6" idx="2"/>
            <a:endCxn id="10" idx="0"/>
          </p:cNvCxnSpPr>
          <p:nvPr/>
        </p:nvCxnSpPr>
        <p:spPr>
          <a:xfrm rot="16200000" flipH="1">
            <a:off x="7065255" y="3208629"/>
            <a:ext cx="802216" cy="2017951"/>
          </a:xfrm>
          <a:prstGeom prst="bentConnector3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6B1FFA-FEA4-310C-B091-D97631C239AF}"/>
              </a:ext>
            </a:extLst>
          </p:cNvPr>
          <p:cNvCxnSpPr/>
          <p:nvPr/>
        </p:nvCxnSpPr>
        <p:spPr>
          <a:xfrm>
            <a:off x="3390444" y="4223982"/>
            <a:ext cx="0" cy="39473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2A871F-B166-507A-E080-EF4F4BC135E6}"/>
              </a:ext>
            </a:extLst>
          </p:cNvPr>
          <p:cNvCxnSpPr/>
          <p:nvPr/>
        </p:nvCxnSpPr>
        <p:spPr>
          <a:xfrm>
            <a:off x="6457387" y="4223982"/>
            <a:ext cx="0" cy="39473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078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/>
        </p:nvGraphicFramePr>
        <p:xfrm>
          <a:off x="3159037" y="205740"/>
          <a:ext cx="3298351" cy="190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FA378E-4D30-37D1-A583-5BD07ED7E01A}"/>
              </a:ext>
            </a:extLst>
          </p:cNvPr>
          <p:cNvSpPr/>
          <p:nvPr/>
        </p:nvSpPr>
        <p:spPr>
          <a:xfrm>
            <a:off x="1937496" y="2859235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User Interface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CB634-9FBB-33DC-8F2C-B663E6203999}"/>
              </a:ext>
            </a:extLst>
          </p:cNvPr>
          <p:cNvSpPr/>
          <p:nvPr/>
        </p:nvSpPr>
        <p:spPr>
          <a:xfrm>
            <a:off x="5004441" y="2859235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Motion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8A22D8-57CE-475B-C682-86589E871F10}"/>
              </a:ext>
            </a:extLst>
          </p:cNvPr>
          <p:cNvSpPr/>
          <p:nvPr/>
        </p:nvSpPr>
        <p:spPr>
          <a:xfrm>
            <a:off x="390244" y="4755090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Data Acquisition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3D9DF2-ADB4-7A92-6275-24551243FF00}"/>
              </a:ext>
            </a:extLst>
          </p:cNvPr>
          <p:cNvSpPr/>
          <p:nvPr/>
        </p:nvSpPr>
        <p:spPr>
          <a:xfrm>
            <a:off x="3114560" y="4755090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Display Properties</a:t>
            </a:r>
            <a:endParaRPr lang="en-US" sz="3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95166-6A00-672F-F2F8-0794DC404AA4}"/>
              </a:ext>
            </a:extLst>
          </p:cNvPr>
          <p:cNvSpPr/>
          <p:nvPr/>
        </p:nvSpPr>
        <p:spPr>
          <a:xfrm>
            <a:off x="6125157" y="4749094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Open Hatch</a:t>
            </a:r>
            <a:endParaRPr lang="en-US" sz="32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147EB5-800B-8465-395D-9C49DC1CF988}"/>
              </a:ext>
            </a:extLst>
          </p:cNvPr>
          <p:cNvCxnSpPr>
            <a:cxnSpLocks/>
          </p:cNvCxnSpPr>
          <p:nvPr/>
        </p:nvCxnSpPr>
        <p:spPr>
          <a:xfrm flipH="1">
            <a:off x="4808213" y="1908158"/>
            <a:ext cx="9245" cy="3599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3F8D9F5-FD29-20C3-81DD-FFF01BF1B39A}"/>
              </a:ext>
            </a:extLst>
          </p:cNvPr>
          <p:cNvCxnSpPr>
            <a:endCxn id="5" idx="0"/>
          </p:cNvCxnSpPr>
          <p:nvPr/>
        </p:nvCxnSpPr>
        <p:spPr>
          <a:xfrm rot="10800000" flipV="1">
            <a:off x="3321040" y="2268063"/>
            <a:ext cx="1487174" cy="591171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70C9303A-65F6-8787-FAEF-8B73A91D8A85}"/>
              </a:ext>
            </a:extLst>
          </p:cNvPr>
          <p:cNvCxnSpPr>
            <a:endCxn id="6" idx="0"/>
          </p:cNvCxnSpPr>
          <p:nvPr/>
        </p:nvCxnSpPr>
        <p:spPr>
          <a:xfrm>
            <a:off x="4808213" y="2268066"/>
            <a:ext cx="1579772" cy="591169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0DD1EDC-F6A2-7B99-8504-AE84191F001E}"/>
              </a:ext>
            </a:extLst>
          </p:cNvPr>
          <p:cNvCxnSpPr>
            <a:stCxn id="5" idx="2"/>
          </p:cNvCxnSpPr>
          <p:nvPr/>
        </p:nvCxnSpPr>
        <p:spPr>
          <a:xfrm>
            <a:off x="3321040" y="3888965"/>
            <a:ext cx="0" cy="29604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B8AD15F1-DDC2-A12B-FE42-FE1AAC69D7B2}"/>
              </a:ext>
            </a:extLst>
          </p:cNvPr>
          <p:cNvCxnSpPr>
            <a:cxnSpLocks/>
            <a:endCxn id="8" idx="0"/>
          </p:cNvCxnSpPr>
          <p:nvPr/>
        </p:nvCxnSpPr>
        <p:spPr>
          <a:xfrm rot="10800000" flipV="1">
            <a:off x="1535258" y="4178678"/>
            <a:ext cx="1237142" cy="576412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4988B123-DBD8-3A44-416A-0D545739FD53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2772400" y="4178678"/>
            <a:ext cx="1487174" cy="576412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898BF-333E-7381-F76C-FCA2F0C1244A}"/>
              </a:ext>
            </a:extLst>
          </p:cNvPr>
          <p:cNvCxnSpPr>
            <a:stCxn id="6" idx="2"/>
          </p:cNvCxnSpPr>
          <p:nvPr/>
        </p:nvCxnSpPr>
        <p:spPr>
          <a:xfrm flipH="1">
            <a:off x="6387984" y="3888965"/>
            <a:ext cx="1" cy="86012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1830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/>
        </p:nvGraphicFramePr>
        <p:xfrm>
          <a:off x="3159037" y="205740"/>
          <a:ext cx="3298351" cy="190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FA378E-4D30-37D1-A583-5BD07ED7E01A}"/>
              </a:ext>
            </a:extLst>
          </p:cNvPr>
          <p:cNvSpPr/>
          <p:nvPr/>
        </p:nvSpPr>
        <p:spPr>
          <a:xfrm>
            <a:off x="1937496" y="2859235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User Interface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CB634-9FBB-33DC-8F2C-B663E6203999}"/>
              </a:ext>
            </a:extLst>
          </p:cNvPr>
          <p:cNvSpPr/>
          <p:nvPr/>
        </p:nvSpPr>
        <p:spPr>
          <a:xfrm>
            <a:off x="5004441" y="2859235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Motion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8A22D8-57CE-475B-C682-86589E871F10}"/>
              </a:ext>
            </a:extLst>
          </p:cNvPr>
          <p:cNvSpPr/>
          <p:nvPr/>
        </p:nvSpPr>
        <p:spPr>
          <a:xfrm>
            <a:off x="390244" y="4755090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Data Acquisition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3D9DF2-ADB4-7A92-6275-24551243FF00}"/>
              </a:ext>
            </a:extLst>
          </p:cNvPr>
          <p:cNvSpPr/>
          <p:nvPr/>
        </p:nvSpPr>
        <p:spPr>
          <a:xfrm>
            <a:off x="3114560" y="4755090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Display Properties</a:t>
            </a:r>
            <a:endParaRPr lang="en-US" sz="3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95166-6A00-672F-F2F8-0794DC404AA4}"/>
              </a:ext>
            </a:extLst>
          </p:cNvPr>
          <p:cNvSpPr/>
          <p:nvPr/>
        </p:nvSpPr>
        <p:spPr>
          <a:xfrm>
            <a:off x="6125157" y="4749094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Open Hatch</a:t>
            </a:r>
            <a:endParaRPr lang="en-US" sz="32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147EB5-800B-8465-395D-9C49DC1CF988}"/>
              </a:ext>
            </a:extLst>
          </p:cNvPr>
          <p:cNvCxnSpPr>
            <a:cxnSpLocks/>
          </p:cNvCxnSpPr>
          <p:nvPr/>
        </p:nvCxnSpPr>
        <p:spPr>
          <a:xfrm flipH="1">
            <a:off x="4808213" y="1908158"/>
            <a:ext cx="9245" cy="3599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3F8D9F5-FD29-20C3-81DD-FFF01BF1B39A}"/>
              </a:ext>
            </a:extLst>
          </p:cNvPr>
          <p:cNvCxnSpPr>
            <a:endCxn id="5" idx="0"/>
          </p:cNvCxnSpPr>
          <p:nvPr/>
        </p:nvCxnSpPr>
        <p:spPr>
          <a:xfrm rot="10800000" flipV="1">
            <a:off x="3321040" y="2268063"/>
            <a:ext cx="1487174" cy="591171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70C9303A-65F6-8787-FAEF-8B73A91D8A85}"/>
              </a:ext>
            </a:extLst>
          </p:cNvPr>
          <p:cNvCxnSpPr>
            <a:endCxn id="6" idx="0"/>
          </p:cNvCxnSpPr>
          <p:nvPr/>
        </p:nvCxnSpPr>
        <p:spPr>
          <a:xfrm>
            <a:off x="4808213" y="2268066"/>
            <a:ext cx="1579772" cy="591169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0DD1EDC-F6A2-7B99-8504-AE84191F001E}"/>
              </a:ext>
            </a:extLst>
          </p:cNvPr>
          <p:cNvCxnSpPr>
            <a:stCxn id="5" idx="2"/>
          </p:cNvCxnSpPr>
          <p:nvPr/>
        </p:nvCxnSpPr>
        <p:spPr>
          <a:xfrm>
            <a:off x="3321040" y="3888965"/>
            <a:ext cx="0" cy="29604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B8AD15F1-DDC2-A12B-FE42-FE1AAC69D7B2}"/>
              </a:ext>
            </a:extLst>
          </p:cNvPr>
          <p:cNvCxnSpPr>
            <a:cxnSpLocks/>
            <a:endCxn id="8" idx="0"/>
          </p:cNvCxnSpPr>
          <p:nvPr/>
        </p:nvCxnSpPr>
        <p:spPr>
          <a:xfrm rot="10800000" flipV="1">
            <a:off x="1535258" y="4178678"/>
            <a:ext cx="1237142" cy="576412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4988B123-DBD8-3A44-416A-0D545739FD53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2772400" y="4178678"/>
            <a:ext cx="1487174" cy="576412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898BF-333E-7381-F76C-FCA2F0C1244A}"/>
              </a:ext>
            </a:extLst>
          </p:cNvPr>
          <p:cNvCxnSpPr>
            <a:stCxn id="6" idx="2"/>
          </p:cNvCxnSpPr>
          <p:nvPr/>
        </p:nvCxnSpPr>
        <p:spPr>
          <a:xfrm flipH="1">
            <a:off x="6387984" y="3888965"/>
            <a:ext cx="1" cy="86012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1E0E7A70-56E1-666E-2004-1DCD919F9749}"/>
              </a:ext>
            </a:extLst>
          </p:cNvPr>
          <p:cNvSpPr/>
          <p:nvPr/>
        </p:nvSpPr>
        <p:spPr>
          <a:xfrm>
            <a:off x="232010" y="1315015"/>
            <a:ext cx="2102440" cy="6709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Cool Entire Mass to Cryogenic Temperatures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9E2A68E-3FBC-9D00-DB12-6ABC3EADAD9A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1283230" y="1985946"/>
            <a:ext cx="0" cy="276314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327F89D-3FC0-4B0E-872C-D83F16D48BAC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2334450" y="1650481"/>
            <a:ext cx="8245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7133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128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/>
        </p:nvGraphicFramePr>
        <p:xfrm>
          <a:off x="3159037" y="205740"/>
          <a:ext cx="3298351" cy="190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9A0718-C4F4-5B6E-277B-1B8B51FA68BC}"/>
              </a:ext>
            </a:extLst>
          </p:cNvPr>
          <p:cNvSpPr/>
          <p:nvPr/>
        </p:nvSpPr>
        <p:spPr>
          <a:xfrm>
            <a:off x="2436132" y="3067826"/>
            <a:ext cx="2633215" cy="1007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Withstand PLANET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EAA73D-5D5C-340A-F30E-AAB78EA0BB35}"/>
              </a:ext>
            </a:extLst>
          </p:cNvPr>
          <p:cNvSpPr/>
          <p:nvPr/>
        </p:nvSpPr>
        <p:spPr>
          <a:xfrm>
            <a:off x="5503077" y="3067826"/>
            <a:ext cx="2633215" cy="1007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Operate within PLANET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036108-5DF5-A2F4-050C-178A3A82EF46}"/>
              </a:ext>
            </a:extLst>
          </p:cNvPr>
          <p:cNvSpPr/>
          <p:nvPr/>
        </p:nvSpPr>
        <p:spPr>
          <a:xfrm>
            <a:off x="487680" y="4638985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Protect Electrical Components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477A03-EB41-C4F4-A47F-2574F465C316}"/>
              </a:ext>
            </a:extLst>
          </p:cNvPr>
          <p:cNvSpPr/>
          <p:nvPr/>
        </p:nvSpPr>
        <p:spPr>
          <a:xfrm>
            <a:off x="2913192" y="4638985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Structural Integrity at Extreme Conditions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0F4833-C757-631C-CBEA-55E2F1B10FC9}"/>
              </a:ext>
            </a:extLst>
          </p:cNvPr>
          <p:cNvSpPr/>
          <p:nvPr/>
        </p:nvSpPr>
        <p:spPr>
          <a:xfrm>
            <a:off x="5568979" y="4638985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/>
              <a:t>Move In and Out of Chamber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DFD645-0D2B-2C86-7224-8C18873B7C2A}"/>
              </a:ext>
            </a:extLst>
          </p:cNvPr>
          <p:cNvSpPr/>
          <p:nvPr/>
        </p:nvSpPr>
        <p:spPr>
          <a:xfrm>
            <a:off x="7989091" y="4637934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/>
              <a:t>Fit Within Dimensions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029028E-A27A-E158-56CE-C8E1C75357F0}"/>
              </a:ext>
            </a:extLst>
          </p:cNvPr>
          <p:cNvCxnSpPr>
            <a:cxnSpLocks/>
          </p:cNvCxnSpPr>
          <p:nvPr/>
        </p:nvCxnSpPr>
        <p:spPr>
          <a:xfrm>
            <a:off x="6007608" y="1901952"/>
            <a:ext cx="0" cy="56393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772C24-0448-5F67-65ED-35FD9AEEF387}"/>
              </a:ext>
            </a:extLst>
          </p:cNvPr>
          <p:cNvCxnSpPr/>
          <p:nvPr/>
        </p:nvCxnSpPr>
        <p:spPr>
          <a:xfrm>
            <a:off x="3773424" y="4075505"/>
            <a:ext cx="0" cy="20446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190261D-5173-554C-C38A-6784BE8A8244}"/>
              </a:ext>
            </a:extLst>
          </p:cNvPr>
          <p:cNvCxnSpPr/>
          <p:nvPr/>
        </p:nvCxnSpPr>
        <p:spPr>
          <a:xfrm>
            <a:off x="6797040" y="4075505"/>
            <a:ext cx="0" cy="20446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ED1A9910-7696-D888-7652-A31D639C6D20}"/>
              </a:ext>
            </a:extLst>
          </p:cNvPr>
          <p:cNvCxnSpPr>
            <a:endCxn id="18" idx="0"/>
          </p:cNvCxnSpPr>
          <p:nvPr/>
        </p:nvCxnSpPr>
        <p:spPr>
          <a:xfrm rot="10800000" flipV="1">
            <a:off x="1577298" y="4279965"/>
            <a:ext cx="2196126" cy="359020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3DCD831-378B-19F0-16DF-F57487797DE8}"/>
              </a:ext>
            </a:extLst>
          </p:cNvPr>
          <p:cNvCxnSpPr>
            <a:cxnSpLocks/>
          </p:cNvCxnSpPr>
          <p:nvPr/>
        </p:nvCxnSpPr>
        <p:spPr>
          <a:xfrm>
            <a:off x="3773424" y="4177735"/>
            <a:ext cx="0" cy="46019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44093AB-74AB-8A14-91E1-727194E8495F}"/>
              </a:ext>
            </a:extLst>
          </p:cNvPr>
          <p:cNvCxnSpPr>
            <a:cxnSpLocks/>
          </p:cNvCxnSpPr>
          <p:nvPr/>
        </p:nvCxnSpPr>
        <p:spPr>
          <a:xfrm>
            <a:off x="6797040" y="4177735"/>
            <a:ext cx="0" cy="46019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62E1D96D-1A22-C537-D126-446BA205432A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6797039" y="4279965"/>
            <a:ext cx="2281670" cy="357969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4E786415-7D25-FCFD-9F40-8DFECC38E1F2}"/>
              </a:ext>
            </a:extLst>
          </p:cNvPr>
          <p:cNvCxnSpPr>
            <a:endCxn id="16" idx="0"/>
          </p:cNvCxnSpPr>
          <p:nvPr/>
        </p:nvCxnSpPr>
        <p:spPr>
          <a:xfrm>
            <a:off x="5961888" y="2465889"/>
            <a:ext cx="857797" cy="601937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6388952B-982F-69FD-4667-D5F8BBE690C4}"/>
              </a:ext>
            </a:extLst>
          </p:cNvPr>
          <p:cNvCxnSpPr>
            <a:endCxn id="10" idx="0"/>
          </p:cNvCxnSpPr>
          <p:nvPr/>
        </p:nvCxnSpPr>
        <p:spPr>
          <a:xfrm rot="10800000" flipV="1">
            <a:off x="3752740" y="2465888"/>
            <a:ext cx="2209148" cy="601937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9514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129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/>
        </p:nvGraphicFramePr>
        <p:xfrm>
          <a:off x="3159037" y="205740"/>
          <a:ext cx="3298351" cy="190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9A0718-C4F4-5B6E-277B-1B8B51FA68BC}"/>
              </a:ext>
            </a:extLst>
          </p:cNvPr>
          <p:cNvSpPr/>
          <p:nvPr/>
        </p:nvSpPr>
        <p:spPr>
          <a:xfrm>
            <a:off x="2436132" y="3067826"/>
            <a:ext cx="2633215" cy="1007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Withstand PLANET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EAA73D-5D5C-340A-F30E-AAB78EA0BB35}"/>
              </a:ext>
            </a:extLst>
          </p:cNvPr>
          <p:cNvSpPr/>
          <p:nvPr/>
        </p:nvSpPr>
        <p:spPr>
          <a:xfrm>
            <a:off x="5503077" y="3067826"/>
            <a:ext cx="2633215" cy="1007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Operate within PLANET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036108-5DF5-A2F4-050C-178A3A82EF46}"/>
              </a:ext>
            </a:extLst>
          </p:cNvPr>
          <p:cNvSpPr/>
          <p:nvPr/>
        </p:nvSpPr>
        <p:spPr>
          <a:xfrm>
            <a:off x="487680" y="4638985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Protect Electrical Components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477A03-EB41-C4F4-A47F-2574F465C316}"/>
              </a:ext>
            </a:extLst>
          </p:cNvPr>
          <p:cNvSpPr/>
          <p:nvPr/>
        </p:nvSpPr>
        <p:spPr>
          <a:xfrm>
            <a:off x="2913192" y="4638985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Structural Integrity at Extreme Conditions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0F4833-C757-631C-CBEA-55E2F1B10FC9}"/>
              </a:ext>
            </a:extLst>
          </p:cNvPr>
          <p:cNvSpPr/>
          <p:nvPr/>
        </p:nvSpPr>
        <p:spPr>
          <a:xfrm>
            <a:off x="5568979" y="4638985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/>
              <a:t>Move In and Out of Chamber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DFD645-0D2B-2C86-7224-8C18873B7C2A}"/>
              </a:ext>
            </a:extLst>
          </p:cNvPr>
          <p:cNvSpPr/>
          <p:nvPr/>
        </p:nvSpPr>
        <p:spPr>
          <a:xfrm>
            <a:off x="7989091" y="4637934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/>
              <a:t>Fit Within Dimensions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30FCCA-1DB8-B5DB-C55A-EDB24F3EBBA9}"/>
              </a:ext>
            </a:extLst>
          </p:cNvPr>
          <p:cNvSpPr/>
          <p:nvPr/>
        </p:nvSpPr>
        <p:spPr>
          <a:xfrm>
            <a:off x="8627406" y="1747455"/>
            <a:ext cx="1350378" cy="4726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cs typeface="Calibri"/>
              </a:rPr>
              <a:t>Lid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029028E-A27A-E158-56CE-C8E1C75357F0}"/>
              </a:ext>
            </a:extLst>
          </p:cNvPr>
          <p:cNvCxnSpPr>
            <a:cxnSpLocks/>
          </p:cNvCxnSpPr>
          <p:nvPr/>
        </p:nvCxnSpPr>
        <p:spPr>
          <a:xfrm>
            <a:off x="6007608" y="1901952"/>
            <a:ext cx="0" cy="56393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772C24-0448-5F67-65ED-35FD9AEEF387}"/>
              </a:ext>
            </a:extLst>
          </p:cNvPr>
          <p:cNvCxnSpPr/>
          <p:nvPr/>
        </p:nvCxnSpPr>
        <p:spPr>
          <a:xfrm>
            <a:off x="3773424" y="4075505"/>
            <a:ext cx="0" cy="20446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190261D-5173-554C-C38A-6784BE8A8244}"/>
              </a:ext>
            </a:extLst>
          </p:cNvPr>
          <p:cNvCxnSpPr/>
          <p:nvPr/>
        </p:nvCxnSpPr>
        <p:spPr>
          <a:xfrm>
            <a:off x="6797040" y="4075505"/>
            <a:ext cx="0" cy="20446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ED1A9910-7696-D888-7652-A31D639C6D20}"/>
              </a:ext>
            </a:extLst>
          </p:cNvPr>
          <p:cNvCxnSpPr>
            <a:endCxn id="18" idx="0"/>
          </p:cNvCxnSpPr>
          <p:nvPr/>
        </p:nvCxnSpPr>
        <p:spPr>
          <a:xfrm rot="10800000" flipV="1">
            <a:off x="1577298" y="4279965"/>
            <a:ext cx="2196126" cy="359020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3DCD831-378B-19F0-16DF-F57487797DE8}"/>
              </a:ext>
            </a:extLst>
          </p:cNvPr>
          <p:cNvCxnSpPr>
            <a:cxnSpLocks/>
          </p:cNvCxnSpPr>
          <p:nvPr/>
        </p:nvCxnSpPr>
        <p:spPr>
          <a:xfrm>
            <a:off x="3773424" y="4177735"/>
            <a:ext cx="0" cy="46019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44093AB-74AB-8A14-91E1-727194E8495F}"/>
              </a:ext>
            </a:extLst>
          </p:cNvPr>
          <p:cNvCxnSpPr>
            <a:cxnSpLocks/>
          </p:cNvCxnSpPr>
          <p:nvPr/>
        </p:nvCxnSpPr>
        <p:spPr>
          <a:xfrm>
            <a:off x="6797040" y="4177735"/>
            <a:ext cx="0" cy="46019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62E1D96D-1A22-C537-D126-446BA205432A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6797039" y="4279965"/>
            <a:ext cx="2281670" cy="357969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4E786415-7D25-FCFD-9F40-8DFECC38E1F2}"/>
              </a:ext>
            </a:extLst>
          </p:cNvPr>
          <p:cNvCxnSpPr>
            <a:endCxn id="16" idx="0"/>
          </p:cNvCxnSpPr>
          <p:nvPr/>
        </p:nvCxnSpPr>
        <p:spPr>
          <a:xfrm>
            <a:off x="5961888" y="2465889"/>
            <a:ext cx="857797" cy="601937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6388952B-982F-69FD-4667-D5F8BBE690C4}"/>
              </a:ext>
            </a:extLst>
          </p:cNvPr>
          <p:cNvCxnSpPr>
            <a:endCxn id="10" idx="0"/>
          </p:cNvCxnSpPr>
          <p:nvPr/>
        </p:nvCxnSpPr>
        <p:spPr>
          <a:xfrm rot="10800000" flipV="1">
            <a:off x="3752740" y="2465888"/>
            <a:ext cx="2209148" cy="601937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5FEF0C8-4888-BCD1-D82E-B7C0B5697044}"/>
              </a:ext>
            </a:extLst>
          </p:cNvPr>
          <p:cNvGrpSpPr/>
          <p:nvPr/>
        </p:nvGrpSpPr>
        <p:grpSpPr>
          <a:xfrm>
            <a:off x="7290825" y="928896"/>
            <a:ext cx="914777" cy="609851"/>
            <a:chOff x="1191786" y="1072306"/>
            <a:chExt cx="914777" cy="609851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5510B010-4E6E-7CC0-7FAA-60AA0EDDE7E5}"/>
                </a:ext>
              </a:extLst>
            </p:cNvPr>
            <p:cNvSpPr/>
            <p:nvPr/>
          </p:nvSpPr>
          <p:spPr>
            <a:xfrm>
              <a:off x="1191786" y="1072306"/>
              <a:ext cx="914777" cy="609851"/>
            </a:xfrm>
            <a:prstGeom prst="roundRect">
              <a:avLst>
                <a:gd name="adj" fmla="val 10000"/>
              </a:avLst>
            </a:prstGeom>
            <a:solidFill>
              <a:prstClr val="white">
                <a:lumMod val="50000"/>
              </a:prstClr>
            </a:solidFill>
            <a:ln w="12700" cap="flat" cmpd="sng" algn="ctr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Rectangle: Rounded Corners 4">
              <a:extLst>
                <a:ext uri="{FF2B5EF4-FFF2-40B4-BE49-F238E27FC236}">
                  <a16:creationId xmlns:a16="http://schemas.microsoft.com/office/drawing/2014/main" id="{54A44629-2CAE-C891-3D2B-EA560A8A134D}"/>
                </a:ext>
              </a:extLst>
            </p:cNvPr>
            <p:cNvSpPr txBox="1"/>
            <p:nvPr/>
          </p:nvSpPr>
          <p:spPr>
            <a:xfrm>
              <a:off x="1209648" y="1090168"/>
              <a:ext cx="879053" cy="5741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Controls</a:t>
              </a:r>
            </a:p>
          </p:txBody>
        </p:sp>
      </p:grp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C7E3C069-C465-60AB-456A-2FA1C7DADBFC}"/>
              </a:ext>
            </a:extLst>
          </p:cNvPr>
          <p:cNvCxnSpPr>
            <a:stCxn id="52" idx="3"/>
            <a:endCxn id="24" idx="0"/>
          </p:cNvCxnSpPr>
          <p:nvPr/>
        </p:nvCxnSpPr>
        <p:spPr>
          <a:xfrm>
            <a:off x="8205602" y="1233822"/>
            <a:ext cx="1096993" cy="513633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1DB9C202-B012-81AF-8294-4B7F8BB85A16}"/>
              </a:ext>
            </a:extLst>
          </p:cNvPr>
          <p:cNvCxnSpPr>
            <a:cxnSpLocks/>
            <a:stCxn id="24" idx="2"/>
            <a:endCxn id="16" idx="3"/>
          </p:cNvCxnSpPr>
          <p:nvPr/>
        </p:nvCxnSpPr>
        <p:spPr>
          <a:xfrm rot="5400000">
            <a:off x="8043644" y="2312715"/>
            <a:ext cx="1351600" cy="1166303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3934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/>
        </p:nvGraphicFramePr>
        <p:xfrm>
          <a:off x="3435262" y="210858"/>
          <a:ext cx="3298351" cy="190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7106CF3-7DB3-206A-7917-D5EB897C656B}"/>
              </a:ext>
            </a:extLst>
          </p:cNvPr>
          <p:cNvSpPr/>
          <p:nvPr/>
        </p:nvSpPr>
        <p:spPr>
          <a:xfrm>
            <a:off x="5350069" y="2791885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Post Pump Down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D47EEF-3B8C-F151-7BBD-964DAC67C91E}"/>
              </a:ext>
            </a:extLst>
          </p:cNvPr>
          <p:cNvSpPr/>
          <p:nvPr/>
        </p:nvSpPr>
        <p:spPr>
          <a:xfrm>
            <a:off x="817701" y="4623831"/>
            <a:ext cx="2290027" cy="8761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cs typeface="Calibri"/>
              </a:rPr>
              <a:t>Control water composition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D7EDD9-01C4-D0ED-EA88-BBCE9FE368E6}"/>
              </a:ext>
            </a:extLst>
          </p:cNvPr>
          <p:cNvSpPr/>
          <p:nvPr/>
        </p:nvSpPr>
        <p:spPr>
          <a:xfrm>
            <a:off x="3518986" y="4623831"/>
            <a:ext cx="3743175" cy="8761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Cool entire mass to cryogenic temperatures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0DD472-DDF2-2663-E43A-37D8A562AD44}"/>
              </a:ext>
            </a:extLst>
          </p:cNvPr>
          <p:cNvCxnSpPr>
            <a:cxnSpLocks/>
          </p:cNvCxnSpPr>
          <p:nvPr/>
        </p:nvCxnSpPr>
        <p:spPr>
          <a:xfrm>
            <a:off x="3878961" y="1897926"/>
            <a:ext cx="0" cy="89395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1950EBD6-1957-30BD-33E7-1981D97BD604}"/>
              </a:ext>
            </a:extLst>
          </p:cNvPr>
          <p:cNvCxnSpPr>
            <a:endCxn id="6" idx="0"/>
          </p:cNvCxnSpPr>
          <p:nvPr/>
        </p:nvCxnSpPr>
        <p:spPr>
          <a:xfrm>
            <a:off x="3888105" y="2300262"/>
            <a:ext cx="2845508" cy="491623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569D6AC0-A3D9-8C36-1AEA-8B7125BD8BD4}"/>
              </a:ext>
            </a:extLst>
          </p:cNvPr>
          <p:cNvCxnSpPr>
            <a:cxnSpLocks/>
            <a:endCxn id="8" idx="0"/>
          </p:cNvCxnSpPr>
          <p:nvPr/>
        </p:nvCxnSpPr>
        <p:spPr>
          <a:xfrm rot="5400000">
            <a:off x="2393979" y="3390352"/>
            <a:ext cx="802216" cy="1664743"/>
          </a:xfrm>
          <a:prstGeom prst="bentConnector3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526699D2-7547-7CBC-A527-77A6CF6B2A92}"/>
              </a:ext>
            </a:extLst>
          </p:cNvPr>
          <p:cNvCxnSpPr>
            <a:cxnSpLocks/>
            <a:stCxn id="6" idx="2"/>
          </p:cNvCxnSpPr>
          <p:nvPr/>
        </p:nvCxnSpPr>
        <p:spPr>
          <a:xfrm rot="16200000" flipH="1">
            <a:off x="7341480" y="3213747"/>
            <a:ext cx="802216" cy="2017951"/>
          </a:xfrm>
          <a:prstGeom prst="bentConnector3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6B1FFA-FEA4-310C-B091-D97631C239AF}"/>
              </a:ext>
            </a:extLst>
          </p:cNvPr>
          <p:cNvCxnSpPr>
            <a:cxnSpLocks/>
          </p:cNvCxnSpPr>
          <p:nvPr/>
        </p:nvCxnSpPr>
        <p:spPr>
          <a:xfrm>
            <a:off x="3631501" y="4229100"/>
            <a:ext cx="0" cy="39473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2A871F-B166-507A-E080-EF4F4BC135E6}"/>
              </a:ext>
            </a:extLst>
          </p:cNvPr>
          <p:cNvCxnSpPr/>
          <p:nvPr/>
        </p:nvCxnSpPr>
        <p:spPr>
          <a:xfrm>
            <a:off x="6733612" y="4229100"/>
            <a:ext cx="0" cy="39473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Critical Functions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527B15-8DF7-EAF1-E0FC-85FB7CC21A0D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DECFA8-ED07-B084-05D0-4D2E87245318}"/>
              </a:ext>
            </a:extLst>
          </p:cNvPr>
          <p:cNvSpPr/>
          <p:nvPr/>
        </p:nvSpPr>
        <p:spPr>
          <a:xfrm>
            <a:off x="2041126" y="2791884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Pre Pump Down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4D5F9A-8527-5D0C-80A4-B4F9B585196D}"/>
              </a:ext>
            </a:extLst>
          </p:cNvPr>
          <p:cNvSpPr/>
          <p:nvPr/>
        </p:nvSpPr>
        <p:spPr>
          <a:xfrm>
            <a:off x="7668202" y="4623830"/>
            <a:ext cx="2290027" cy="8761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/>
              <a:t>Maintain temperature at high vacuum</a:t>
            </a:r>
          </a:p>
        </p:txBody>
      </p:sp>
    </p:spTree>
    <p:extLst>
      <p:ext uri="{BB962C8B-B14F-4D97-AF65-F5344CB8AC3E}">
        <p14:creationId xmlns:p14="http://schemas.microsoft.com/office/powerpoint/2010/main" val="1413448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6251A0-EADD-A1DA-4F29-DAE9F185AB92}"/>
              </a:ext>
            </a:extLst>
          </p:cNvPr>
          <p:cNvCxnSpPr>
            <a:cxnSpLocks/>
          </p:cNvCxnSpPr>
          <p:nvPr/>
        </p:nvCxnSpPr>
        <p:spPr>
          <a:xfrm>
            <a:off x="345989" y="3122141"/>
            <a:ext cx="9459927" cy="4580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130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19" y="-116327"/>
            <a:ext cx="9601200" cy="960276"/>
          </a:xfrm>
        </p:spPr>
        <p:txBody>
          <a:bodyPr/>
          <a:lstStyle/>
          <a:p>
            <a:pPr algn="ctr"/>
            <a:r>
              <a:rPr lang="en-US"/>
              <a:t>Future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60A0D7-5C01-1132-F473-6E79FB9FD2B8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pic>
        <p:nvPicPr>
          <p:cNvPr id="9" name="Graphic 8" descr="Bullseye with solid fill">
            <a:extLst>
              <a:ext uri="{FF2B5EF4-FFF2-40B4-BE49-F238E27FC236}">
                <a16:creationId xmlns:a16="http://schemas.microsoft.com/office/drawing/2014/main" id="{0470DB90-E7DA-2A9C-50E4-8A594E892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643" y="2664941"/>
            <a:ext cx="914400" cy="914400"/>
          </a:xfrm>
          <a:prstGeom prst="rect">
            <a:avLst/>
          </a:prstGeom>
        </p:spPr>
      </p:pic>
      <p:pic>
        <p:nvPicPr>
          <p:cNvPr id="24" name="Graphic 23" descr="Head with gears with solid fill">
            <a:extLst>
              <a:ext uri="{FF2B5EF4-FFF2-40B4-BE49-F238E27FC236}">
                <a16:creationId xmlns:a16="http://schemas.microsoft.com/office/drawing/2014/main" id="{E55227A9-6682-7447-159E-BDC3A652D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53326" y="2666601"/>
            <a:ext cx="914400" cy="914400"/>
          </a:xfrm>
          <a:prstGeom prst="rect">
            <a:avLst/>
          </a:prstGeom>
        </p:spPr>
      </p:pic>
      <p:pic>
        <p:nvPicPr>
          <p:cNvPr id="28" name="Graphic 27" descr="Lightbulb and gear with solid fill">
            <a:extLst>
              <a:ext uri="{FF2B5EF4-FFF2-40B4-BE49-F238E27FC236}">
                <a16:creationId xmlns:a16="http://schemas.microsoft.com/office/drawing/2014/main" id="{B30DEF5D-0B7E-34F0-F10F-2CD7AC9C6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21146" y="2664941"/>
            <a:ext cx="914400" cy="914400"/>
          </a:xfrm>
          <a:prstGeom prst="rect">
            <a:avLst/>
          </a:prstGeom>
        </p:spPr>
      </p:pic>
      <p:pic>
        <p:nvPicPr>
          <p:cNvPr id="31" name="Graphic 30" descr="Tools with solid fill">
            <a:extLst>
              <a:ext uri="{FF2B5EF4-FFF2-40B4-BE49-F238E27FC236}">
                <a16:creationId xmlns:a16="http://schemas.microsoft.com/office/drawing/2014/main" id="{70E54825-BD55-127F-C32F-B760EF6F29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17463" y="2726140"/>
            <a:ext cx="914400" cy="914400"/>
          </a:xfrm>
          <a:prstGeom prst="rect">
            <a:avLst/>
          </a:prstGeom>
        </p:spPr>
      </p:pic>
      <p:pic>
        <p:nvPicPr>
          <p:cNvPr id="33" name="Graphic 32" descr="Checklist with solid fill">
            <a:extLst>
              <a:ext uri="{FF2B5EF4-FFF2-40B4-BE49-F238E27FC236}">
                <a16:creationId xmlns:a16="http://schemas.microsoft.com/office/drawing/2014/main" id="{D657BFE0-92A7-15A9-90DB-BFD1378E17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89438" y="2710741"/>
            <a:ext cx="914400" cy="914400"/>
          </a:xfrm>
          <a:prstGeom prst="rect">
            <a:avLst/>
          </a:prstGeom>
        </p:spPr>
      </p:pic>
      <p:pic>
        <p:nvPicPr>
          <p:cNvPr id="35" name="Graphic 34" descr="List with solid fill">
            <a:extLst>
              <a:ext uri="{FF2B5EF4-FFF2-40B4-BE49-F238E27FC236}">
                <a16:creationId xmlns:a16="http://schemas.microsoft.com/office/drawing/2014/main" id="{C525287C-6D39-B8E7-3BBF-404DCCE20A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97276" y="2726140"/>
            <a:ext cx="914400" cy="91440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59B3D9D-90AB-6CBD-BF43-FB8F9DBC1E8D}"/>
              </a:ext>
            </a:extLst>
          </p:cNvPr>
          <p:cNvCxnSpPr/>
          <p:nvPr/>
        </p:nvCxnSpPr>
        <p:spPr>
          <a:xfrm flipV="1">
            <a:off x="1201003" y="1166016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73D32E2-0AE6-54DD-4004-48F6AE984458}"/>
              </a:ext>
            </a:extLst>
          </p:cNvPr>
          <p:cNvSpPr txBox="1"/>
          <p:nvPr/>
        </p:nvSpPr>
        <p:spPr>
          <a:xfrm>
            <a:off x="5721495" y="4538009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Concept</a:t>
            </a:r>
          </a:p>
          <a:p>
            <a:r>
              <a:rPr lang="en-US" b="1"/>
              <a:t>Selection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04CCF00-DC65-156B-6693-C437C18D1A6E}"/>
              </a:ext>
            </a:extLst>
          </p:cNvPr>
          <p:cNvCxnSpPr/>
          <p:nvPr/>
        </p:nvCxnSpPr>
        <p:spPr>
          <a:xfrm flipV="1">
            <a:off x="2652609" y="3579341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2E6AE7D-9763-5812-D945-EC8F63006AAF}"/>
              </a:ext>
            </a:extLst>
          </p:cNvPr>
          <p:cNvSpPr txBox="1"/>
          <p:nvPr/>
        </p:nvSpPr>
        <p:spPr>
          <a:xfrm>
            <a:off x="1245663" y="1079150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Target &amp;</a:t>
            </a:r>
          </a:p>
          <a:p>
            <a:r>
              <a:rPr lang="en-US" b="1"/>
              <a:t>Metrics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689AAEF-53B9-2FEC-99ED-C7EA731DEAF6}"/>
              </a:ext>
            </a:extLst>
          </p:cNvPr>
          <p:cNvCxnSpPr/>
          <p:nvPr/>
        </p:nvCxnSpPr>
        <p:spPr>
          <a:xfrm flipV="1">
            <a:off x="4181881" y="1227339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5A0B305-16CB-6BCE-80F3-8367FD4C9F14}"/>
              </a:ext>
            </a:extLst>
          </p:cNvPr>
          <p:cNvSpPr txBox="1"/>
          <p:nvPr/>
        </p:nvSpPr>
        <p:spPr>
          <a:xfrm>
            <a:off x="2695497" y="4493010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Concept</a:t>
            </a:r>
          </a:p>
          <a:p>
            <a:r>
              <a:rPr lang="en-US" b="1"/>
              <a:t>Generation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703C95E-07EE-75AD-2273-3C9A707357F2}"/>
              </a:ext>
            </a:extLst>
          </p:cNvPr>
          <p:cNvCxnSpPr/>
          <p:nvPr/>
        </p:nvCxnSpPr>
        <p:spPr>
          <a:xfrm flipV="1">
            <a:off x="5658409" y="3625141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5BFC466-3B0B-16F8-23CC-BCE74EC1A0F2}"/>
              </a:ext>
            </a:extLst>
          </p:cNvPr>
          <p:cNvCxnSpPr/>
          <p:nvPr/>
        </p:nvCxnSpPr>
        <p:spPr>
          <a:xfrm flipV="1">
            <a:off x="8654476" y="3640540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21E8B0B-A56D-9240-6EB0-D3BD298BA9CE}"/>
              </a:ext>
            </a:extLst>
          </p:cNvPr>
          <p:cNvCxnSpPr/>
          <p:nvPr/>
        </p:nvCxnSpPr>
        <p:spPr>
          <a:xfrm flipV="1">
            <a:off x="7146638" y="1249113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13FDBF4-9D23-2926-53DD-C4EA8F90103C}"/>
              </a:ext>
            </a:extLst>
          </p:cNvPr>
          <p:cNvSpPr txBox="1"/>
          <p:nvPr/>
        </p:nvSpPr>
        <p:spPr>
          <a:xfrm>
            <a:off x="7158612" y="1156873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Risk</a:t>
            </a:r>
          </a:p>
          <a:p>
            <a:r>
              <a:rPr lang="en-US" b="1"/>
              <a:t>Assessment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BCC74D-83A9-CD51-DC40-7BC369DE27E4}"/>
              </a:ext>
            </a:extLst>
          </p:cNvPr>
          <p:cNvSpPr txBox="1"/>
          <p:nvPr/>
        </p:nvSpPr>
        <p:spPr>
          <a:xfrm>
            <a:off x="4200735" y="1142175"/>
            <a:ext cx="142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Prototypes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455B319-4CF4-D475-2E23-1536F33480AC}"/>
              </a:ext>
            </a:extLst>
          </p:cNvPr>
          <p:cNvSpPr txBox="1"/>
          <p:nvPr/>
        </p:nvSpPr>
        <p:spPr>
          <a:xfrm>
            <a:off x="8654476" y="4590145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Bill of</a:t>
            </a:r>
          </a:p>
          <a:p>
            <a:r>
              <a:rPr lang="en-US" b="1"/>
              <a:t>Materials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25C069-3135-C760-605C-ADACD06F14A7}"/>
              </a:ext>
            </a:extLst>
          </p:cNvPr>
          <p:cNvSpPr txBox="1"/>
          <p:nvPr/>
        </p:nvSpPr>
        <p:spPr>
          <a:xfrm>
            <a:off x="4222999" y="1401071"/>
            <a:ext cx="1170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Create prototypes of high-fidelity concepts to aid in selection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C8EEF2-5609-3B0B-4C45-604962C02765}"/>
              </a:ext>
            </a:extLst>
          </p:cNvPr>
          <p:cNvSpPr txBox="1"/>
          <p:nvPr/>
        </p:nvSpPr>
        <p:spPr>
          <a:xfrm>
            <a:off x="1227477" y="1598939"/>
            <a:ext cx="11704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Set targets and metrics for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3735FF-A445-E9B9-B214-94E9C267A5D2}"/>
              </a:ext>
            </a:extLst>
          </p:cNvPr>
          <p:cNvSpPr txBox="1"/>
          <p:nvPr/>
        </p:nvSpPr>
        <p:spPr>
          <a:xfrm>
            <a:off x="2703576" y="3874203"/>
            <a:ext cx="1170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Generate 100 ideas for solution that fits needs and targets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CA768-2CA9-E262-97BD-19F6FD261AC1}"/>
              </a:ext>
            </a:extLst>
          </p:cNvPr>
          <p:cNvSpPr txBox="1"/>
          <p:nvPr/>
        </p:nvSpPr>
        <p:spPr>
          <a:xfrm>
            <a:off x="5709375" y="4182253"/>
            <a:ext cx="11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Select final concept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850C1C-2B6A-72BB-3E2D-04C85ABE5475}"/>
              </a:ext>
            </a:extLst>
          </p:cNvPr>
          <p:cNvSpPr txBox="1"/>
          <p:nvPr/>
        </p:nvSpPr>
        <p:spPr>
          <a:xfrm>
            <a:off x="8664209" y="4238082"/>
            <a:ext cx="11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Create bill of materials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B23B2B-F947-C780-7196-5EF98D1C8527}"/>
              </a:ext>
            </a:extLst>
          </p:cNvPr>
          <p:cNvSpPr txBox="1"/>
          <p:nvPr/>
        </p:nvSpPr>
        <p:spPr>
          <a:xfrm>
            <a:off x="7166875" y="1711828"/>
            <a:ext cx="11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Perform risk assessment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A04979-9A2D-9D4E-A221-3BCE56DF8730}"/>
              </a:ext>
            </a:extLst>
          </p:cNvPr>
          <p:cNvSpPr/>
          <p:nvPr/>
        </p:nvSpPr>
        <p:spPr>
          <a:xfrm>
            <a:off x="1850201" y="30627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E7F0E9-CD38-26D4-24CC-E42DF3B77A84}"/>
              </a:ext>
            </a:extLst>
          </p:cNvPr>
          <p:cNvSpPr/>
          <p:nvPr/>
        </p:nvSpPr>
        <p:spPr>
          <a:xfrm>
            <a:off x="3352305" y="30627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67CE79-1499-AA7E-8114-BE8BD8CAF7C7}"/>
              </a:ext>
            </a:extLst>
          </p:cNvPr>
          <p:cNvSpPr/>
          <p:nvPr/>
        </p:nvSpPr>
        <p:spPr>
          <a:xfrm>
            <a:off x="4808213" y="306035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A109546-E4E8-85A4-9196-58DA30AC1607}"/>
              </a:ext>
            </a:extLst>
          </p:cNvPr>
          <p:cNvSpPr/>
          <p:nvPr/>
        </p:nvSpPr>
        <p:spPr>
          <a:xfrm>
            <a:off x="6305244" y="30856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E8C0971-140A-BF52-18DD-1C665DA29582}"/>
              </a:ext>
            </a:extLst>
          </p:cNvPr>
          <p:cNvSpPr/>
          <p:nvPr/>
        </p:nvSpPr>
        <p:spPr>
          <a:xfrm>
            <a:off x="7782472" y="306392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AA8D81-B209-D353-6472-1306A5AB82A5}"/>
              </a:ext>
            </a:extLst>
          </p:cNvPr>
          <p:cNvSpPr/>
          <p:nvPr/>
        </p:nvSpPr>
        <p:spPr>
          <a:xfrm>
            <a:off x="345989" y="5578719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3B75F4-2DF0-8F9F-2E54-F69CE7568BCA}"/>
              </a:ext>
            </a:extLst>
          </p:cNvPr>
          <p:cNvSpPr txBox="1"/>
          <p:nvPr/>
        </p:nvSpPr>
        <p:spPr>
          <a:xfrm>
            <a:off x="598041" y="5400333"/>
            <a:ext cx="185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Meet with advising team</a:t>
            </a:r>
          </a:p>
        </p:txBody>
      </p:sp>
    </p:spTree>
    <p:extLst>
      <p:ext uri="{BB962C8B-B14F-4D97-AF65-F5344CB8AC3E}">
        <p14:creationId xmlns:p14="http://schemas.microsoft.com/office/powerpoint/2010/main" val="4110636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76B362-27C3-D23B-43E5-1738DDBF3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EC125-F853-193A-722E-5D8256BF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9DBE31-EF10-CFAD-5972-E5C9FB868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Preliminary Drip Lid CAD</a:t>
            </a:r>
          </a:p>
        </p:txBody>
      </p:sp>
      <p:pic>
        <p:nvPicPr>
          <p:cNvPr id="5" name="Picture 4" descr="A blue rectangular object with a blue surface&#10;&#10;Description automatically generated">
            <a:extLst>
              <a:ext uri="{FF2B5EF4-FFF2-40B4-BE49-F238E27FC236}">
                <a16:creationId xmlns:a16="http://schemas.microsoft.com/office/drawing/2014/main" id="{E33D48A5-B22F-D34A-E2EC-D3B84A9F9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431" y="2086682"/>
            <a:ext cx="3779043" cy="36371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A blue rectangular object with a sliding lid&#10;&#10;Description automatically generated">
            <a:extLst>
              <a:ext uri="{FF2B5EF4-FFF2-40B4-BE49-F238E27FC236}">
                <a16:creationId xmlns:a16="http://schemas.microsoft.com/office/drawing/2014/main" id="{4C82FD9B-F7B7-7E1D-5DC3-CB7C22713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963" y="2088880"/>
            <a:ext cx="3767137" cy="36327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8B79D2-5CC9-D476-3CDA-6F6ADA4F1BA1}"/>
              </a:ext>
            </a:extLst>
          </p:cNvPr>
          <p:cNvSpPr txBox="1">
            <a:spLocks/>
          </p:cNvSpPr>
          <p:nvPr/>
        </p:nvSpPr>
        <p:spPr>
          <a:xfrm>
            <a:off x="6456677" y="1644041"/>
            <a:ext cx="2450307" cy="4341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Top View - Open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C95ABC-D5C8-3782-AA7D-A6951DA52A8D}"/>
              </a:ext>
            </a:extLst>
          </p:cNvPr>
          <p:cNvSpPr txBox="1">
            <a:spLocks/>
          </p:cNvSpPr>
          <p:nvPr/>
        </p:nvSpPr>
        <p:spPr>
          <a:xfrm>
            <a:off x="1729895" y="1644040"/>
            <a:ext cx="2640806" cy="4341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Top View - Closed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0633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76B362-27C3-D23B-43E5-1738DDBF3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EC125-F853-193A-722E-5D8256BF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9DBE31-EF10-CFAD-5972-E5C9FB868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Preliminary Drip Lid CAD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8137FD-2DB9-D0C1-E56B-CEF2F4194E8C}"/>
              </a:ext>
            </a:extLst>
          </p:cNvPr>
          <p:cNvSpPr txBox="1">
            <a:spLocks/>
          </p:cNvSpPr>
          <p:nvPr/>
        </p:nvSpPr>
        <p:spPr>
          <a:xfrm>
            <a:off x="1396520" y="1644041"/>
            <a:ext cx="3045618" cy="3627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Side View - Exploded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9" name="Picture 8" descr="A blue and grey box with a lid open&#10;&#10;Description automatically generated">
            <a:extLst>
              <a:ext uri="{FF2B5EF4-FFF2-40B4-BE49-F238E27FC236}">
                <a16:creationId xmlns:a16="http://schemas.microsoft.com/office/drawing/2014/main" id="{FC29045C-661F-B026-FCF9-C4774626F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56" y="2081212"/>
            <a:ext cx="4095751" cy="38028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662700-FF23-6D72-9453-F2F3904049B3}"/>
              </a:ext>
            </a:extLst>
          </p:cNvPr>
          <p:cNvSpPr txBox="1"/>
          <p:nvPr/>
        </p:nvSpPr>
        <p:spPr>
          <a:xfrm>
            <a:off x="7700962" y="-1371601"/>
            <a:ext cx="481015" cy="716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 descr="A blue and grey rectangular object&#10;&#10;Description automatically generated">
            <a:extLst>
              <a:ext uri="{FF2B5EF4-FFF2-40B4-BE49-F238E27FC236}">
                <a16:creationId xmlns:a16="http://schemas.microsoft.com/office/drawing/2014/main" id="{7F0B3C8D-9869-195F-0A59-FD4B323CF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276" y="2083594"/>
            <a:ext cx="4386263" cy="37980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058496-0EBB-7803-EC04-6D7BF658E781}"/>
              </a:ext>
            </a:extLst>
          </p:cNvPr>
          <p:cNvSpPr txBox="1"/>
          <p:nvPr/>
        </p:nvSpPr>
        <p:spPr>
          <a:xfrm>
            <a:off x="11415712" y="-621507"/>
            <a:ext cx="397670" cy="83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3C4FA2-35D8-80DC-9619-6617F2C1DF9D}"/>
              </a:ext>
            </a:extLst>
          </p:cNvPr>
          <p:cNvSpPr txBox="1">
            <a:spLocks/>
          </p:cNvSpPr>
          <p:nvPr/>
        </p:nvSpPr>
        <p:spPr>
          <a:xfrm>
            <a:off x="6063770" y="1608321"/>
            <a:ext cx="3509962" cy="446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Bottom View - Exploded</a:t>
            </a:r>
            <a:endParaRPr lang="en-US"/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59778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Full Moon outline">
            <a:extLst>
              <a:ext uri="{FF2B5EF4-FFF2-40B4-BE49-F238E27FC236}">
                <a16:creationId xmlns:a16="http://schemas.microsoft.com/office/drawing/2014/main" id="{F38D2265-EA17-48A0-8BA0-724D59DFB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837" y="640079"/>
            <a:ext cx="4527417" cy="452741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133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59" y="2186784"/>
            <a:ext cx="10180326" cy="1242216"/>
          </a:xfrm>
        </p:spPr>
        <p:txBody>
          <a:bodyPr/>
          <a:lstStyle/>
          <a:p>
            <a:pPr algn="ctr"/>
            <a:r>
              <a:rPr lang="en-US" sz="600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178110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83DDBD5-F4AD-C0F8-62E9-B18E1A40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9144000" cy="4346575"/>
          </a:xfrm>
        </p:spPr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135</a:t>
            </a:fld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136</a:t>
            </a:fld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val 49">
            <a:extLst>
              <a:ext uri="{FF2B5EF4-FFF2-40B4-BE49-F238E27FC236}">
                <a16:creationId xmlns:a16="http://schemas.microsoft.com/office/drawing/2014/main" id="{99015754-1B63-1B23-99AB-0B2D7D9B94D0}"/>
              </a:ext>
            </a:extLst>
          </p:cNvPr>
          <p:cNvSpPr/>
          <p:nvPr/>
        </p:nvSpPr>
        <p:spPr>
          <a:xfrm>
            <a:off x="5007806" y="4600434"/>
            <a:ext cx="651379" cy="61831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626356" y="183760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Targets and Metrics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527B15-8DF7-EAF1-E0FC-85FB7CC21A0D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6DC379-E329-1F8E-F838-DC1BFDA520B2}"/>
              </a:ext>
            </a:extLst>
          </p:cNvPr>
          <p:cNvSpPr/>
          <p:nvPr/>
        </p:nvSpPr>
        <p:spPr>
          <a:xfrm>
            <a:off x="877749" y="2119356"/>
            <a:ext cx="2289069" cy="226463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6FE9E4E-9597-A3E8-CE6E-F6D1606730D4}"/>
              </a:ext>
            </a:extLst>
          </p:cNvPr>
          <p:cNvSpPr/>
          <p:nvPr/>
        </p:nvSpPr>
        <p:spPr>
          <a:xfrm>
            <a:off x="1106655" y="2345819"/>
            <a:ext cx="1831256" cy="18117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6C6A3AB-457A-D4B6-3012-47E4CBC073A7}"/>
              </a:ext>
            </a:extLst>
          </p:cNvPr>
          <p:cNvSpPr/>
          <p:nvPr/>
        </p:nvSpPr>
        <p:spPr>
          <a:xfrm>
            <a:off x="1272201" y="2509598"/>
            <a:ext cx="1500164" cy="148415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AEB4DD-7593-B14C-7DA0-EBD001496D32}"/>
              </a:ext>
            </a:extLst>
          </p:cNvPr>
          <p:cNvSpPr/>
          <p:nvPr/>
        </p:nvSpPr>
        <p:spPr>
          <a:xfrm>
            <a:off x="1459721" y="2695116"/>
            <a:ext cx="1125123" cy="11131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0FB449A-AB45-C577-69F1-39BF655CA6FD}"/>
              </a:ext>
            </a:extLst>
          </p:cNvPr>
          <p:cNvSpPr/>
          <p:nvPr/>
        </p:nvSpPr>
        <p:spPr>
          <a:xfrm>
            <a:off x="1628489" y="2859865"/>
            <a:ext cx="787586" cy="7791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9AFBDDF-3473-F7F6-6C89-E884DF149D00}"/>
              </a:ext>
            </a:extLst>
          </p:cNvPr>
          <p:cNvSpPr/>
          <p:nvPr/>
        </p:nvSpPr>
        <p:spPr>
          <a:xfrm>
            <a:off x="1790020" y="3010339"/>
            <a:ext cx="472552" cy="4675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8688201-8A18-2DA7-0BC9-859E6A5C740A}"/>
              </a:ext>
            </a:extLst>
          </p:cNvPr>
          <p:cNvCxnSpPr>
            <a:cxnSpLocks/>
          </p:cNvCxnSpPr>
          <p:nvPr/>
        </p:nvCxnSpPr>
        <p:spPr>
          <a:xfrm>
            <a:off x="3394103" y="3244092"/>
            <a:ext cx="1414109" cy="0"/>
          </a:xfrm>
          <a:prstGeom prst="straightConnector1">
            <a:avLst/>
          </a:prstGeom>
          <a:ln w="3810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EAFA8B2-9856-F32B-C04F-1A470677934B}"/>
              </a:ext>
            </a:extLst>
          </p:cNvPr>
          <p:cNvSpPr/>
          <p:nvPr/>
        </p:nvSpPr>
        <p:spPr>
          <a:xfrm>
            <a:off x="5000685" y="2970237"/>
            <a:ext cx="651379" cy="61831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BF3EC6EC-C1A0-16DC-F3ED-5A1B90282A3C}"/>
              </a:ext>
            </a:extLst>
          </p:cNvPr>
          <p:cNvCxnSpPr>
            <a:cxnSpLocks/>
          </p:cNvCxnSpPr>
          <p:nvPr/>
        </p:nvCxnSpPr>
        <p:spPr>
          <a:xfrm flipV="1">
            <a:off x="3273039" y="1740847"/>
            <a:ext cx="1535173" cy="723527"/>
          </a:xfrm>
          <a:prstGeom prst="bent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6CFA3B49-151D-1F2E-C948-05C355F8A0D4}"/>
              </a:ext>
            </a:extLst>
          </p:cNvPr>
          <p:cNvCxnSpPr>
            <a:cxnSpLocks/>
          </p:cNvCxnSpPr>
          <p:nvPr/>
        </p:nvCxnSpPr>
        <p:spPr>
          <a:xfrm>
            <a:off x="3273038" y="4037103"/>
            <a:ext cx="1535174" cy="876729"/>
          </a:xfrm>
          <a:prstGeom prst="bent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EFF401B9-8F8C-FDFF-D312-A39F91FA98F4}"/>
              </a:ext>
            </a:extLst>
          </p:cNvPr>
          <p:cNvSpPr/>
          <p:nvPr/>
        </p:nvSpPr>
        <p:spPr>
          <a:xfrm>
            <a:off x="5003978" y="1398970"/>
            <a:ext cx="651379" cy="61831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Graphic 48" descr="Water with solid fill">
            <a:extLst>
              <a:ext uri="{FF2B5EF4-FFF2-40B4-BE49-F238E27FC236}">
                <a16:creationId xmlns:a16="http://schemas.microsoft.com/office/drawing/2014/main" id="{88647BD2-E8E2-C389-2364-C1DB39861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612" y="1439072"/>
            <a:ext cx="538110" cy="538110"/>
          </a:xfrm>
          <a:prstGeom prst="rect">
            <a:avLst/>
          </a:prstGeom>
        </p:spPr>
      </p:pic>
      <p:pic>
        <p:nvPicPr>
          <p:cNvPr id="53" name="Graphic 52" descr="Gauge with solid fill">
            <a:extLst>
              <a:ext uri="{FF2B5EF4-FFF2-40B4-BE49-F238E27FC236}">
                <a16:creationId xmlns:a16="http://schemas.microsoft.com/office/drawing/2014/main" id="{C03D273A-0B99-FAA9-083B-D8A0ABA25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8270" y="4536645"/>
            <a:ext cx="530452" cy="530452"/>
          </a:xfrm>
          <a:prstGeom prst="rect">
            <a:avLst/>
          </a:prstGeom>
        </p:spPr>
      </p:pic>
      <p:pic>
        <p:nvPicPr>
          <p:cNvPr id="54" name="Graphic 53" descr="Thermometer outline">
            <a:extLst>
              <a:ext uri="{FF2B5EF4-FFF2-40B4-BE49-F238E27FC236}">
                <a16:creationId xmlns:a16="http://schemas.microsoft.com/office/drawing/2014/main" id="{D8D24379-DE27-A5DE-C202-DA1AC3FAFF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66044" y="3019064"/>
            <a:ext cx="520659" cy="52065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94498670-E705-5C1C-2D10-319F328CAD55}"/>
              </a:ext>
            </a:extLst>
          </p:cNvPr>
          <p:cNvSpPr txBox="1"/>
          <p:nvPr/>
        </p:nvSpPr>
        <p:spPr>
          <a:xfrm>
            <a:off x="5711991" y="1302391"/>
            <a:ext cx="33584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Water Composition</a:t>
            </a:r>
          </a:p>
          <a:p>
            <a:r>
              <a:rPr lang="en-US" sz="1400"/>
              <a:t>Prepare a testing sample containing 95% regolith and 5% water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245726B-2BF7-3BFB-6A85-E6D36DBD5139}"/>
              </a:ext>
            </a:extLst>
          </p:cNvPr>
          <p:cNvSpPr txBox="1"/>
          <p:nvPr/>
        </p:nvSpPr>
        <p:spPr>
          <a:xfrm>
            <a:off x="5692134" y="2951704"/>
            <a:ext cx="3358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Cryogenic Temperatures</a:t>
            </a:r>
          </a:p>
          <a:p>
            <a:r>
              <a:rPr lang="en-US" sz="1400"/>
              <a:t>Cool sample down to 170K – 200K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AF1722E-76D7-3121-1D12-150072AC252F}"/>
              </a:ext>
            </a:extLst>
          </p:cNvPr>
          <p:cNvSpPr txBox="1"/>
          <p:nvPr/>
        </p:nvSpPr>
        <p:spPr>
          <a:xfrm>
            <a:off x="5692133" y="4536645"/>
            <a:ext cx="33584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High Vacuum Pressure</a:t>
            </a:r>
          </a:p>
          <a:p>
            <a:r>
              <a:rPr lang="en-US" sz="1400"/>
              <a:t>Testing fixture can withstand pressures from 1 atm - 10</a:t>
            </a:r>
            <a:r>
              <a:rPr lang="en-US" sz="1400" baseline="30000"/>
              <a:t>-10 </a:t>
            </a:r>
            <a:r>
              <a:rPr lang="en-US" sz="1400"/>
              <a:t>atm</a:t>
            </a:r>
          </a:p>
        </p:txBody>
      </p:sp>
    </p:spTree>
    <p:extLst>
      <p:ext uri="{BB962C8B-B14F-4D97-AF65-F5344CB8AC3E}">
        <p14:creationId xmlns:p14="http://schemas.microsoft.com/office/powerpoint/2010/main" val="347413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1943588" cy="5676900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915898" y="-1136066"/>
            <a:ext cx="5636968" cy="9130132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920836-B264-6632-6D2F-2E520D177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B89B78-A077-1BD3-1F29-19C604A29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145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6E1717-3794-FCA3-AECE-B802AFEAFE04}"/>
              </a:ext>
            </a:extLst>
          </p:cNvPr>
          <p:cNvGrpSpPr/>
          <p:nvPr/>
        </p:nvGrpSpPr>
        <p:grpSpPr>
          <a:xfrm>
            <a:off x="5969000" y="2717800"/>
            <a:ext cx="3930771" cy="2130647"/>
            <a:chOff x="5969000" y="2717800"/>
            <a:chExt cx="3930771" cy="2130647"/>
          </a:xfrm>
        </p:grpSpPr>
        <p:sp>
          <p:nvSpPr>
            <p:cNvPr id="6" name="Can 5">
              <a:extLst>
                <a:ext uri="{FF2B5EF4-FFF2-40B4-BE49-F238E27FC236}">
                  <a16:creationId xmlns:a16="http://schemas.microsoft.com/office/drawing/2014/main" id="{4B3C9EEB-01D6-093F-8A66-D7BEFFBCD628}"/>
                </a:ext>
              </a:extLst>
            </p:cNvPr>
            <p:cNvSpPr/>
            <p:nvPr/>
          </p:nvSpPr>
          <p:spPr>
            <a:xfrm rot="5400000">
              <a:off x="9469848" y="2948397"/>
              <a:ext cx="183844" cy="647985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an 6">
              <a:extLst>
                <a:ext uri="{FF2B5EF4-FFF2-40B4-BE49-F238E27FC236}">
                  <a16:creationId xmlns:a16="http://schemas.microsoft.com/office/drawing/2014/main" id="{35407FC3-B51F-9890-E1FD-BEFE602A6BB9}"/>
                </a:ext>
              </a:extLst>
            </p:cNvPr>
            <p:cNvSpPr/>
            <p:nvPr/>
          </p:nvSpPr>
          <p:spPr>
            <a:xfrm rot="5400000">
              <a:off x="9213288" y="4049784"/>
              <a:ext cx="181257" cy="647985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n 7">
              <a:extLst>
                <a:ext uri="{FF2B5EF4-FFF2-40B4-BE49-F238E27FC236}">
                  <a16:creationId xmlns:a16="http://schemas.microsoft.com/office/drawing/2014/main" id="{B0CFCB39-2406-6201-EA9B-864601DD868D}"/>
                </a:ext>
              </a:extLst>
            </p:cNvPr>
            <p:cNvSpPr/>
            <p:nvPr/>
          </p:nvSpPr>
          <p:spPr>
            <a:xfrm rot="5400000">
              <a:off x="9485150" y="3718448"/>
              <a:ext cx="181257" cy="647985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0A5B70DE-735D-386B-FBCC-293D0AABD3DA}"/>
                </a:ext>
              </a:extLst>
            </p:cNvPr>
            <p:cNvSpPr/>
            <p:nvPr/>
          </p:nvSpPr>
          <p:spPr>
            <a:xfrm>
              <a:off x="6570464" y="2961980"/>
              <a:ext cx="2779436" cy="1364267"/>
            </a:xfrm>
            <a:prstGeom prst="cube">
              <a:avLst>
                <a:gd name="adj" fmla="val 9594"/>
              </a:avLst>
            </a:prstGeom>
            <a:solidFill>
              <a:schemeClr val="accent1">
                <a:alpha val="61361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6FBCBA17-088A-D125-2295-017E6961C318}"/>
                </a:ext>
              </a:extLst>
            </p:cNvPr>
            <p:cNvSpPr/>
            <p:nvPr/>
          </p:nvSpPr>
          <p:spPr>
            <a:xfrm>
              <a:off x="6142427" y="2972791"/>
              <a:ext cx="620498" cy="1751784"/>
            </a:xfrm>
            <a:prstGeom prst="cube">
              <a:avLst>
                <a:gd name="adj" fmla="val 85399"/>
              </a:avLst>
            </a:prstGeom>
            <a:solidFill>
              <a:schemeClr val="accent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C28DE91C-A095-1D92-C248-7C78C3CCCDF1}"/>
                </a:ext>
              </a:extLst>
            </p:cNvPr>
            <p:cNvSpPr/>
            <p:nvPr/>
          </p:nvSpPr>
          <p:spPr>
            <a:xfrm>
              <a:off x="6161251" y="3360308"/>
              <a:ext cx="2864530" cy="1364267"/>
            </a:xfrm>
            <a:prstGeom prst="cube">
              <a:avLst>
                <a:gd name="adj" fmla="val 9594"/>
              </a:avLst>
            </a:prstGeom>
            <a:solidFill>
              <a:schemeClr val="accent1">
                <a:alpha val="61361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an 4">
              <a:extLst>
                <a:ext uri="{FF2B5EF4-FFF2-40B4-BE49-F238E27FC236}">
                  <a16:creationId xmlns:a16="http://schemas.microsoft.com/office/drawing/2014/main" id="{5AAF6376-1344-F228-B9FC-D10BD68871F1}"/>
                </a:ext>
              </a:extLst>
            </p:cNvPr>
            <p:cNvSpPr/>
            <p:nvPr/>
          </p:nvSpPr>
          <p:spPr>
            <a:xfrm rot="5400000">
              <a:off x="9238032" y="3279913"/>
              <a:ext cx="179029" cy="647985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5239BB21-9BF4-A4BB-0D03-09CD88891186}"/>
                </a:ext>
              </a:extLst>
            </p:cNvPr>
            <p:cNvSpPr/>
            <p:nvPr/>
          </p:nvSpPr>
          <p:spPr>
            <a:xfrm>
              <a:off x="5969000" y="2717800"/>
              <a:ext cx="3488726" cy="2130647"/>
            </a:xfrm>
            <a:prstGeom prst="cube">
              <a:avLst/>
            </a:prstGeom>
            <a:solidFill>
              <a:schemeClr val="bg1">
                <a:lumMod val="50000"/>
                <a:alpha val="49741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80145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916" y="22704"/>
            <a:ext cx="5614916" cy="960276"/>
          </a:xfrm>
        </p:spPr>
        <p:txBody>
          <a:bodyPr anchor="b">
            <a:normAutofit/>
          </a:bodyPr>
          <a:lstStyle/>
          <a:p>
            <a:r>
              <a:rPr lang="en-US"/>
              <a:t>Concept Generation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Graphic 3" descr="Head with gears outline">
            <a:extLst>
              <a:ext uri="{FF2B5EF4-FFF2-40B4-BE49-F238E27FC236}">
                <a16:creationId xmlns:a16="http://schemas.microsoft.com/office/drawing/2014/main" id="{DE912096-57C6-93A3-9686-0D0E2D4A6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7541" y="2078556"/>
            <a:ext cx="3090672" cy="3090672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E72F4B81-DF85-2353-620C-8C5E9885D46B}"/>
              </a:ext>
            </a:extLst>
          </p:cNvPr>
          <p:cNvSpPr/>
          <p:nvPr/>
        </p:nvSpPr>
        <p:spPr>
          <a:xfrm>
            <a:off x="54859" y="982980"/>
            <a:ext cx="2289042" cy="1569697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100 Concepts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53763A41-35B2-30FC-4148-9FD8F0449CDF}"/>
              </a:ext>
            </a:extLst>
          </p:cNvPr>
          <p:cNvSpPr/>
          <p:nvPr/>
        </p:nvSpPr>
        <p:spPr>
          <a:xfrm>
            <a:off x="1717541" y="2381198"/>
            <a:ext cx="569288" cy="373946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5701BCB-5225-459A-6559-955D5736F9A6}"/>
              </a:ext>
            </a:extLst>
          </p:cNvPr>
          <p:cNvSpPr/>
          <p:nvPr/>
        </p:nvSpPr>
        <p:spPr>
          <a:xfrm>
            <a:off x="5524266" y="2006905"/>
            <a:ext cx="4278923" cy="1422095"/>
          </a:xfrm>
          <a:prstGeom prst="roundRect">
            <a:avLst/>
          </a:prstGeom>
          <a:solidFill>
            <a:schemeClr val="accent1">
              <a:alpha val="7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 High Fidelity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D115E94-3C48-540B-EE47-551149FDB308}"/>
              </a:ext>
            </a:extLst>
          </p:cNvPr>
          <p:cNvSpPr/>
          <p:nvPr/>
        </p:nvSpPr>
        <p:spPr>
          <a:xfrm>
            <a:off x="5524265" y="3842256"/>
            <a:ext cx="4278923" cy="1422095"/>
          </a:xfrm>
          <a:prstGeom prst="roundRect">
            <a:avLst/>
          </a:prstGeom>
          <a:solidFill>
            <a:schemeClr val="accent1">
              <a:alpha val="7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 Medium Fidelity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98DCAE7-7F0F-C4AC-F7C7-532234AE5D89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4674358" y="2717952"/>
            <a:ext cx="849908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C743FAF-DFF0-6448-F766-F895021E0602}"/>
              </a:ext>
            </a:extLst>
          </p:cNvPr>
          <p:cNvCxnSpPr>
            <a:cxnSpLocks/>
          </p:cNvCxnSpPr>
          <p:nvPr/>
        </p:nvCxnSpPr>
        <p:spPr>
          <a:xfrm>
            <a:off x="4660710" y="4542589"/>
            <a:ext cx="85916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A4D97F9-4F23-A38D-07D2-EC3A955CECBB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113025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28" y="0"/>
            <a:ext cx="4455090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High Fidelity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5874209E-CC08-EB29-3DCD-D3A4766AED0D}"/>
              </a:ext>
            </a:extLst>
          </p:cNvPr>
          <p:cNvSpPr/>
          <p:nvPr/>
        </p:nvSpPr>
        <p:spPr>
          <a:xfrm>
            <a:off x="740477" y="1143935"/>
            <a:ext cx="3234519" cy="2825087"/>
          </a:xfrm>
          <a:prstGeom prst="hexagon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/>
              <a:t>Cryogenic Jacket</a:t>
            </a: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032A1CF6-68BD-F913-F728-B016088BB218}"/>
              </a:ext>
            </a:extLst>
          </p:cNvPr>
          <p:cNvSpPr/>
          <p:nvPr/>
        </p:nvSpPr>
        <p:spPr>
          <a:xfrm>
            <a:off x="6677752" y="1162232"/>
            <a:ext cx="3234519" cy="2825087"/>
          </a:xfrm>
          <a:prstGeom prst="hexagon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/>
              <a:t>Retractable Augers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40072" y="4005616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92315" y="3621559"/>
            <a:ext cx="731520" cy="731520"/>
          </a:xfrm>
          <a:prstGeom prst="flowChartConnector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29251" y="3621559"/>
            <a:ext cx="731520" cy="731520"/>
          </a:xfrm>
          <a:prstGeom prst="flowChartConnector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FEC0449A-2EAA-24FC-AB4F-22BEA622134E}"/>
              </a:ext>
            </a:extLst>
          </p:cNvPr>
          <p:cNvSpPr/>
          <p:nvPr/>
        </p:nvSpPr>
        <p:spPr>
          <a:xfrm>
            <a:off x="3709114" y="4025873"/>
            <a:ext cx="3234519" cy="2825087"/>
          </a:xfrm>
          <a:prstGeom prst="hexagon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/>
              <a:t>Liquid Nitrogen Drip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60614" y="3651707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ACF82B-8D7A-CC34-A33B-20A04E1E0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090" y="2636013"/>
            <a:ext cx="1045842" cy="1045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FA97B5-403C-AA81-D60C-55D2D30F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921" y="5352697"/>
            <a:ext cx="1402079" cy="14020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070B0B-148F-C7F1-E124-4AFB4250F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995" y="2418373"/>
            <a:ext cx="1263482" cy="1263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5671A2-D939-8EFB-957C-CE860E2AF8E4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388734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1AE6E484-0001-8455-B10C-0BFEF718EC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607230"/>
              </p:ext>
            </p:extLst>
          </p:nvPr>
        </p:nvGraphicFramePr>
        <p:xfrm>
          <a:off x="614363" y="2111375"/>
          <a:ext cx="9680575" cy="206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3756688" imgH="800100" progId="Excel.Sheet.12">
                  <p:embed/>
                </p:oleObj>
              </mc:Choice>
              <mc:Fallback>
                <p:oleObj name="Worksheet" r:id="rId3" imgW="3756688" imgH="800100" progId="Excel.Sheet.12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1AE6E484-0001-8455-B10C-0BFEF718EC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4363" y="2111375"/>
                        <a:ext cx="9680575" cy="206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4">
            <a:extLst>
              <a:ext uri="{FF2B5EF4-FFF2-40B4-BE49-F238E27FC236}">
                <a16:creationId xmlns:a16="http://schemas.microsoft.com/office/drawing/2014/main" id="{BF8ABE53-04BA-4F75-A7E9-CB44399F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676" y="49744"/>
            <a:ext cx="5138736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Concept Selection</a:t>
            </a:r>
            <a:br>
              <a:rPr lang="en-US"/>
            </a:br>
            <a:r>
              <a:rPr lang="en-US" sz="2000"/>
              <a:t>Analytical Hierarchy 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5F8BE-B3C7-45EA-4D0F-7194748DB777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4098990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D24A19-F55F-8E6D-401C-014471BA732E}"/>
              </a:ext>
            </a:extLst>
          </p:cNvPr>
          <p:cNvSpPr/>
          <p:nvPr/>
        </p:nvSpPr>
        <p:spPr>
          <a:xfrm>
            <a:off x="3866809" y="1174344"/>
            <a:ext cx="2919129" cy="23169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745013DC-F7AD-10D5-1172-897F3B345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282" y="169976"/>
            <a:ext cx="4202182" cy="741708"/>
          </a:xfrm>
        </p:spPr>
        <p:txBody>
          <a:bodyPr/>
          <a:lstStyle/>
          <a:p>
            <a:r>
              <a:rPr lang="en-US"/>
              <a:t>Final Selection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061CC9-2E0B-A85C-DD9F-FE5D66F40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727" y="1089659"/>
            <a:ext cx="1951294" cy="195129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DC29AEA-1E13-1CD1-85AC-1F5E08648AED}"/>
              </a:ext>
            </a:extLst>
          </p:cNvPr>
          <p:cNvSpPr/>
          <p:nvPr/>
        </p:nvSpPr>
        <p:spPr>
          <a:xfrm>
            <a:off x="743999" y="4016633"/>
            <a:ext cx="527304" cy="51602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C8E18-C250-C955-EC11-C0ADEFBB261F}"/>
              </a:ext>
            </a:extLst>
          </p:cNvPr>
          <p:cNvSpPr txBox="1"/>
          <p:nvPr/>
        </p:nvSpPr>
        <p:spPr>
          <a:xfrm>
            <a:off x="1371887" y="4074716"/>
            <a:ext cx="3022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Can Cool Entire Bed Evenly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EA6A27-DC46-7609-E774-5793047177D1}"/>
              </a:ext>
            </a:extLst>
          </p:cNvPr>
          <p:cNvSpPr/>
          <p:nvPr/>
        </p:nvSpPr>
        <p:spPr>
          <a:xfrm>
            <a:off x="743999" y="4964561"/>
            <a:ext cx="527304" cy="51602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1BA4A-C6FF-EC8D-8245-D92F2FB5C382}"/>
              </a:ext>
            </a:extLst>
          </p:cNvPr>
          <p:cNvSpPr txBox="1"/>
          <p:nvPr/>
        </p:nvSpPr>
        <p:spPr>
          <a:xfrm>
            <a:off x="1371887" y="5022644"/>
            <a:ext cx="3024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Minimal Impact to PLANET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A7ED7E2-72B6-2D70-8811-0A0F892C8C7A}"/>
              </a:ext>
            </a:extLst>
          </p:cNvPr>
          <p:cNvSpPr/>
          <p:nvPr/>
        </p:nvSpPr>
        <p:spPr>
          <a:xfrm>
            <a:off x="5674133" y="4016633"/>
            <a:ext cx="527304" cy="51602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7FBF0D-BAF2-D29F-DBD3-C11AA3EAEF93}"/>
              </a:ext>
            </a:extLst>
          </p:cNvPr>
          <p:cNvSpPr txBox="1"/>
          <p:nvPr/>
        </p:nvSpPr>
        <p:spPr>
          <a:xfrm>
            <a:off x="6302021" y="4074716"/>
            <a:ext cx="4290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Ease of Controlling Water Composition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3B44C9F-D072-9CF0-43E9-74AF41903F57}"/>
              </a:ext>
            </a:extLst>
          </p:cNvPr>
          <p:cNvSpPr/>
          <p:nvPr/>
        </p:nvSpPr>
        <p:spPr>
          <a:xfrm>
            <a:off x="5656132" y="4964561"/>
            <a:ext cx="527304" cy="51602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C7270D-4A8B-1208-1239-34EA3F6ADDF8}"/>
              </a:ext>
            </a:extLst>
          </p:cNvPr>
          <p:cNvSpPr txBox="1"/>
          <p:nvPr/>
        </p:nvSpPr>
        <p:spPr>
          <a:xfrm>
            <a:off x="6284020" y="5022644"/>
            <a:ext cx="4098494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>
                <a:cs typeface="Calibri"/>
              </a:rPr>
              <a:t>Operates During Ambient Conditions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0D30E-14E8-1103-0CD1-D7C9AFD7568F}"/>
              </a:ext>
            </a:extLst>
          </p:cNvPr>
          <p:cNvSpPr txBox="1"/>
          <p:nvPr/>
        </p:nvSpPr>
        <p:spPr>
          <a:xfrm>
            <a:off x="3866809" y="2905647"/>
            <a:ext cx="2962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/>
              <a:t>Liquid </a:t>
            </a:r>
          </a:p>
          <a:p>
            <a:pPr algn="ctr"/>
            <a:r>
              <a:rPr lang="en-US" sz="1600" b="1"/>
              <a:t>Nitrogen Drip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16EEAB-4E2B-4CE2-E361-6A2A62793AEF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171569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DBC0BE-5F55-4584-B902-CB9E377B9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2EA325-DB6F-46C1-8017-482C1DB5B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19</a:t>
            </a:fld>
            <a:endParaRPr lang="en-US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A87CA44E-2E71-4643-A969-20DA1A073360}"/>
              </a:ext>
            </a:extLst>
          </p:cNvPr>
          <p:cNvSpPr txBox="1">
            <a:spLocks/>
          </p:cNvSpPr>
          <p:nvPr/>
        </p:nvSpPr>
        <p:spPr>
          <a:xfrm>
            <a:off x="2610356" y="0"/>
            <a:ext cx="5614916" cy="9602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/>
              <a:t>Design Changes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286A23-E2BB-15BA-D298-E88D2E6F629E}"/>
              </a:ext>
            </a:extLst>
          </p:cNvPr>
          <p:cNvSpPr/>
          <p:nvPr/>
        </p:nvSpPr>
        <p:spPr>
          <a:xfrm>
            <a:off x="5589044" y="2468896"/>
            <a:ext cx="3766189" cy="1767823"/>
          </a:xfrm>
          <a:prstGeom prst="rect">
            <a:avLst/>
          </a:prstGeom>
          <a:solidFill>
            <a:schemeClr val="bg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Since the Drip Lid must be removed, No Cooling during: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tx1"/>
                </a:solidFill>
              </a:rPr>
              <a:t>Experimental setup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tx1"/>
                </a:solidFill>
              </a:rPr>
              <a:t>Pump down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tx1"/>
                </a:solidFill>
              </a:rPr>
              <a:t>Extraction test in high-vacuum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9A7B72-63D7-A709-7DC2-AB6B45BFA7FE}"/>
              </a:ext>
            </a:extLst>
          </p:cNvPr>
          <p:cNvSpPr txBox="1"/>
          <p:nvPr/>
        </p:nvSpPr>
        <p:spPr>
          <a:xfrm>
            <a:off x="6207551" y="1900436"/>
            <a:ext cx="2529177" cy="440769"/>
          </a:xfrm>
          <a:prstGeom prst="snip2Diag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/>
              <a:t>Main Limitation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DD939-5B75-FAE0-B17C-A63541B28949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9DF55C7B-6ADF-4FCC-7165-1716FA77C6E1}"/>
              </a:ext>
            </a:extLst>
          </p:cNvPr>
          <p:cNvSpPr/>
          <p:nvPr/>
        </p:nvSpPr>
        <p:spPr>
          <a:xfrm>
            <a:off x="983226" y="1900436"/>
            <a:ext cx="3234519" cy="2825087"/>
          </a:xfrm>
          <a:prstGeom prst="hexagon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/>
              <a:t>Liquid Nitrogen Drip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826417-616B-7C0E-9C50-4B3DF7A28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033" y="3227260"/>
            <a:ext cx="1402079" cy="14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2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54685-A21C-08FF-2404-69108BEB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4AE7F-CA74-57BC-804A-44037D4C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1F204E-9881-1C67-C34B-68CA5202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9744"/>
            <a:ext cx="9601200" cy="960276"/>
          </a:xfrm>
        </p:spPr>
        <p:txBody>
          <a:bodyPr/>
          <a:lstStyle/>
          <a:p>
            <a:pPr algn="ctr"/>
            <a:r>
              <a:rPr lang="en-US"/>
              <a:t>Team Introductions</a:t>
            </a:r>
          </a:p>
        </p:txBody>
      </p:sp>
      <p:pic>
        <p:nvPicPr>
          <p:cNvPr id="27" name="Picture 26" descr="A person in a suit and tie&#10;&#10;Description automatically generated">
            <a:extLst>
              <a:ext uri="{FF2B5EF4-FFF2-40B4-BE49-F238E27FC236}">
                <a16:creationId xmlns:a16="http://schemas.microsoft.com/office/drawing/2014/main" id="{8AAF9A54-5E8F-8017-D898-0B4AEEE4E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52" r="746" b="20707"/>
          <a:stretch/>
        </p:blipFill>
        <p:spPr>
          <a:xfrm>
            <a:off x="2364018" y="1987624"/>
            <a:ext cx="1733479" cy="181176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AC52221-562C-44DD-E50F-B158C6B6A597}"/>
              </a:ext>
            </a:extLst>
          </p:cNvPr>
          <p:cNvSpPr txBox="1"/>
          <p:nvPr/>
        </p:nvSpPr>
        <p:spPr>
          <a:xfrm>
            <a:off x="2389321" y="3955295"/>
            <a:ext cx="182427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Luke Leibkuchler</a:t>
            </a:r>
          </a:p>
          <a:p>
            <a:pPr algn="ctr"/>
            <a:r>
              <a:rPr lang="en-US" sz="1600" i="1">
                <a:ea typeface="+mn-lt"/>
                <a:cs typeface="+mn-lt"/>
              </a:rPr>
              <a:t>Systems Engineer  </a:t>
            </a:r>
            <a:endParaRPr lang="en-US" sz="1600" i="1">
              <a:ea typeface="Calibri"/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DC2E4F-EF49-1559-0C4A-63B05D24AEAE}"/>
              </a:ext>
            </a:extLst>
          </p:cNvPr>
          <p:cNvSpPr txBox="1"/>
          <p:nvPr/>
        </p:nvSpPr>
        <p:spPr>
          <a:xfrm>
            <a:off x="6610962" y="3915494"/>
            <a:ext cx="182427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Megan Reid</a:t>
            </a:r>
          </a:p>
          <a:p>
            <a:pPr algn="ctr"/>
            <a:r>
              <a:rPr lang="en-US" sz="1600" i="1">
                <a:ea typeface="+mn-lt"/>
                <a:cs typeface="+mn-lt"/>
              </a:rPr>
              <a:t>Design Engineer</a:t>
            </a:r>
            <a:endParaRPr lang="en-US" sz="1600" i="1">
              <a:ea typeface="Calibri"/>
              <a:cs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CB9AE9-5799-4029-7B41-FFA43AA43420}"/>
              </a:ext>
            </a:extLst>
          </p:cNvPr>
          <p:cNvSpPr txBox="1"/>
          <p:nvPr/>
        </p:nvSpPr>
        <p:spPr>
          <a:xfrm>
            <a:off x="4449652" y="3952739"/>
            <a:ext cx="182427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Katherine Mesa</a:t>
            </a:r>
            <a:endParaRPr lang="en-US"/>
          </a:p>
          <a:p>
            <a:pPr algn="ctr"/>
            <a:r>
              <a:rPr lang="en-US" sz="1600" i="1">
                <a:ea typeface="+mn-lt"/>
                <a:cs typeface="+mn-lt"/>
              </a:rPr>
              <a:t>Fluid Test Engineer  </a:t>
            </a:r>
            <a:endParaRPr lang="en-US" sz="1600">
              <a:ea typeface="Calibri"/>
              <a:cs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80B38F-F908-D5B5-1C40-0A9A2580A4BA}"/>
              </a:ext>
            </a:extLst>
          </p:cNvPr>
          <p:cNvSpPr txBox="1"/>
          <p:nvPr/>
        </p:nvSpPr>
        <p:spPr>
          <a:xfrm>
            <a:off x="8435241" y="3915494"/>
            <a:ext cx="239254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Trent Walker</a:t>
            </a:r>
            <a:endParaRPr lang="en-US"/>
          </a:p>
          <a:p>
            <a:pPr algn="ctr"/>
            <a:r>
              <a:rPr lang="en-US" sz="1600" i="1">
                <a:ea typeface="+mn-lt"/>
                <a:cs typeface="+mn-lt"/>
              </a:rPr>
              <a:t>Thermal Fluids Engineer  </a:t>
            </a:r>
            <a:endParaRPr lang="en-US" sz="1600" i="1">
              <a:ea typeface="Calibri"/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BED3E2-AA16-3D6E-1353-D9D2B7DEF865}"/>
              </a:ext>
            </a:extLst>
          </p:cNvPr>
          <p:cNvSpPr txBox="1"/>
          <p:nvPr/>
        </p:nvSpPr>
        <p:spPr>
          <a:xfrm>
            <a:off x="-121650" y="3963329"/>
            <a:ext cx="23667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Kevin Hernandez Lichtl</a:t>
            </a:r>
            <a:endParaRPr lang="en-US"/>
          </a:p>
          <a:p>
            <a:pPr algn="ctr"/>
            <a:r>
              <a:rPr lang="en-US" sz="1600" i="1">
                <a:ea typeface="+mn-lt"/>
                <a:cs typeface="+mn-lt"/>
              </a:rPr>
              <a:t>Astronautical Engineer  </a:t>
            </a:r>
            <a:endParaRPr lang="en-US" sz="1600" i="1">
              <a:ea typeface="Calibri"/>
              <a:cs typeface="Calibri"/>
            </a:endParaRPr>
          </a:p>
        </p:txBody>
      </p:sp>
      <p:pic>
        <p:nvPicPr>
          <p:cNvPr id="33" name="Picture 32" descr="A person in a suit&#10;&#10;Description automatically generated">
            <a:extLst>
              <a:ext uri="{FF2B5EF4-FFF2-40B4-BE49-F238E27FC236}">
                <a16:creationId xmlns:a16="http://schemas.microsoft.com/office/drawing/2014/main" id="{26331B63-5B23-0E9D-3040-EF99119917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2" t="25786" r="-1361" b="29839"/>
          <a:stretch/>
        </p:blipFill>
        <p:spPr>
          <a:xfrm>
            <a:off x="156958" y="1980522"/>
            <a:ext cx="1809505" cy="182596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Picture 10" descr="A person in a suit&#10;&#10;Description automatically generated">
            <a:extLst>
              <a:ext uri="{FF2B5EF4-FFF2-40B4-BE49-F238E27FC236}">
                <a16:creationId xmlns:a16="http://schemas.microsoft.com/office/drawing/2014/main" id="{AD0EFBEE-102C-6843-DA18-490943AEA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241" y="1995809"/>
            <a:ext cx="1319939" cy="183732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7C4388-427C-059E-B8E1-F0EDFE2B34B9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pic>
        <p:nvPicPr>
          <p:cNvPr id="13" name="Picture 1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3C2DD0DB-1307-3014-8F2B-AC6091FEE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052" y="1980650"/>
            <a:ext cx="1733480" cy="182583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Picture 11" descr="A person in a black suit with her arms crossed&#10;&#10;Description automatically generated">
            <a:extLst>
              <a:ext uri="{FF2B5EF4-FFF2-40B4-BE49-F238E27FC236}">
                <a16:creationId xmlns:a16="http://schemas.microsoft.com/office/drawing/2014/main" id="{FB6A37D0-03C5-A968-4782-2390DE939C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24" b="12163"/>
          <a:stretch/>
        </p:blipFill>
        <p:spPr>
          <a:xfrm>
            <a:off x="6710103" y="1995810"/>
            <a:ext cx="1632122" cy="18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2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DBC0BE-5F55-4584-B902-CB9E377B9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2EA325-DB6F-46C1-8017-482C1DB5B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20</a:t>
            </a:fld>
            <a:endParaRPr lang="en-U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6BA6F43F-0559-470A-B065-B5EE8A8BEF97}"/>
              </a:ext>
            </a:extLst>
          </p:cNvPr>
          <p:cNvSpPr/>
          <p:nvPr/>
        </p:nvSpPr>
        <p:spPr>
          <a:xfrm>
            <a:off x="983226" y="1900436"/>
            <a:ext cx="3234519" cy="2825087"/>
          </a:xfrm>
          <a:prstGeom prst="hexagon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/>
              <a:t>Liquid Nitrogen Drip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A87CA44E-2E71-4643-A969-20DA1A073360}"/>
              </a:ext>
            </a:extLst>
          </p:cNvPr>
          <p:cNvSpPr txBox="1">
            <a:spLocks/>
          </p:cNvSpPr>
          <p:nvPr/>
        </p:nvSpPr>
        <p:spPr>
          <a:xfrm>
            <a:off x="2610356" y="0"/>
            <a:ext cx="5614916" cy="9602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/>
              <a:t>Design Changes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E9D24545-E313-4BDA-BE5D-1F6F6F7A8354}"/>
              </a:ext>
            </a:extLst>
          </p:cNvPr>
          <p:cNvSpPr/>
          <p:nvPr/>
        </p:nvSpPr>
        <p:spPr>
          <a:xfrm>
            <a:off x="6511091" y="1900436"/>
            <a:ext cx="3234519" cy="2825087"/>
          </a:xfrm>
          <a:prstGeom prst="hexagon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/>
              <a:t>Cryogenic Jacket</a:t>
            </a:r>
          </a:p>
        </p:txBody>
      </p:sp>
      <p:pic>
        <p:nvPicPr>
          <p:cNvPr id="16" name="Graphic 15" descr="Add with solid fill">
            <a:extLst>
              <a:ext uri="{FF2B5EF4-FFF2-40B4-BE49-F238E27FC236}">
                <a16:creationId xmlns:a16="http://schemas.microsoft.com/office/drawing/2014/main" id="{204A21E8-642C-4D28-BF3D-5F9FF7833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7218" y="2717674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614F8F-EA26-9BF0-EC7E-12C3BD2F55D3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054814-1151-F369-BDE8-03804B8EB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033" y="3227260"/>
            <a:ext cx="1402079" cy="14020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125210-46F9-37AA-2645-FCC74B5A3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6609" y="3174874"/>
            <a:ext cx="1263482" cy="126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37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DBC0BE-5F55-4584-B902-CB9E377B9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2EA325-DB6F-46C1-8017-482C1DB5B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21</a:t>
            </a:fld>
            <a:endParaRPr lang="en-U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6BA6F43F-0559-470A-B065-B5EE8A8BEF97}"/>
              </a:ext>
            </a:extLst>
          </p:cNvPr>
          <p:cNvSpPr/>
          <p:nvPr/>
        </p:nvSpPr>
        <p:spPr>
          <a:xfrm>
            <a:off x="983226" y="1900436"/>
            <a:ext cx="3234519" cy="2825087"/>
          </a:xfrm>
          <a:prstGeom prst="hexagon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/>
              <a:t>Liquid Nitrogen Drip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A87CA44E-2E71-4643-A969-20DA1A073360}"/>
              </a:ext>
            </a:extLst>
          </p:cNvPr>
          <p:cNvSpPr txBox="1">
            <a:spLocks/>
          </p:cNvSpPr>
          <p:nvPr/>
        </p:nvSpPr>
        <p:spPr>
          <a:xfrm>
            <a:off x="2610356" y="0"/>
            <a:ext cx="5614916" cy="9602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/>
              <a:t>Design Changes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E9D24545-E313-4BDA-BE5D-1F6F6F7A8354}"/>
              </a:ext>
            </a:extLst>
          </p:cNvPr>
          <p:cNvSpPr/>
          <p:nvPr/>
        </p:nvSpPr>
        <p:spPr>
          <a:xfrm>
            <a:off x="6511091" y="1900436"/>
            <a:ext cx="3234519" cy="2825087"/>
          </a:xfrm>
          <a:prstGeom prst="hexagon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/>
              <a:t>Cryogenic Jacket</a:t>
            </a:r>
          </a:p>
        </p:txBody>
      </p:sp>
      <p:pic>
        <p:nvPicPr>
          <p:cNvPr id="16" name="Graphic 15" descr="Add with solid fill">
            <a:extLst>
              <a:ext uri="{FF2B5EF4-FFF2-40B4-BE49-F238E27FC236}">
                <a16:creationId xmlns:a16="http://schemas.microsoft.com/office/drawing/2014/main" id="{204A21E8-642C-4D28-BF3D-5F9FF7833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7218" y="2717674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71C49B-3952-B3E4-CAF3-EFD0BD061ED3}"/>
              </a:ext>
            </a:extLst>
          </p:cNvPr>
          <p:cNvSpPr txBox="1"/>
          <p:nvPr/>
        </p:nvSpPr>
        <p:spPr>
          <a:xfrm>
            <a:off x="1389797" y="4867373"/>
            <a:ext cx="2441117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/>
              <a:t>Maximize Cooling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614F8F-EA26-9BF0-EC7E-12C3BD2F55D3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054814-1151-F369-BDE8-03804B8EB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033" y="3227260"/>
            <a:ext cx="1402079" cy="14020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125210-46F9-37AA-2645-FCC74B5A3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6609" y="3174874"/>
            <a:ext cx="1263482" cy="126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93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DBC0BE-5F55-4584-B902-CB9E377B9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2EA325-DB6F-46C1-8017-482C1DB5B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22</a:t>
            </a:fld>
            <a:endParaRPr lang="en-U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6BA6F43F-0559-470A-B065-B5EE8A8BEF97}"/>
              </a:ext>
            </a:extLst>
          </p:cNvPr>
          <p:cNvSpPr/>
          <p:nvPr/>
        </p:nvSpPr>
        <p:spPr>
          <a:xfrm>
            <a:off x="983226" y="1900436"/>
            <a:ext cx="3234519" cy="2825087"/>
          </a:xfrm>
          <a:prstGeom prst="hexagon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/>
              <a:t>Liquid Nitrogen Drip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A87CA44E-2E71-4643-A969-20DA1A073360}"/>
              </a:ext>
            </a:extLst>
          </p:cNvPr>
          <p:cNvSpPr txBox="1">
            <a:spLocks/>
          </p:cNvSpPr>
          <p:nvPr/>
        </p:nvSpPr>
        <p:spPr>
          <a:xfrm>
            <a:off x="2610356" y="0"/>
            <a:ext cx="5614916" cy="9602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/>
              <a:t>Design Changes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E9D24545-E313-4BDA-BE5D-1F6F6F7A8354}"/>
              </a:ext>
            </a:extLst>
          </p:cNvPr>
          <p:cNvSpPr/>
          <p:nvPr/>
        </p:nvSpPr>
        <p:spPr>
          <a:xfrm>
            <a:off x="6511091" y="1900436"/>
            <a:ext cx="3234519" cy="2825087"/>
          </a:xfrm>
          <a:prstGeom prst="hexagon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/>
              <a:t>Cryogenic Jacket</a:t>
            </a:r>
          </a:p>
        </p:txBody>
      </p:sp>
      <p:pic>
        <p:nvPicPr>
          <p:cNvPr id="16" name="Graphic 15" descr="Add with solid fill">
            <a:extLst>
              <a:ext uri="{FF2B5EF4-FFF2-40B4-BE49-F238E27FC236}">
                <a16:creationId xmlns:a16="http://schemas.microsoft.com/office/drawing/2014/main" id="{204A21E8-642C-4D28-BF3D-5F9FF7833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7218" y="2717674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71C49B-3952-B3E4-CAF3-EFD0BD061ED3}"/>
              </a:ext>
            </a:extLst>
          </p:cNvPr>
          <p:cNvSpPr txBox="1"/>
          <p:nvPr/>
        </p:nvSpPr>
        <p:spPr>
          <a:xfrm>
            <a:off x="1389797" y="4867373"/>
            <a:ext cx="2441117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/>
              <a:t>Maximize Cooling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25C93F-BDC2-9BDF-44DB-86488F6D5B64}"/>
              </a:ext>
            </a:extLst>
          </p:cNvPr>
          <p:cNvSpPr txBox="1"/>
          <p:nvPr/>
        </p:nvSpPr>
        <p:spPr>
          <a:xfrm>
            <a:off x="6604888" y="4867373"/>
            <a:ext cx="3046924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/>
              <a:t>Maintain Temperature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614F8F-EA26-9BF0-EC7E-12C3BD2F55D3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054814-1151-F369-BDE8-03804B8EB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033" y="3227260"/>
            <a:ext cx="1402079" cy="14020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125210-46F9-37AA-2645-FCC74B5A3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6609" y="3174874"/>
            <a:ext cx="1263482" cy="126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775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155" y="49744"/>
            <a:ext cx="6714619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Current Design: Assembly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16BE8-CF8C-FB3A-813E-DFEF5BB0EB6B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33ACB9-ADA9-499A-A148-F2D30C414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790" y="1380549"/>
            <a:ext cx="2568163" cy="4626864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D97B7B-311E-44B1-9F92-5DEB0768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376" y="1380549"/>
            <a:ext cx="4490758" cy="4626863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D0F860-864C-46D8-E3BA-A77D213C593A}"/>
              </a:ext>
            </a:extLst>
          </p:cNvPr>
          <p:cNvSpPr txBox="1"/>
          <p:nvPr/>
        </p:nvSpPr>
        <p:spPr>
          <a:xfrm>
            <a:off x="9209988" y="1504820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2AABC0-0303-FB8C-A79C-582F3B4D9378}"/>
              </a:ext>
            </a:extLst>
          </p:cNvPr>
          <p:cNvSpPr txBox="1"/>
          <p:nvPr/>
        </p:nvSpPr>
        <p:spPr>
          <a:xfrm>
            <a:off x="9209988" y="2306149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Jacket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F7DAEA-A5A5-70DB-BA8F-F50DA45A636D}"/>
              </a:ext>
            </a:extLst>
          </p:cNvPr>
          <p:cNvSpPr txBox="1"/>
          <p:nvPr/>
        </p:nvSpPr>
        <p:spPr>
          <a:xfrm>
            <a:off x="9209988" y="3429000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Shell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337B6-C752-2C64-C8FE-93CBA69B9946}"/>
              </a:ext>
            </a:extLst>
          </p:cNvPr>
          <p:cNvSpPr txBox="1"/>
          <p:nvPr/>
        </p:nvSpPr>
        <p:spPr>
          <a:xfrm>
            <a:off x="9209987" y="4372449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D89AAF-6790-1AD1-11C2-CD6E419B5B45}"/>
              </a:ext>
            </a:extLst>
          </p:cNvPr>
          <p:cNvSpPr txBox="1"/>
          <p:nvPr/>
        </p:nvSpPr>
        <p:spPr>
          <a:xfrm>
            <a:off x="9209987" y="4923193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Bottom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78DB57-BC30-B944-E5AB-A54BB325B187}"/>
              </a:ext>
            </a:extLst>
          </p:cNvPr>
          <p:cNvCxnSpPr>
            <a:cxnSpLocks/>
          </p:cNvCxnSpPr>
          <p:nvPr/>
        </p:nvCxnSpPr>
        <p:spPr>
          <a:xfrm flipH="1">
            <a:off x="8555221" y="1687339"/>
            <a:ext cx="654766" cy="309405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4BA51F-1649-ECDD-9C8C-D9B5BAC6075B}"/>
              </a:ext>
            </a:extLst>
          </p:cNvPr>
          <p:cNvCxnSpPr>
            <a:cxnSpLocks/>
          </p:cNvCxnSpPr>
          <p:nvPr/>
        </p:nvCxnSpPr>
        <p:spPr>
          <a:xfrm flipH="1">
            <a:off x="8555221" y="2518927"/>
            <a:ext cx="654766" cy="283267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0783F67-28E1-E908-D044-6CD986DFF9F6}"/>
              </a:ext>
            </a:extLst>
          </p:cNvPr>
          <p:cNvCxnSpPr>
            <a:cxnSpLocks/>
          </p:cNvCxnSpPr>
          <p:nvPr/>
        </p:nvCxnSpPr>
        <p:spPr>
          <a:xfrm flipH="1">
            <a:off x="8652621" y="3613666"/>
            <a:ext cx="557366" cy="230054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CF794FC-DF63-FA21-DAF3-DDD90D1B6FF8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8652621" y="4557115"/>
            <a:ext cx="557366" cy="242478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9888A92-CEC0-4E08-BEBD-10975418B3A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8652621" y="5107859"/>
            <a:ext cx="557366" cy="12272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60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916" y="49744"/>
            <a:ext cx="5614916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Current Design: Lid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7FDA38-167B-491A-AC14-4D1838CD7199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C200B-DFDE-40A7-A395-29943BDEF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19" y="1727204"/>
            <a:ext cx="3500166" cy="3575927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198423-34B1-4807-B197-E4092C32ED7D}"/>
              </a:ext>
            </a:extLst>
          </p:cNvPr>
          <p:cNvSpPr txBox="1"/>
          <p:nvPr/>
        </p:nvSpPr>
        <p:spPr>
          <a:xfrm>
            <a:off x="2763416" y="5829901"/>
            <a:ext cx="1062994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Top View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6AA15-DCB0-480C-BFE9-F7083DF157E3}"/>
              </a:ext>
            </a:extLst>
          </p:cNvPr>
          <p:cNvSpPr txBox="1"/>
          <p:nvPr/>
        </p:nvSpPr>
        <p:spPr>
          <a:xfrm>
            <a:off x="6772450" y="5829901"/>
            <a:ext cx="1413504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Bottom View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FD9B80-9EAC-4D2B-A099-6FBDEECDD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605" y="1727205"/>
            <a:ext cx="3500165" cy="3575926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F469456-2DF1-4E09-8757-68FBE4972B47}"/>
              </a:ext>
            </a:extLst>
          </p:cNvPr>
          <p:cNvSpPr/>
          <p:nvPr/>
        </p:nvSpPr>
        <p:spPr>
          <a:xfrm>
            <a:off x="3294913" y="3310379"/>
            <a:ext cx="485775" cy="409575"/>
          </a:xfrm>
          <a:prstGeom prst="ellipse">
            <a:avLst/>
          </a:prstGeom>
          <a:noFill/>
          <a:ln w="28575"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879455-A7A3-4BD0-A2CA-D21E347F05D1}"/>
              </a:ext>
            </a:extLst>
          </p:cNvPr>
          <p:cNvSpPr txBox="1"/>
          <p:nvPr/>
        </p:nvSpPr>
        <p:spPr>
          <a:xfrm>
            <a:off x="340135" y="3972156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LN2 Inlet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9E5D5F-1332-46C9-996E-7B231AC308FC}"/>
              </a:ext>
            </a:extLst>
          </p:cNvPr>
          <p:cNvCxnSpPr>
            <a:cxnSpLocks/>
          </p:cNvCxnSpPr>
          <p:nvPr/>
        </p:nvCxnSpPr>
        <p:spPr>
          <a:xfrm flipV="1">
            <a:off x="931522" y="3537178"/>
            <a:ext cx="2363391" cy="400050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FDCE8A5-D023-A549-3778-5F0D99320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96" y="154052"/>
            <a:ext cx="1378903" cy="1420695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847FF7-5C7A-F343-E566-FC9615AF5E65}"/>
              </a:ext>
            </a:extLst>
          </p:cNvPr>
          <p:cNvSpPr txBox="1"/>
          <p:nvPr/>
        </p:nvSpPr>
        <p:spPr>
          <a:xfrm>
            <a:off x="9438729" y="2565243"/>
            <a:ext cx="1144025" cy="646331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Drilled Holes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1C25AA2-ED2C-A56C-6771-8FD1BF00FC24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7846142" y="2888409"/>
            <a:ext cx="1592587" cy="336572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71FA636F-04A5-ED4A-DF13-A44622E3E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2536" y="154052"/>
            <a:ext cx="950218" cy="1711936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</p:spTree>
    <p:extLst>
      <p:ext uri="{BB962C8B-B14F-4D97-AF65-F5344CB8AC3E}">
        <p14:creationId xmlns:p14="http://schemas.microsoft.com/office/powerpoint/2010/main" val="17762276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012" y="49744"/>
            <a:ext cx="6030724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Current Design: Jacket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284BB7-4D86-6AA4-9C3B-ECCFAE0B1D02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ACA59-21D3-40EC-A624-9A6C45D26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5" r="-1"/>
          <a:stretch/>
        </p:blipFill>
        <p:spPr>
          <a:xfrm>
            <a:off x="3574691" y="1474693"/>
            <a:ext cx="3503366" cy="44385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291B1C-1E89-56D8-D547-2AF3A77A9BDA}"/>
              </a:ext>
            </a:extLst>
          </p:cNvPr>
          <p:cNvSpPr txBox="1"/>
          <p:nvPr/>
        </p:nvSpPr>
        <p:spPr>
          <a:xfrm>
            <a:off x="2077232" y="5590102"/>
            <a:ext cx="1095375" cy="646331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LN2 Inlets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184211B-A9D9-D31D-107A-62013E75DFBF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3172607" y="5676900"/>
            <a:ext cx="2519527" cy="236368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96DDBBC-0ECE-EE46-A186-77AE2A626432}"/>
              </a:ext>
            </a:extLst>
          </p:cNvPr>
          <p:cNvSpPr txBox="1"/>
          <p:nvPr/>
        </p:nvSpPr>
        <p:spPr>
          <a:xfrm>
            <a:off x="7716756" y="1474693"/>
            <a:ext cx="1496070" cy="646331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Attachment Points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6D3E90A-A84B-BA0B-C8DD-40E438EF36A5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436088" y="1797859"/>
            <a:ext cx="1280668" cy="532386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593575D6-8CCC-F8C2-C2B1-5514D97F1A3A}"/>
              </a:ext>
            </a:extLst>
          </p:cNvPr>
          <p:cNvSpPr/>
          <p:nvPr/>
        </p:nvSpPr>
        <p:spPr>
          <a:xfrm>
            <a:off x="5950313" y="2121024"/>
            <a:ext cx="485775" cy="514021"/>
          </a:xfrm>
          <a:prstGeom prst="ellipse">
            <a:avLst/>
          </a:prstGeom>
          <a:noFill/>
          <a:ln w="28575"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5B6039-E9DD-3D03-7FFE-9666D2A78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96" y="154052"/>
            <a:ext cx="1378903" cy="1420695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D5C60AA-0068-DBBA-4F91-CB6D2BCBA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2536" y="154052"/>
            <a:ext cx="950218" cy="1711936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F065F3-0CFE-4D33-703B-46C53B475119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3172607" y="5676900"/>
            <a:ext cx="1041253" cy="236368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B3FCF84-A7FB-407A-CE10-DF398D1D6EE9}"/>
              </a:ext>
            </a:extLst>
          </p:cNvPr>
          <p:cNvSpPr txBox="1"/>
          <p:nvPr/>
        </p:nvSpPr>
        <p:spPr>
          <a:xfrm>
            <a:off x="7371644" y="4054828"/>
            <a:ext cx="1095375" cy="646331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GN2 Outlets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538D347-2230-0689-0EB6-4143035D36CD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3992880" y="4377994"/>
            <a:ext cx="3378764" cy="559766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D45FEB9-D9F9-5E6C-DDC9-9069C6C92017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5471160" y="4377994"/>
            <a:ext cx="1900484" cy="559766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48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012" y="49744"/>
            <a:ext cx="6030724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Current Design: Grate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284BB7-4D86-6AA4-9C3B-ECCFAE0B1D02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FDE3E8-6B3C-431C-809F-56897A8AA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1" y="1436221"/>
            <a:ext cx="3865374" cy="44471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9CA67C-C686-C246-B096-71B75507F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96" y="154052"/>
            <a:ext cx="1378903" cy="1420695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CDA07-0B78-50D1-3E04-4E973ED89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2536" y="154052"/>
            <a:ext cx="950218" cy="1711936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DEACCE-E16D-63F3-911C-DFBE167A2166}"/>
              </a:ext>
            </a:extLst>
          </p:cNvPr>
          <p:cNvSpPr txBox="1"/>
          <p:nvPr/>
        </p:nvSpPr>
        <p:spPr>
          <a:xfrm>
            <a:off x="1664300" y="3330012"/>
            <a:ext cx="1194400" cy="646331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Perforated Sheet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0B8830-BA1C-753F-CF23-2D341E7F7C3F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858700" y="3330012"/>
            <a:ext cx="1552766" cy="32316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8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012" y="49744"/>
            <a:ext cx="6030724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Current Design: Bottom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650C79-0168-4C2D-81B5-960A93CED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707" y="1344782"/>
            <a:ext cx="3543417" cy="44617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4AE96D-B2FE-85ED-E06D-82112EF3C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96" y="154052"/>
            <a:ext cx="1378903" cy="1420695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E989C1-3707-1B9E-972C-34970FEF3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2536" y="154052"/>
            <a:ext cx="950218" cy="1711936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F1EC6C-6745-372E-1C9B-1109E48947C2}"/>
              </a:ext>
            </a:extLst>
          </p:cNvPr>
          <p:cNvSpPr txBox="1"/>
          <p:nvPr/>
        </p:nvSpPr>
        <p:spPr>
          <a:xfrm>
            <a:off x="1664299" y="4326677"/>
            <a:ext cx="1095375" cy="646331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GN2 Outlet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A656B0-0764-3DBF-D1F4-7BCCE058BF5A}"/>
              </a:ext>
            </a:extLst>
          </p:cNvPr>
          <p:cNvSpPr/>
          <p:nvPr/>
        </p:nvSpPr>
        <p:spPr>
          <a:xfrm>
            <a:off x="4565325" y="5170550"/>
            <a:ext cx="395289" cy="437770"/>
          </a:xfrm>
          <a:prstGeom prst="ellipse">
            <a:avLst/>
          </a:prstGeom>
          <a:noFill/>
          <a:ln w="28575"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24EC2A-9B41-EEEF-58C9-980D2BD78D4E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2850160" y="4767905"/>
            <a:ext cx="1715165" cy="621530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851467D-1461-4D25-946C-5EB47F3DBFFA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74778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rapezoid 22">
            <a:extLst>
              <a:ext uri="{FF2B5EF4-FFF2-40B4-BE49-F238E27FC236}">
                <a16:creationId xmlns:a16="http://schemas.microsoft.com/office/drawing/2014/main" id="{268A5CEA-24AC-601B-F6A4-2F93C6CAA090}"/>
              </a:ext>
            </a:extLst>
          </p:cNvPr>
          <p:cNvSpPr/>
          <p:nvPr/>
        </p:nvSpPr>
        <p:spPr>
          <a:xfrm rot="10800000">
            <a:off x="2770495" y="2067737"/>
            <a:ext cx="687745" cy="448917"/>
          </a:xfrm>
          <a:prstGeom prst="trapezoi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225" y="49744"/>
            <a:ext cx="7850777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Pre-Cool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811F6A10-BBA5-426E-DBCB-DFBF6F3BA66C}"/>
              </a:ext>
            </a:extLst>
          </p:cNvPr>
          <p:cNvSpPr/>
          <p:nvPr/>
        </p:nvSpPr>
        <p:spPr>
          <a:xfrm>
            <a:off x="587063" y="2613389"/>
            <a:ext cx="1060704" cy="91440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B92833-324F-2EC1-9FBB-1ACA3AE6E3F4}"/>
              </a:ext>
            </a:extLst>
          </p:cNvPr>
          <p:cNvSpPr/>
          <p:nvPr/>
        </p:nvSpPr>
        <p:spPr>
          <a:xfrm>
            <a:off x="276167" y="2499089"/>
            <a:ext cx="1664208" cy="1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C2DFEB-5EBF-D85C-D830-BA7AC6A8159E}"/>
              </a:ext>
            </a:extLst>
          </p:cNvPr>
          <p:cNvSpPr/>
          <p:nvPr/>
        </p:nvSpPr>
        <p:spPr>
          <a:xfrm>
            <a:off x="399609" y="1776516"/>
            <a:ext cx="1417323" cy="722573"/>
          </a:xfrm>
          <a:custGeom>
            <a:avLst/>
            <a:gdLst>
              <a:gd name="connsiteX0" fmla="*/ 0 w 1282811"/>
              <a:gd name="connsiteY0" fmla="*/ 653250 h 657991"/>
              <a:gd name="connsiteX1" fmla="*/ 201168 w 1282811"/>
              <a:gd name="connsiteY1" fmla="*/ 177762 h 657991"/>
              <a:gd name="connsiteX2" fmla="*/ 603504 w 1282811"/>
              <a:gd name="connsiteY2" fmla="*/ 4026 h 657991"/>
              <a:gd name="connsiteX3" fmla="*/ 1106424 w 1282811"/>
              <a:gd name="connsiteY3" fmla="*/ 324066 h 657991"/>
              <a:gd name="connsiteX4" fmla="*/ 1280160 w 1282811"/>
              <a:gd name="connsiteY4" fmla="*/ 634962 h 657991"/>
              <a:gd name="connsiteX5" fmla="*/ 1216152 w 1282811"/>
              <a:gd name="connsiteY5" fmla="*/ 634962 h 657991"/>
              <a:gd name="connsiteX6" fmla="*/ 0 w 1282811"/>
              <a:gd name="connsiteY6" fmla="*/ 653250 h 657991"/>
              <a:gd name="connsiteX0" fmla="*/ 0 w 1286446"/>
              <a:gd name="connsiteY0" fmla="*/ 653250 h 655838"/>
              <a:gd name="connsiteX1" fmla="*/ 201168 w 1286446"/>
              <a:gd name="connsiteY1" fmla="*/ 177762 h 655838"/>
              <a:gd name="connsiteX2" fmla="*/ 603504 w 1286446"/>
              <a:gd name="connsiteY2" fmla="*/ 4026 h 655838"/>
              <a:gd name="connsiteX3" fmla="*/ 1106424 w 1286446"/>
              <a:gd name="connsiteY3" fmla="*/ 324066 h 655838"/>
              <a:gd name="connsiteX4" fmla="*/ 1280160 w 1286446"/>
              <a:gd name="connsiteY4" fmla="*/ 634962 h 655838"/>
              <a:gd name="connsiteX5" fmla="*/ 1271016 w 1286446"/>
              <a:gd name="connsiteY5" fmla="*/ 625818 h 655838"/>
              <a:gd name="connsiteX6" fmla="*/ 0 w 1286446"/>
              <a:gd name="connsiteY6" fmla="*/ 653250 h 655838"/>
              <a:gd name="connsiteX0" fmla="*/ 0 w 1271016"/>
              <a:gd name="connsiteY0" fmla="*/ 653250 h 653250"/>
              <a:gd name="connsiteX1" fmla="*/ 201168 w 1271016"/>
              <a:gd name="connsiteY1" fmla="*/ 177762 h 653250"/>
              <a:gd name="connsiteX2" fmla="*/ 603504 w 1271016"/>
              <a:gd name="connsiteY2" fmla="*/ 4026 h 653250"/>
              <a:gd name="connsiteX3" fmla="*/ 1106424 w 1271016"/>
              <a:gd name="connsiteY3" fmla="*/ 324066 h 653250"/>
              <a:gd name="connsiteX4" fmla="*/ 1250349 w 1271016"/>
              <a:gd name="connsiteY4" fmla="*/ 567051 h 653250"/>
              <a:gd name="connsiteX5" fmla="*/ 1271016 w 1271016"/>
              <a:gd name="connsiteY5" fmla="*/ 625818 h 653250"/>
              <a:gd name="connsiteX6" fmla="*/ 0 w 1271016"/>
              <a:gd name="connsiteY6" fmla="*/ 653250 h 653250"/>
              <a:gd name="connsiteX0" fmla="*/ 0 w 1271016"/>
              <a:gd name="connsiteY0" fmla="*/ 653250 h 653250"/>
              <a:gd name="connsiteX1" fmla="*/ 201168 w 1271016"/>
              <a:gd name="connsiteY1" fmla="*/ 177762 h 653250"/>
              <a:gd name="connsiteX2" fmla="*/ 603504 w 1271016"/>
              <a:gd name="connsiteY2" fmla="*/ 4026 h 653250"/>
              <a:gd name="connsiteX3" fmla="*/ 1106424 w 1271016"/>
              <a:gd name="connsiteY3" fmla="*/ 324066 h 653250"/>
              <a:gd name="connsiteX4" fmla="*/ 1250349 w 1271016"/>
              <a:gd name="connsiteY4" fmla="*/ 567051 h 653250"/>
              <a:gd name="connsiteX5" fmla="*/ 1271016 w 1271016"/>
              <a:gd name="connsiteY5" fmla="*/ 650513 h 653250"/>
              <a:gd name="connsiteX6" fmla="*/ 0 w 1271016"/>
              <a:gd name="connsiteY6" fmla="*/ 653250 h 653250"/>
              <a:gd name="connsiteX0" fmla="*/ 0 w 1271016"/>
              <a:gd name="connsiteY0" fmla="*/ 653250 h 660420"/>
              <a:gd name="connsiteX1" fmla="*/ 201168 w 1271016"/>
              <a:gd name="connsiteY1" fmla="*/ 177762 h 660420"/>
              <a:gd name="connsiteX2" fmla="*/ 603504 w 1271016"/>
              <a:gd name="connsiteY2" fmla="*/ 4026 h 660420"/>
              <a:gd name="connsiteX3" fmla="*/ 1106424 w 1271016"/>
              <a:gd name="connsiteY3" fmla="*/ 324066 h 660420"/>
              <a:gd name="connsiteX4" fmla="*/ 1250349 w 1271016"/>
              <a:gd name="connsiteY4" fmla="*/ 567051 h 660420"/>
              <a:gd name="connsiteX5" fmla="*/ 1271016 w 1271016"/>
              <a:gd name="connsiteY5" fmla="*/ 660420 h 660420"/>
              <a:gd name="connsiteX6" fmla="*/ 0 w 1271016"/>
              <a:gd name="connsiteY6" fmla="*/ 653250 h 660420"/>
              <a:gd name="connsiteX0" fmla="*/ 0 w 1274035"/>
              <a:gd name="connsiteY0" fmla="*/ 667320 h 667320"/>
              <a:gd name="connsiteX1" fmla="*/ 204187 w 1274035"/>
              <a:gd name="connsiteY1" fmla="*/ 177841 h 667320"/>
              <a:gd name="connsiteX2" fmla="*/ 606523 w 1274035"/>
              <a:gd name="connsiteY2" fmla="*/ 4105 h 667320"/>
              <a:gd name="connsiteX3" fmla="*/ 1109443 w 1274035"/>
              <a:gd name="connsiteY3" fmla="*/ 324145 h 667320"/>
              <a:gd name="connsiteX4" fmla="*/ 1253368 w 1274035"/>
              <a:gd name="connsiteY4" fmla="*/ 567130 h 667320"/>
              <a:gd name="connsiteX5" fmla="*/ 1274035 w 1274035"/>
              <a:gd name="connsiteY5" fmla="*/ 660499 h 667320"/>
              <a:gd name="connsiteX6" fmla="*/ 0 w 1274035"/>
              <a:gd name="connsiteY6" fmla="*/ 667320 h 667320"/>
              <a:gd name="connsiteX0" fmla="*/ 0 w 1274035"/>
              <a:gd name="connsiteY0" fmla="*/ 658878 h 660452"/>
              <a:gd name="connsiteX1" fmla="*/ 204187 w 1274035"/>
              <a:gd name="connsiteY1" fmla="*/ 177794 h 660452"/>
              <a:gd name="connsiteX2" fmla="*/ 606523 w 1274035"/>
              <a:gd name="connsiteY2" fmla="*/ 4058 h 660452"/>
              <a:gd name="connsiteX3" fmla="*/ 1109443 w 1274035"/>
              <a:gd name="connsiteY3" fmla="*/ 324098 h 660452"/>
              <a:gd name="connsiteX4" fmla="*/ 1253368 w 1274035"/>
              <a:gd name="connsiteY4" fmla="*/ 567083 h 660452"/>
              <a:gd name="connsiteX5" fmla="*/ 1274035 w 1274035"/>
              <a:gd name="connsiteY5" fmla="*/ 660452 h 660452"/>
              <a:gd name="connsiteX6" fmla="*/ 0 w 1274035"/>
              <a:gd name="connsiteY6" fmla="*/ 658878 h 660452"/>
              <a:gd name="connsiteX0" fmla="*/ 0 w 1277054"/>
              <a:gd name="connsiteY0" fmla="*/ 667320 h 667320"/>
              <a:gd name="connsiteX1" fmla="*/ 207206 w 1277054"/>
              <a:gd name="connsiteY1" fmla="*/ 177841 h 667320"/>
              <a:gd name="connsiteX2" fmla="*/ 609542 w 1277054"/>
              <a:gd name="connsiteY2" fmla="*/ 4105 h 667320"/>
              <a:gd name="connsiteX3" fmla="*/ 1112462 w 1277054"/>
              <a:gd name="connsiteY3" fmla="*/ 324145 h 667320"/>
              <a:gd name="connsiteX4" fmla="*/ 1256387 w 1277054"/>
              <a:gd name="connsiteY4" fmla="*/ 567130 h 667320"/>
              <a:gd name="connsiteX5" fmla="*/ 1277054 w 1277054"/>
              <a:gd name="connsiteY5" fmla="*/ 660499 h 667320"/>
              <a:gd name="connsiteX6" fmla="*/ 0 w 1277054"/>
              <a:gd name="connsiteY6" fmla="*/ 667320 h 667320"/>
              <a:gd name="connsiteX0" fmla="*/ 0 w 1277054"/>
              <a:gd name="connsiteY0" fmla="*/ 658878 h 660452"/>
              <a:gd name="connsiteX1" fmla="*/ 207206 w 1277054"/>
              <a:gd name="connsiteY1" fmla="*/ 177794 h 660452"/>
              <a:gd name="connsiteX2" fmla="*/ 609542 w 1277054"/>
              <a:gd name="connsiteY2" fmla="*/ 4058 h 660452"/>
              <a:gd name="connsiteX3" fmla="*/ 1112462 w 1277054"/>
              <a:gd name="connsiteY3" fmla="*/ 324098 h 660452"/>
              <a:gd name="connsiteX4" fmla="*/ 1256387 w 1277054"/>
              <a:gd name="connsiteY4" fmla="*/ 567083 h 660452"/>
              <a:gd name="connsiteX5" fmla="*/ 1277054 w 1277054"/>
              <a:gd name="connsiteY5" fmla="*/ 660452 h 660452"/>
              <a:gd name="connsiteX6" fmla="*/ 0 w 1277054"/>
              <a:gd name="connsiteY6" fmla="*/ 658878 h 660452"/>
              <a:gd name="connsiteX0" fmla="*/ 0 w 1277054"/>
              <a:gd name="connsiteY0" fmla="*/ 658878 h 660452"/>
              <a:gd name="connsiteX1" fmla="*/ 207206 w 1277054"/>
              <a:gd name="connsiteY1" fmla="*/ 177794 h 660452"/>
              <a:gd name="connsiteX2" fmla="*/ 609542 w 1277054"/>
              <a:gd name="connsiteY2" fmla="*/ 4058 h 660452"/>
              <a:gd name="connsiteX3" fmla="*/ 1112462 w 1277054"/>
              <a:gd name="connsiteY3" fmla="*/ 324098 h 660452"/>
              <a:gd name="connsiteX4" fmla="*/ 1256387 w 1277054"/>
              <a:gd name="connsiteY4" fmla="*/ 567083 h 660452"/>
              <a:gd name="connsiteX5" fmla="*/ 1277054 w 1277054"/>
              <a:gd name="connsiteY5" fmla="*/ 660452 h 660452"/>
              <a:gd name="connsiteX6" fmla="*/ 0 w 1277054"/>
              <a:gd name="connsiteY6" fmla="*/ 658878 h 66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7054" h="660452">
                <a:moveTo>
                  <a:pt x="0" y="658878"/>
                </a:moveTo>
                <a:cubicBezTo>
                  <a:pt x="50292" y="475236"/>
                  <a:pt x="105616" y="286931"/>
                  <a:pt x="207206" y="177794"/>
                </a:cubicBezTo>
                <a:cubicBezTo>
                  <a:pt x="308796" y="68657"/>
                  <a:pt x="458666" y="-20326"/>
                  <a:pt x="609542" y="4058"/>
                </a:cubicBezTo>
                <a:cubicBezTo>
                  <a:pt x="760418" y="28442"/>
                  <a:pt x="1004655" y="230261"/>
                  <a:pt x="1112462" y="324098"/>
                </a:cubicBezTo>
                <a:cubicBezTo>
                  <a:pt x="1220269" y="417935"/>
                  <a:pt x="1238099" y="515267"/>
                  <a:pt x="1256387" y="567083"/>
                </a:cubicBezTo>
                <a:cubicBezTo>
                  <a:pt x="1274675" y="618899"/>
                  <a:pt x="1277054" y="660452"/>
                  <a:pt x="1277054" y="660452"/>
                </a:cubicBezTo>
                <a:lnTo>
                  <a:pt x="0" y="658878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53BBCA90-FC25-A8AE-7327-E02BA00576CE}"/>
              </a:ext>
            </a:extLst>
          </p:cNvPr>
          <p:cNvSpPr/>
          <p:nvPr/>
        </p:nvSpPr>
        <p:spPr>
          <a:xfrm>
            <a:off x="2562167" y="2613389"/>
            <a:ext cx="1060704" cy="91440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4E34B1-BDD9-8F15-0267-E47A8F046107}"/>
              </a:ext>
            </a:extLst>
          </p:cNvPr>
          <p:cNvSpPr/>
          <p:nvPr/>
        </p:nvSpPr>
        <p:spPr>
          <a:xfrm>
            <a:off x="2251271" y="2499089"/>
            <a:ext cx="1664208" cy="1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 descr="Measuring Cup outline">
            <a:extLst>
              <a:ext uri="{FF2B5EF4-FFF2-40B4-BE49-F238E27FC236}">
                <a16:creationId xmlns:a16="http://schemas.microsoft.com/office/drawing/2014/main" id="{08771229-6E99-2B9F-B7C6-B172D8336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2408954" y="1463381"/>
            <a:ext cx="1348841" cy="13488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EDF2D20-C811-C0EB-B156-FB192FDE9365}"/>
                  </a:ext>
                </a:extLst>
              </p14:cNvPr>
              <p14:cNvContentPartPr/>
              <p14:nvPr/>
            </p14:nvContentPartPr>
            <p14:xfrm>
              <a:off x="3876627" y="2296405"/>
              <a:ext cx="260280" cy="119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EDF2D20-C811-C0EB-B156-FB192FDE93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70507" y="2290285"/>
                <a:ext cx="27252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A931FC5-79D9-6455-BC34-447090A8CDE7}"/>
                  </a:ext>
                </a:extLst>
              </p14:cNvPr>
              <p14:cNvContentPartPr/>
              <p14:nvPr/>
            </p14:nvContentPartPr>
            <p14:xfrm>
              <a:off x="3412587" y="2025685"/>
              <a:ext cx="24840" cy="1605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A931FC5-79D9-6455-BC34-447090A8CDE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06377" y="2019565"/>
                <a:ext cx="3726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259B14F-35B9-395C-93B0-C46AF191B8A7}"/>
                  </a:ext>
                </a:extLst>
              </p14:cNvPr>
              <p14:cNvContentPartPr/>
              <p14:nvPr/>
            </p14:nvContentPartPr>
            <p14:xfrm>
              <a:off x="2750848" y="2016931"/>
              <a:ext cx="21600" cy="720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259B14F-35B9-395C-93B0-C46AF191B8A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44728" y="2010780"/>
                <a:ext cx="33840" cy="843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3136B67-9B90-3C3C-57FA-BA73E6FCDC25}"/>
                  </a:ext>
                </a:extLst>
              </p14:cNvPr>
              <p14:cNvContentPartPr/>
              <p14:nvPr/>
            </p14:nvContentPartPr>
            <p14:xfrm>
              <a:off x="2801608" y="2059771"/>
              <a:ext cx="6120" cy="104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3136B67-9B90-3C3C-57FA-BA73E6FCDC2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95105" y="2053672"/>
                <a:ext cx="19125" cy="116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3B75E6C-4E19-2283-A38C-DD1649291ACC}"/>
                  </a:ext>
                </a:extLst>
              </p14:cNvPr>
              <p14:cNvContentPartPr/>
              <p14:nvPr/>
            </p14:nvContentPartPr>
            <p14:xfrm>
              <a:off x="3412168" y="2065171"/>
              <a:ext cx="50760" cy="2512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3B75E6C-4E19-2283-A38C-DD1649291AC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03168" y="2056171"/>
                <a:ext cx="6840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095BAAE-6FFB-6CC6-B5AD-B6C9A2B6B86D}"/>
                  </a:ext>
                </a:extLst>
              </p14:cNvPr>
              <p14:cNvContentPartPr/>
              <p14:nvPr/>
            </p14:nvContentPartPr>
            <p14:xfrm>
              <a:off x="3406048" y="2178786"/>
              <a:ext cx="36360" cy="244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095BAAE-6FFB-6CC6-B5AD-B6C9A2B6B86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97048" y="2169652"/>
                <a:ext cx="54000" cy="423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4644FEA-5318-CEA4-412F-C36ECDB20E80}"/>
                  </a:ext>
                </a:extLst>
              </p14:cNvPr>
              <p14:cNvContentPartPr/>
              <p14:nvPr/>
            </p14:nvContentPartPr>
            <p14:xfrm>
              <a:off x="3438808" y="2184906"/>
              <a:ext cx="107640" cy="1494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4644FEA-5318-CEA4-412F-C36ECDB20E8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29808" y="2175884"/>
                <a:ext cx="125280" cy="167083"/>
              </a:xfrm>
              <a:prstGeom prst="rect">
                <a:avLst/>
              </a:prstGeom>
            </p:spPr>
          </p:pic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7F883DBA-1D11-EA9B-8826-2C98860C7192}"/>
              </a:ext>
            </a:extLst>
          </p:cNvPr>
          <p:cNvGrpSpPr/>
          <p:nvPr/>
        </p:nvGrpSpPr>
        <p:grpSpPr>
          <a:xfrm>
            <a:off x="2767048" y="2043211"/>
            <a:ext cx="69876" cy="359640"/>
            <a:chOff x="3935626" y="2017574"/>
            <a:chExt cx="69876" cy="359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AB616A6-49C8-DAC1-6FA9-BA2FD8F503D3}"/>
                    </a:ext>
                  </a:extLst>
                </p14:cNvPr>
                <p14:cNvContentPartPr/>
                <p14:nvPr/>
              </p14:nvContentPartPr>
              <p14:xfrm>
                <a:off x="3943245" y="2019128"/>
                <a:ext cx="35640" cy="1360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AB616A6-49C8-DAC1-6FA9-BA2FD8F503D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937125" y="2012992"/>
                  <a:ext cx="47880" cy="1483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DAE971C-4239-568C-63A0-3A1AF747FB55}"/>
                    </a:ext>
                  </a:extLst>
                </p14:cNvPr>
                <p14:cNvContentPartPr/>
                <p14:nvPr/>
              </p14:nvContentPartPr>
              <p14:xfrm>
                <a:off x="3957645" y="2052608"/>
                <a:ext cx="14760" cy="997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DAE971C-4239-568C-63A0-3A1AF747FB5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951525" y="2046488"/>
                  <a:ext cx="2700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A75C553-11A4-DBD9-0C2E-D90D23A5FB88}"/>
                    </a:ext>
                  </a:extLst>
                </p14:cNvPr>
                <p14:cNvContentPartPr/>
                <p14:nvPr/>
              </p14:nvContentPartPr>
              <p14:xfrm>
                <a:off x="3974866" y="2044214"/>
                <a:ext cx="10800" cy="11520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A75C553-11A4-DBD9-0C2E-D90D23A5FB8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968746" y="2038094"/>
                  <a:ext cx="2304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31B68CF-99C5-EA4B-2682-1808366E3041}"/>
                    </a:ext>
                  </a:extLst>
                </p14:cNvPr>
                <p14:cNvContentPartPr/>
                <p14:nvPr/>
              </p14:nvContentPartPr>
              <p14:xfrm>
                <a:off x="3987826" y="2175254"/>
                <a:ext cx="360" cy="136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31B68CF-99C5-EA4B-2682-1808366E304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981706" y="2169134"/>
                  <a:ext cx="126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2651731-F15B-BE71-C57C-F77D54164CC4}"/>
                    </a:ext>
                  </a:extLst>
                </p14:cNvPr>
                <p14:cNvContentPartPr/>
                <p14:nvPr/>
              </p14:nvContentPartPr>
              <p14:xfrm>
                <a:off x="3987826" y="2162294"/>
                <a:ext cx="360" cy="176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2651731-F15B-BE71-C57C-F77D54164CC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981706" y="2156174"/>
                  <a:ext cx="126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6B301F1-00C5-5DF0-282D-D22AAF1D351D}"/>
                    </a:ext>
                  </a:extLst>
                </p14:cNvPr>
                <p14:cNvContentPartPr/>
                <p14:nvPr/>
              </p14:nvContentPartPr>
              <p14:xfrm>
                <a:off x="3939946" y="2017574"/>
                <a:ext cx="21600" cy="18972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6B301F1-00C5-5DF0-282D-D22AAF1D351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930946" y="2008591"/>
                  <a:ext cx="39240" cy="2073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3DD746C-9890-3D27-4087-E212A31284CB}"/>
                    </a:ext>
                  </a:extLst>
                </p14:cNvPr>
                <p14:cNvContentPartPr/>
                <p14:nvPr/>
              </p14:nvContentPartPr>
              <p14:xfrm>
                <a:off x="3935626" y="2275334"/>
                <a:ext cx="55800" cy="1018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3DD746C-9890-3D27-4087-E212A31284C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926626" y="2266334"/>
                  <a:ext cx="7344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990F0F4-0B7C-3944-6835-E54EF16C5D30}"/>
                    </a:ext>
                  </a:extLst>
                </p14:cNvPr>
                <p14:cNvContentPartPr/>
                <p14:nvPr/>
              </p14:nvContentPartPr>
              <p14:xfrm>
                <a:off x="3973786" y="2161574"/>
                <a:ext cx="16560" cy="12024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990F0F4-0B7C-3944-6835-E54EF16C5D3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964786" y="2152574"/>
                  <a:ext cx="3420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5C0CAFE-FBD2-CD01-95EC-F45DC73DA515}"/>
                    </a:ext>
                  </a:extLst>
                </p14:cNvPr>
                <p14:cNvContentPartPr/>
                <p14:nvPr/>
              </p14:nvContentPartPr>
              <p14:xfrm>
                <a:off x="3970186" y="2153294"/>
                <a:ext cx="3240" cy="590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5C0CAFE-FBD2-CD01-95EC-F45DC73DA51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961186" y="2144294"/>
                  <a:ext cx="2088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C798DF8-7D5E-8F12-A861-839DFFF83AFA}"/>
                    </a:ext>
                  </a:extLst>
                </p14:cNvPr>
                <p14:cNvContentPartPr/>
                <p14:nvPr/>
              </p14:nvContentPartPr>
              <p14:xfrm>
                <a:off x="3951142" y="2096067"/>
                <a:ext cx="11160" cy="7272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C798DF8-7D5E-8F12-A861-839DFFF83AF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946822" y="2091726"/>
                  <a:ext cx="19800" cy="814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4ED2EE7-3AF7-F462-58FA-E1DFE86DCB99}"/>
                    </a:ext>
                  </a:extLst>
                </p14:cNvPr>
                <p14:cNvContentPartPr/>
                <p14:nvPr/>
              </p14:nvContentPartPr>
              <p14:xfrm>
                <a:off x="3987142" y="2184267"/>
                <a:ext cx="5760" cy="3348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4ED2EE7-3AF7-F462-58FA-E1DFE86DCB9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982822" y="2179947"/>
                  <a:ext cx="144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10D7286-53DC-7ED4-F7E9-D0CD8D17A9EA}"/>
                    </a:ext>
                  </a:extLst>
                </p14:cNvPr>
                <p14:cNvContentPartPr/>
                <p14:nvPr/>
              </p14:nvContentPartPr>
              <p14:xfrm>
                <a:off x="3992182" y="2253747"/>
                <a:ext cx="360" cy="6948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10D7286-53DC-7ED4-F7E9-D0CD8D17A9E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987862" y="2249449"/>
                  <a:ext cx="9000" cy="780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93B40DC-83C9-8F00-0A8A-699E24852902}"/>
                    </a:ext>
                  </a:extLst>
                </p14:cNvPr>
                <p14:cNvContentPartPr/>
                <p14:nvPr/>
              </p14:nvContentPartPr>
              <p14:xfrm>
                <a:off x="3982822" y="2165547"/>
                <a:ext cx="22680" cy="16380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F93B40DC-83C9-8F00-0A8A-699E2485290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978569" y="2161227"/>
                  <a:ext cx="31185" cy="172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B9C7F03-D057-8622-C2A5-51DDC94AC60D}"/>
                  </a:ext>
                </a:extLst>
              </p14:cNvPr>
              <p14:cNvContentPartPr/>
              <p14:nvPr/>
            </p14:nvContentPartPr>
            <p14:xfrm>
              <a:off x="3388144" y="2198696"/>
              <a:ext cx="360" cy="4788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B9C7F03-D057-8622-C2A5-51DDC94AC60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383824" y="2194343"/>
                <a:ext cx="9000" cy="56585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CD600E0D-6601-22FF-151B-E953737D6061}"/>
              </a:ext>
            </a:extLst>
          </p:cNvPr>
          <p:cNvGrpSpPr/>
          <p:nvPr/>
        </p:nvGrpSpPr>
        <p:grpSpPr>
          <a:xfrm>
            <a:off x="3367984" y="2180696"/>
            <a:ext cx="23040" cy="208800"/>
            <a:chOff x="4536562" y="2155059"/>
            <a:chExt cx="23040" cy="208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05BF9F1-D7C9-1F61-F332-5DBB026188A4}"/>
                    </a:ext>
                  </a:extLst>
                </p14:cNvPr>
                <p14:cNvContentPartPr/>
                <p14:nvPr/>
              </p14:nvContentPartPr>
              <p14:xfrm>
                <a:off x="4536562" y="2170539"/>
                <a:ext cx="18000" cy="19332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05BF9F1-D7C9-1F61-F332-5DBB026188A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532242" y="2166219"/>
                  <a:ext cx="2664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01B4B4A-E446-327C-7E38-C914BCF71AAC}"/>
                    </a:ext>
                  </a:extLst>
                </p14:cNvPr>
                <p14:cNvContentPartPr/>
                <p14:nvPr/>
              </p14:nvContentPartPr>
              <p14:xfrm>
                <a:off x="4547002" y="2155059"/>
                <a:ext cx="12600" cy="7092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01B4B4A-E446-327C-7E38-C914BCF71AA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542682" y="2150739"/>
                  <a:ext cx="21240" cy="79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919286B1-503C-7145-FD80-AF26C45ABACD}"/>
                  </a:ext>
                </a:extLst>
              </p14:cNvPr>
              <p14:cNvContentPartPr/>
              <p14:nvPr/>
            </p14:nvContentPartPr>
            <p14:xfrm>
              <a:off x="3413344" y="2097896"/>
              <a:ext cx="360" cy="3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919286B1-503C-7145-FD80-AF26C45ABAC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409024" y="2093576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624D1A8-4A00-C592-998E-36A05DD1A3C6}"/>
                  </a:ext>
                </a:extLst>
              </p14:cNvPr>
              <p14:cNvContentPartPr/>
              <p14:nvPr/>
            </p14:nvContentPartPr>
            <p14:xfrm>
              <a:off x="3420448" y="1984171"/>
              <a:ext cx="403200" cy="576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624D1A8-4A00-C592-998E-36A05DD1A3C6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414323" y="1978051"/>
                <a:ext cx="415451" cy="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83553BD-2E6B-2B41-BD2A-65D80360E96C}"/>
                  </a:ext>
                </a:extLst>
              </p14:cNvPr>
              <p14:cNvContentPartPr/>
              <p14:nvPr/>
            </p14:nvContentPartPr>
            <p14:xfrm>
              <a:off x="3424048" y="2074171"/>
              <a:ext cx="360" cy="39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83553BD-2E6B-2B41-BD2A-65D80360E96C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417928" y="2068051"/>
                <a:ext cx="12600" cy="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6B3F885-D5AE-9238-0926-4A787C9C1FB9}"/>
                  </a:ext>
                </a:extLst>
              </p14:cNvPr>
              <p14:cNvContentPartPr/>
              <p14:nvPr/>
            </p14:nvContentPartPr>
            <p14:xfrm>
              <a:off x="3398224" y="2097896"/>
              <a:ext cx="18000" cy="20844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6B3F885-D5AE-9238-0926-4A787C9C1FB9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393904" y="2093576"/>
                <a:ext cx="26640" cy="21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5AE88577-4F2C-7E94-9E0A-FF7576089A06}"/>
              </a:ext>
            </a:extLst>
          </p:cNvPr>
          <p:cNvGrpSpPr/>
          <p:nvPr/>
        </p:nvGrpSpPr>
        <p:grpSpPr>
          <a:xfrm>
            <a:off x="3388144" y="2165984"/>
            <a:ext cx="20820" cy="215952"/>
            <a:chOff x="4556722" y="2140347"/>
            <a:chExt cx="20820" cy="215952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B2C8A329-A889-50A2-D2B8-FE89570AB33B}"/>
                    </a:ext>
                  </a:extLst>
                </p14:cNvPr>
                <p14:cNvContentPartPr/>
                <p14:nvPr/>
              </p14:nvContentPartPr>
              <p14:xfrm>
                <a:off x="4558822" y="2259147"/>
                <a:ext cx="5760" cy="7488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B2C8A329-A889-50A2-D2B8-FE89570AB33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554214" y="2254827"/>
                  <a:ext cx="14976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1ECEB7DD-A69E-B832-9232-DB46B4604BF9}"/>
                    </a:ext>
                  </a:extLst>
                </p14:cNvPr>
                <p14:cNvContentPartPr/>
                <p14:nvPr/>
              </p14:nvContentPartPr>
              <p14:xfrm>
                <a:off x="4566742" y="2166267"/>
                <a:ext cx="8280" cy="9792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1ECEB7DD-A69E-B832-9232-DB46B4604BF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562422" y="2161947"/>
                  <a:ext cx="1692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DFBE07A-BA68-A104-8BDC-3FAB06B7505A}"/>
                    </a:ext>
                  </a:extLst>
                </p14:cNvPr>
                <p14:cNvContentPartPr/>
                <p14:nvPr/>
              </p14:nvContentPartPr>
              <p14:xfrm>
                <a:off x="4569262" y="2140347"/>
                <a:ext cx="8280" cy="11340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DFBE07A-BA68-A104-8BDC-3FAB06B7505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564942" y="2136027"/>
                  <a:ext cx="1692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6A6ECB5-D61B-678E-D60C-665CA4A3B406}"/>
                    </a:ext>
                  </a:extLst>
                </p14:cNvPr>
                <p14:cNvContentPartPr/>
                <p14:nvPr/>
              </p14:nvContentPartPr>
              <p14:xfrm>
                <a:off x="4556722" y="2155419"/>
                <a:ext cx="20520" cy="20088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6A6ECB5-D61B-678E-D60C-665CA4A3B40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552402" y="2151099"/>
                  <a:ext cx="29160" cy="209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D7D32042-B3EA-7852-BD3B-27649BD9CAFA}"/>
              </a:ext>
            </a:extLst>
          </p:cNvPr>
          <p:cNvSpPr/>
          <p:nvPr/>
        </p:nvSpPr>
        <p:spPr>
          <a:xfrm>
            <a:off x="6096000" y="1491021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D014B736-BA2A-4719-DD8F-95F4E8295D5B}"/>
              </a:ext>
            </a:extLst>
          </p:cNvPr>
          <p:cNvSpPr/>
          <p:nvPr/>
        </p:nvSpPr>
        <p:spPr>
          <a:xfrm>
            <a:off x="6810922" y="1602488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Weigh Out Needed Regolith and 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5450DF-2ACF-449E-2198-8E191317795D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90624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rapezoid 22">
            <a:extLst>
              <a:ext uri="{FF2B5EF4-FFF2-40B4-BE49-F238E27FC236}">
                <a16:creationId xmlns:a16="http://schemas.microsoft.com/office/drawing/2014/main" id="{268A5CEA-24AC-601B-F6A4-2F93C6CAA090}"/>
              </a:ext>
            </a:extLst>
          </p:cNvPr>
          <p:cNvSpPr/>
          <p:nvPr/>
        </p:nvSpPr>
        <p:spPr>
          <a:xfrm rot="10800000">
            <a:off x="2770495" y="2067737"/>
            <a:ext cx="687745" cy="448917"/>
          </a:xfrm>
          <a:prstGeom prst="trapezoi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225" y="49744"/>
            <a:ext cx="7850777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Pre-Cool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811F6A10-BBA5-426E-DBCB-DFBF6F3BA66C}"/>
              </a:ext>
            </a:extLst>
          </p:cNvPr>
          <p:cNvSpPr/>
          <p:nvPr/>
        </p:nvSpPr>
        <p:spPr>
          <a:xfrm>
            <a:off x="587063" y="2613389"/>
            <a:ext cx="1060704" cy="91440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B92833-324F-2EC1-9FBB-1ACA3AE6E3F4}"/>
              </a:ext>
            </a:extLst>
          </p:cNvPr>
          <p:cNvSpPr/>
          <p:nvPr/>
        </p:nvSpPr>
        <p:spPr>
          <a:xfrm>
            <a:off x="276167" y="2499089"/>
            <a:ext cx="1664208" cy="1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C2DFEB-5EBF-D85C-D830-BA7AC6A8159E}"/>
              </a:ext>
            </a:extLst>
          </p:cNvPr>
          <p:cNvSpPr/>
          <p:nvPr/>
        </p:nvSpPr>
        <p:spPr>
          <a:xfrm>
            <a:off x="399609" y="1776516"/>
            <a:ext cx="1417323" cy="722573"/>
          </a:xfrm>
          <a:custGeom>
            <a:avLst/>
            <a:gdLst>
              <a:gd name="connsiteX0" fmla="*/ 0 w 1282811"/>
              <a:gd name="connsiteY0" fmla="*/ 653250 h 657991"/>
              <a:gd name="connsiteX1" fmla="*/ 201168 w 1282811"/>
              <a:gd name="connsiteY1" fmla="*/ 177762 h 657991"/>
              <a:gd name="connsiteX2" fmla="*/ 603504 w 1282811"/>
              <a:gd name="connsiteY2" fmla="*/ 4026 h 657991"/>
              <a:gd name="connsiteX3" fmla="*/ 1106424 w 1282811"/>
              <a:gd name="connsiteY3" fmla="*/ 324066 h 657991"/>
              <a:gd name="connsiteX4" fmla="*/ 1280160 w 1282811"/>
              <a:gd name="connsiteY4" fmla="*/ 634962 h 657991"/>
              <a:gd name="connsiteX5" fmla="*/ 1216152 w 1282811"/>
              <a:gd name="connsiteY5" fmla="*/ 634962 h 657991"/>
              <a:gd name="connsiteX6" fmla="*/ 0 w 1282811"/>
              <a:gd name="connsiteY6" fmla="*/ 653250 h 657991"/>
              <a:gd name="connsiteX0" fmla="*/ 0 w 1286446"/>
              <a:gd name="connsiteY0" fmla="*/ 653250 h 655838"/>
              <a:gd name="connsiteX1" fmla="*/ 201168 w 1286446"/>
              <a:gd name="connsiteY1" fmla="*/ 177762 h 655838"/>
              <a:gd name="connsiteX2" fmla="*/ 603504 w 1286446"/>
              <a:gd name="connsiteY2" fmla="*/ 4026 h 655838"/>
              <a:gd name="connsiteX3" fmla="*/ 1106424 w 1286446"/>
              <a:gd name="connsiteY3" fmla="*/ 324066 h 655838"/>
              <a:gd name="connsiteX4" fmla="*/ 1280160 w 1286446"/>
              <a:gd name="connsiteY4" fmla="*/ 634962 h 655838"/>
              <a:gd name="connsiteX5" fmla="*/ 1271016 w 1286446"/>
              <a:gd name="connsiteY5" fmla="*/ 625818 h 655838"/>
              <a:gd name="connsiteX6" fmla="*/ 0 w 1286446"/>
              <a:gd name="connsiteY6" fmla="*/ 653250 h 655838"/>
              <a:gd name="connsiteX0" fmla="*/ 0 w 1271016"/>
              <a:gd name="connsiteY0" fmla="*/ 653250 h 653250"/>
              <a:gd name="connsiteX1" fmla="*/ 201168 w 1271016"/>
              <a:gd name="connsiteY1" fmla="*/ 177762 h 653250"/>
              <a:gd name="connsiteX2" fmla="*/ 603504 w 1271016"/>
              <a:gd name="connsiteY2" fmla="*/ 4026 h 653250"/>
              <a:gd name="connsiteX3" fmla="*/ 1106424 w 1271016"/>
              <a:gd name="connsiteY3" fmla="*/ 324066 h 653250"/>
              <a:gd name="connsiteX4" fmla="*/ 1250349 w 1271016"/>
              <a:gd name="connsiteY4" fmla="*/ 567051 h 653250"/>
              <a:gd name="connsiteX5" fmla="*/ 1271016 w 1271016"/>
              <a:gd name="connsiteY5" fmla="*/ 625818 h 653250"/>
              <a:gd name="connsiteX6" fmla="*/ 0 w 1271016"/>
              <a:gd name="connsiteY6" fmla="*/ 653250 h 653250"/>
              <a:gd name="connsiteX0" fmla="*/ 0 w 1271016"/>
              <a:gd name="connsiteY0" fmla="*/ 653250 h 653250"/>
              <a:gd name="connsiteX1" fmla="*/ 201168 w 1271016"/>
              <a:gd name="connsiteY1" fmla="*/ 177762 h 653250"/>
              <a:gd name="connsiteX2" fmla="*/ 603504 w 1271016"/>
              <a:gd name="connsiteY2" fmla="*/ 4026 h 653250"/>
              <a:gd name="connsiteX3" fmla="*/ 1106424 w 1271016"/>
              <a:gd name="connsiteY3" fmla="*/ 324066 h 653250"/>
              <a:gd name="connsiteX4" fmla="*/ 1250349 w 1271016"/>
              <a:gd name="connsiteY4" fmla="*/ 567051 h 653250"/>
              <a:gd name="connsiteX5" fmla="*/ 1271016 w 1271016"/>
              <a:gd name="connsiteY5" fmla="*/ 650513 h 653250"/>
              <a:gd name="connsiteX6" fmla="*/ 0 w 1271016"/>
              <a:gd name="connsiteY6" fmla="*/ 653250 h 653250"/>
              <a:gd name="connsiteX0" fmla="*/ 0 w 1271016"/>
              <a:gd name="connsiteY0" fmla="*/ 653250 h 660420"/>
              <a:gd name="connsiteX1" fmla="*/ 201168 w 1271016"/>
              <a:gd name="connsiteY1" fmla="*/ 177762 h 660420"/>
              <a:gd name="connsiteX2" fmla="*/ 603504 w 1271016"/>
              <a:gd name="connsiteY2" fmla="*/ 4026 h 660420"/>
              <a:gd name="connsiteX3" fmla="*/ 1106424 w 1271016"/>
              <a:gd name="connsiteY3" fmla="*/ 324066 h 660420"/>
              <a:gd name="connsiteX4" fmla="*/ 1250349 w 1271016"/>
              <a:gd name="connsiteY4" fmla="*/ 567051 h 660420"/>
              <a:gd name="connsiteX5" fmla="*/ 1271016 w 1271016"/>
              <a:gd name="connsiteY5" fmla="*/ 660420 h 660420"/>
              <a:gd name="connsiteX6" fmla="*/ 0 w 1271016"/>
              <a:gd name="connsiteY6" fmla="*/ 653250 h 660420"/>
              <a:gd name="connsiteX0" fmla="*/ 0 w 1274035"/>
              <a:gd name="connsiteY0" fmla="*/ 667320 h 667320"/>
              <a:gd name="connsiteX1" fmla="*/ 204187 w 1274035"/>
              <a:gd name="connsiteY1" fmla="*/ 177841 h 667320"/>
              <a:gd name="connsiteX2" fmla="*/ 606523 w 1274035"/>
              <a:gd name="connsiteY2" fmla="*/ 4105 h 667320"/>
              <a:gd name="connsiteX3" fmla="*/ 1109443 w 1274035"/>
              <a:gd name="connsiteY3" fmla="*/ 324145 h 667320"/>
              <a:gd name="connsiteX4" fmla="*/ 1253368 w 1274035"/>
              <a:gd name="connsiteY4" fmla="*/ 567130 h 667320"/>
              <a:gd name="connsiteX5" fmla="*/ 1274035 w 1274035"/>
              <a:gd name="connsiteY5" fmla="*/ 660499 h 667320"/>
              <a:gd name="connsiteX6" fmla="*/ 0 w 1274035"/>
              <a:gd name="connsiteY6" fmla="*/ 667320 h 667320"/>
              <a:gd name="connsiteX0" fmla="*/ 0 w 1274035"/>
              <a:gd name="connsiteY0" fmla="*/ 658878 h 660452"/>
              <a:gd name="connsiteX1" fmla="*/ 204187 w 1274035"/>
              <a:gd name="connsiteY1" fmla="*/ 177794 h 660452"/>
              <a:gd name="connsiteX2" fmla="*/ 606523 w 1274035"/>
              <a:gd name="connsiteY2" fmla="*/ 4058 h 660452"/>
              <a:gd name="connsiteX3" fmla="*/ 1109443 w 1274035"/>
              <a:gd name="connsiteY3" fmla="*/ 324098 h 660452"/>
              <a:gd name="connsiteX4" fmla="*/ 1253368 w 1274035"/>
              <a:gd name="connsiteY4" fmla="*/ 567083 h 660452"/>
              <a:gd name="connsiteX5" fmla="*/ 1274035 w 1274035"/>
              <a:gd name="connsiteY5" fmla="*/ 660452 h 660452"/>
              <a:gd name="connsiteX6" fmla="*/ 0 w 1274035"/>
              <a:gd name="connsiteY6" fmla="*/ 658878 h 660452"/>
              <a:gd name="connsiteX0" fmla="*/ 0 w 1277054"/>
              <a:gd name="connsiteY0" fmla="*/ 667320 h 667320"/>
              <a:gd name="connsiteX1" fmla="*/ 207206 w 1277054"/>
              <a:gd name="connsiteY1" fmla="*/ 177841 h 667320"/>
              <a:gd name="connsiteX2" fmla="*/ 609542 w 1277054"/>
              <a:gd name="connsiteY2" fmla="*/ 4105 h 667320"/>
              <a:gd name="connsiteX3" fmla="*/ 1112462 w 1277054"/>
              <a:gd name="connsiteY3" fmla="*/ 324145 h 667320"/>
              <a:gd name="connsiteX4" fmla="*/ 1256387 w 1277054"/>
              <a:gd name="connsiteY4" fmla="*/ 567130 h 667320"/>
              <a:gd name="connsiteX5" fmla="*/ 1277054 w 1277054"/>
              <a:gd name="connsiteY5" fmla="*/ 660499 h 667320"/>
              <a:gd name="connsiteX6" fmla="*/ 0 w 1277054"/>
              <a:gd name="connsiteY6" fmla="*/ 667320 h 667320"/>
              <a:gd name="connsiteX0" fmla="*/ 0 w 1277054"/>
              <a:gd name="connsiteY0" fmla="*/ 658878 h 660452"/>
              <a:gd name="connsiteX1" fmla="*/ 207206 w 1277054"/>
              <a:gd name="connsiteY1" fmla="*/ 177794 h 660452"/>
              <a:gd name="connsiteX2" fmla="*/ 609542 w 1277054"/>
              <a:gd name="connsiteY2" fmla="*/ 4058 h 660452"/>
              <a:gd name="connsiteX3" fmla="*/ 1112462 w 1277054"/>
              <a:gd name="connsiteY3" fmla="*/ 324098 h 660452"/>
              <a:gd name="connsiteX4" fmla="*/ 1256387 w 1277054"/>
              <a:gd name="connsiteY4" fmla="*/ 567083 h 660452"/>
              <a:gd name="connsiteX5" fmla="*/ 1277054 w 1277054"/>
              <a:gd name="connsiteY5" fmla="*/ 660452 h 660452"/>
              <a:gd name="connsiteX6" fmla="*/ 0 w 1277054"/>
              <a:gd name="connsiteY6" fmla="*/ 658878 h 660452"/>
              <a:gd name="connsiteX0" fmla="*/ 0 w 1277054"/>
              <a:gd name="connsiteY0" fmla="*/ 658878 h 660452"/>
              <a:gd name="connsiteX1" fmla="*/ 207206 w 1277054"/>
              <a:gd name="connsiteY1" fmla="*/ 177794 h 660452"/>
              <a:gd name="connsiteX2" fmla="*/ 609542 w 1277054"/>
              <a:gd name="connsiteY2" fmla="*/ 4058 h 660452"/>
              <a:gd name="connsiteX3" fmla="*/ 1112462 w 1277054"/>
              <a:gd name="connsiteY3" fmla="*/ 324098 h 660452"/>
              <a:gd name="connsiteX4" fmla="*/ 1256387 w 1277054"/>
              <a:gd name="connsiteY4" fmla="*/ 567083 h 660452"/>
              <a:gd name="connsiteX5" fmla="*/ 1277054 w 1277054"/>
              <a:gd name="connsiteY5" fmla="*/ 660452 h 660452"/>
              <a:gd name="connsiteX6" fmla="*/ 0 w 1277054"/>
              <a:gd name="connsiteY6" fmla="*/ 658878 h 66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7054" h="660452">
                <a:moveTo>
                  <a:pt x="0" y="658878"/>
                </a:moveTo>
                <a:cubicBezTo>
                  <a:pt x="50292" y="475236"/>
                  <a:pt x="105616" y="286931"/>
                  <a:pt x="207206" y="177794"/>
                </a:cubicBezTo>
                <a:cubicBezTo>
                  <a:pt x="308796" y="68657"/>
                  <a:pt x="458666" y="-20326"/>
                  <a:pt x="609542" y="4058"/>
                </a:cubicBezTo>
                <a:cubicBezTo>
                  <a:pt x="760418" y="28442"/>
                  <a:pt x="1004655" y="230261"/>
                  <a:pt x="1112462" y="324098"/>
                </a:cubicBezTo>
                <a:cubicBezTo>
                  <a:pt x="1220269" y="417935"/>
                  <a:pt x="1238099" y="515267"/>
                  <a:pt x="1256387" y="567083"/>
                </a:cubicBezTo>
                <a:cubicBezTo>
                  <a:pt x="1274675" y="618899"/>
                  <a:pt x="1277054" y="660452"/>
                  <a:pt x="1277054" y="660452"/>
                </a:cubicBezTo>
                <a:lnTo>
                  <a:pt x="0" y="658878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53BBCA90-FC25-A8AE-7327-E02BA00576CE}"/>
              </a:ext>
            </a:extLst>
          </p:cNvPr>
          <p:cNvSpPr/>
          <p:nvPr/>
        </p:nvSpPr>
        <p:spPr>
          <a:xfrm>
            <a:off x="2562167" y="2613389"/>
            <a:ext cx="1060704" cy="91440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4E34B1-BDD9-8F15-0267-E47A8F046107}"/>
              </a:ext>
            </a:extLst>
          </p:cNvPr>
          <p:cNvSpPr/>
          <p:nvPr/>
        </p:nvSpPr>
        <p:spPr>
          <a:xfrm>
            <a:off x="2251271" y="2499089"/>
            <a:ext cx="1664208" cy="1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 descr="Measuring Cup outline">
            <a:extLst>
              <a:ext uri="{FF2B5EF4-FFF2-40B4-BE49-F238E27FC236}">
                <a16:creationId xmlns:a16="http://schemas.microsoft.com/office/drawing/2014/main" id="{08771229-6E99-2B9F-B7C6-B172D8336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2408954" y="1463381"/>
            <a:ext cx="1348841" cy="13488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EDF2D20-C811-C0EB-B156-FB192FDE9365}"/>
                  </a:ext>
                </a:extLst>
              </p14:cNvPr>
              <p14:cNvContentPartPr/>
              <p14:nvPr/>
            </p14:nvContentPartPr>
            <p14:xfrm>
              <a:off x="3876627" y="2296405"/>
              <a:ext cx="260280" cy="119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EDF2D20-C811-C0EB-B156-FB192FDE93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70507" y="2290285"/>
                <a:ext cx="27252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A931FC5-79D9-6455-BC34-447090A8CDE7}"/>
                  </a:ext>
                </a:extLst>
              </p14:cNvPr>
              <p14:cNvContentPartPr/>
              <p14:nvPr/>
            </p14:nvContentPartPr>
            <p14:xfrm>
              <a:off x="3412587" y="2025685"/>
              <a:ext cx="24840" cy="1605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A931FC5-79D9-6455-BC34-447090A8CDE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06377" y="2019565"/>
                <a:ext cx="3726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259B14F-35B9-395C-93B0-C46AF191B8A7}"/>
                  </a:ext>
                </a:extLst>
              </p14:cNvPr>
              <p14:cNvContentPartPr/>
              <p14:nvPr/>
            </p14:nvContentPartPr>
            <p14:xfrm>
              <a:off x="2750848" y="2016931"/>
              <a:ext cx="21600" cy="720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259B14F-35B9-395C-93B0-C46AF191B8A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44728" y="2010780"/>
                <a:ext cx="33840" cy="843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3136B67-9B90-3C3C-57FA-BA73E6FCDC25}"/>
                  </a:ext>
                </a:extLst>
              </p14:cNvPr>
              <p14:cNvContentPartPr/>
              <p14:nvPr/>
            </p14:nvContentPartPr>
            <p14:xfrm>
              <a:off x="2801608" y="2059771"/>
              <a:ext cx="6120" cy="104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3136B67-9B90-3C3C-57FA-BA73E6FCDC2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95105" y="2053672"/>
                <a:ext cx="19125" cy="116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3B75E6C-4E19-2283-A38C-DD1649291ACC}"/>
                  </a:ext>
                </a:extLst>
              </p14:cNvPr>
              <p14:cNvContentPartPr/>
              <p14:nvPr/>
            </p14:nvContentPartPr>
            <p14:xfrm>
              <a:off x="3412168" y="2065171"/>
              <a:ext cx="50760" cy="2512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3B75E6C-4E19-2283-A38C-DD1649291AC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03168" y="2056171"/>
                <a:ext cx="6840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095BAAE-6FFB-6CC6-B5AD-B6C9A2B6B86D}"/>
                  </a:ext>
                </a:extLst>
              </p14:cNvPr>
              <p14:cNvContentPartPr/>
              <p14:nvPr/>
            </p14:nvContentPartPr>
            <p14:xfrm>
              <a:off x="3406048" y="2178786"/>
              <a:ext cx="36360" cy="244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095BAAE-6FFB-6CC6-B5AD-B6C9A2B6B86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97048" y="2169652"/>
                <a:ext cx="54000" cy="423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4644FEA-5318-CEA4-412F-C36ECDB20E80}"/>
                  </a:ext>
                </a:extLst>
              </p14:cNvPr>
              <p14:cNvContentPartPr/>
              <p14:nvPr/>
            </p14:nvContentPartPr>
            <p14:xfrm>
              <a:off x="3438808" y="2184906"/>
              <a:ext cx="107640" cy="1494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4644FEA-5318-CEA4-412F-C36ECDB20E8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29808" y="2175884"/>
                <a:ext cx="125280" cy="167083"/>
              </a:xfrm>
              <a:prstGeom prst="rect">
                <a:avLst/>
              </a:prstGeom>
            </p:spPr>
          </p:pic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7F883DBA-1D11-EA9B-8826-2C98860C7192}"/>
              </a:ext>
            </a:extLst>
          </p:cNvPr>
          <p:cNvGrpSpPr/>
          <p:nvPr/>
        </p:nvGrpSpPr>
        <p:grpSpPr>
          <a:xfrm>
            <a:off x="2767048" y="2043211"/>
            <a:ext cx="69876" cy="359640"/>
            <a:chOff x="3935626" y="2017574"/>
            <a:chExt cx="69876" cy="359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AB616A6-49C8-DAC1-6FA9-BA2FD8F503D3}"/>
                    </a:ext>
                  </a:extLst>
                </p14:cNvPr>
                <p14:cNvContentPartPr/>
                <p14:nvPr/>
              </p14:nvContentPartPr>
              <p14:xfrm>
                <a:off x="3943245" y="2019128"/>
                <a:ext cx="35640" cy="1360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AB616A6-49C8-DAC1-6FA9-BA2FD8F503D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937125" y="2012992"/>
                  <a:ext cx="47880" cy="1483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DAE971C-4239-568C-63A0-3A1AF747FB55}"/>
                    </a:ext>
                  </a:extLst>
                </p14:cNvPr>
                <p14:cNvContentPartPr/>
                <p14:nvPr/>
              </p14:nvContentPartPr>
              <p14:xfrm>
                <a:off x="3957645" y="2052608"/>
                <a:ext cx="14760" cy="997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DAE971C-4239-568C-63A0-3A1AF747FB5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951525" y="2046488"/>
                  <a:ext cx="2700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A75C553-11A4-DBD9-0C2E-D90D23A5FB88}"/>
                    </a:ext>
                  </a:extLst>
                </p14:cNvPr>
                <p14:cNvContentPartPr/>
                <p14:nvPr/>
              </p14:nvContentPartPr>
              <p14:xfrm>
                <a:off x="3974866" y="2044214"/>
                <a:ext cx="10800" cy="11520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A75C553-11A4-DBD9-0C2E-D90D23A5FB8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968746" y="2038094"/>
                  <a:ext cx="2304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31B68CF-99C5-EA4B-2682-1808366E3041}"/>
                    </a:ext>
                  </a:extLst>
                </p14:cNvPr>
                <p14:cNvContentPartPr/>
                <p14:nvPr/>
              </p14:nvContentPartPr>
              <p14:xfrm>
                <a:off x="3987826" y="2175254"/>
                <a:ext cx="360" cy="136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31B68CF-99C5-EA4B-2682-1808366E304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981706" y="2169134"/>
                  <a:ext cx="126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2651731-F15B-BE71-C57C-F77D54164CC4}"/>
                    </a:ext>
                  </a:extLst>
                </p14:cNvPr>
                <p14:cNvContentPartPr/>
                <p14:nvPr/>
              </p14:nvContentPartPr>
              <p14:xfrm>
                <a:off x="3987826" y="2162294"/>
                <a:ext cx="360" cy="176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2651731-F15B-BE71-C57C-F77D54164CC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981706" y="2156174"/>
                  <a:ext cx="126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6B301F1-00C5-5DF0-282D-D22AAF1D351D}"/>
                    </a:ext>
                  </a:extLst>
                </p14:cNvPr>
                <p14:cNvContentPartPr/>
                <p14:nvPr/>
              </p14:nvContentPartPr>
              <p14:xfrm>
                <a:off x="3939946" y="2017574"/>
                <a:ext cx="21600" cy="18972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6B301F1-00C5-5DF0-282D-D22AAF1D351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930946" y="2008591"/>
                  <a:ext cx="39240" cy="2073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3DD746C-9890-3D27-4087-E212A31284CB}"/>
                    </a:ext>
                  </a:extLst>
                </p14:cNvPr>
                <p14:cNvContentPartPr/>
                <p14:nvPr/>
              </p14:nvContentPartPr>
              <p14:xfrm>
                <a:off x="3935626" y="2275334"/>
                <a:ext cx="55800" cy="1018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3DD746C-9890-3D27-4087-E212A31284C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926626" y="2266334"/>
                  <a:ext cx="7344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990F0F4-0B7C-3944-6835-E54EF16C5D30}"/>
                    </a:ext>
                  </a:extLst>
                </p14:cNvPr>
                <p14:cNvContentPartPr/>
                <p14:nvPr/>
              </p14:nvContentPartPr>
              <p14:xfrm>
                <a:off x="3973786" y="2161574"/>
                <a:ext cx="16560" cy="12024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990F0F4-0B7C-3944-6835-E54EF16C5D3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964786" y="2152574"/>
                  <a:ext cx="3420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5C0CAFE-FBD2-CD01-95EC-F45DC73DA515}"/>
                    </a:ext>
                  </a:extLst>
                </p14:cNvPr>
                <p14:cNvContentPartPr/>
                <p14:nvPr/>
              </p14:nvContentPartPr>
              <p14:xfrm>
                <a:off x="3970186" y="2153294"/>
                <a:ext cx="3240" cy="590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5C0CAFE-FBD2-CD01-95EC-F45DC73DA51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961186" y="2144294"/>
                  <a:ext cx="2088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C798DF8-7D5E-8F12-A861-839DFFF83AFA}"/>
                    </a:ext>
                  </a:extLst>
                </p14:cNvPr>
                <p14:cNvContentPartPr/>
                <p14:nvPr/>
              </p14:nvContentPartPr>
              <p14:xfrm>
                <a:off x="3951142" y="2096067"/>
                <a:ext cx="11160" cy="7272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C798DF8-7D5E-8F12-A861-839DFFF83AF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946822" y="2091726"/>
                  <a:ext cx="19800" cy="814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4ED2EE7-3AF7-F462-58FA-E1DFE86DCB99}"/>
                    </a:ext>
                  </a:extLst>
                </p14:cNvPr>
                <p14:cNvContentPartPr/>
                <p14:nvPr/>
              </p14:nvContentPartPr>
              <p14:xfrm>
                <a:off x="3987142" y="2184267"/>
                <a:ext cx="5760" cy="3348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4ED2EE7-3AF7-F462-58FA-E1DFE86DCB9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982822" y="2179947"/>
                  <a:ext cx="144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10D7286-53DC-7ED4-F7E9-D0CD8D17A9EA}"/>
                    </a:ext>
                  </a:extLst>
                </p14:cNvPr>
                <p14:cNvContentPartPr/>
                <p14:nvPr/>
              </p14:nvContentPartPr>
              <p14:xfrm>
                <a:off x="3992182" y="2253747"/>
                <a:ext cx="360" cy="6948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10D7286-53DC-7ED4-F7E9-D0CD8D17A9E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987862" y="2249449"/>
                  <a:ext cx="9000" cy="780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93B40DC-83C9-8F00-0A8A-699E24852902}"/>
                    </a:ext>
                  </a:extLst>
                </p14:cNvPr>
                <p14:cNvContentPartPr/>
                <p14:nvPr/>
              </p14:nvContentPartPr>
              <p14:xfrm>
                <a:off x="3982822" y="2165547"/>
                <a:ext cx="22680" cy="16380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F93B40DC-83C9-8F00-0A8A-699E2485290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978569" y="2161227"/>
                  <a:ext cx="31185" cy="172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B9C7F03-D057-8622-C2A5-51DDC94AC60D}"/>
                  </a:ext>
                </a:extLst>
              </p14:cNvPr>
              <p14:cNvContentPartPr/>
              <p14:nvPr/>
            </p14:nvContentPartPr>
            <p14:xfrm>
              <a:off x="3388144" y="2198696"/>
              <a:ext cx="360" cy="4788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B9C7F03-D057-8622-C2A5-51DDC94AC60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383824" y="2194343"/>
                <a:ext cx="9000" cy="56585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CD600E0D-6601-22FF-151B-E953737D6061}"/>
              </a:ext>
            </a:extLst>
          </p:cNvPr>
          <p:cNvGrpSpPr/>
          <p:nvPr/>
        </p:nvGrpSpPr>
        <p:grpSpPr>
          <a:xfrm>
            <a:off x="3367984" y="2180696"/>
            <a:ext cx="23040" cy="208800"/>
            <a:chOff x="4536562" y="2155059"/>
            <a:chExt cx="23040" cy="208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05BF9F1-D7C9-1F61-F332-5DBB026188A4}"/>
                    </a:ext>
                  </a:extLst>
                </p14:cNvPr>
                <p14:cNvContentPartPr/>
                <p14:nvPr/>
              </p14:nvContentPartPr>
              <p14:xfrm>
                <a:off x="4536562" y="2170539"/>
                <a:ext cx="18000" cy="19332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05BF9F1-D7C9-1F61-F332-5DBB026188A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532242" y="2166219"/>
                  <a:ext cx="2664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01B4B4A-E446-327C-7E38-C914BCF71AAC}"/>
                    </a:ext>
                  </a:extLst>
                </p14:cNvPr>
                <p14:cNvContentPartPr/>
                <p14:nvPr/>
              </p14:nvContentPartPr>
              <p14:xfrm>
                <a:off x="4547002" y="2155059"/>
                <a:ext cx="12600" cy="7092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01B4B4A-E446-327C-7E38-C914BCF71AA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542682" y="2150739"/>
                  <a:ext cx="21240" cy="79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919286B1-503C-7145-FD80-AF26C45ABACD}"/>
                  </a:ext>
                </a:extLst>
              </p14:cNvPr>
              <p14:cNvContentPartPr/>
              <p14:nvPr/>
            </p14:nvContentPartPr>
            <p14:xfrm>
              <a:off x="3413344" y="2097896"/>
              <a:ext cx="360" cy="3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919286B1-503C-7145-FD80-AF26C45ABAC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409024" y="2093576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624D1A8-4A00-C592-998E-36A05DD1A3C6}"/>
                  </a:ext>
                </a:extLst>
              </p14:cNvPr>
              <p14:cNvContentPartPr/>
              <p14:nvPr/>
            </p14:nvContentPartPr>
            <p14:xfrm>
              <a:off x="3420448" y="1984171"/>
              <a:ext cx="403200" cy="576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624D1A8-4A00-C592-998E-36A05DD1A3C6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414323" y="1978051"/>
                <a:ext cx="415451" cy="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83553BD-2E6B-2B41-BD2A-65D80360E96C}"/>
                  </a:ext>
                </a:extLst>
              </p14:cNvPr>
              <p14:cNvContentPartPr/>
              <p14:nvPr/>
            </p14:nvContentPartPr>
            <p14:xfrm>
              <a:off x="3424048" y="2074171"/>
              <a:ext cx="360" cy="39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83553BD-2E6B-2B41-BD2A-65D80360E96C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417928" y="2068051"/>
                <a:ext cx="12600" cy="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6B3F885-D5AE-9238-0926-4A787C9C1FB9}"/>
                  </a:ext>
                </a:extLst>
              </p14:cNvPr>
              <p14:cNvContentPartPr/>
              <p14:nvPr/>
            </p14:nvContentPartPr>
            <p14:xfrm>
              <a:off x="3398224" y="2097896"/>
              <a:ext cx="18000" cy="20844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6B3F885-D5AE-9238-0926-4A787C9C1FB9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393904" y="2093576"/>
                <a:ext cx="26640" cy="21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5AE88577-4F2C-7E94-9E0A-FF7576089A06}"/>
              </a:ext>
            </a:extLst>
          </p:cNvPr>
          <p:cNvGrpSpPr/>
          <p:nvPr/>
        </p:nvGrpSpPr>
        <p:grpSpPr>
          <a:xfrm>
            <a:off x="3388144" y="2165984"/>
            <a:ext cx="20820" cy="215952"/>
            <a:chOff x="4556722" y="2140347"/>
            <a:chExt cx="20820" cy="215952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B2C8A329-A889-50A2-D2B8-FE89570AB33B}"/>
                    </a:ext>
                  </a:extLst>
                </p14:cNvPr>
                <p14:cNvContentPartPr/>
                <p14:nvPr/>
              </p14:nvContentPartPr>
              <p14:xfrm>
                <a:off x="4558822" y="2259147"/>
                <a:ext cx="5760" cy="7488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B2C8A329-A889-50A2-D2B8-FE89570AB33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554214" y="2254827"/>
                  <a:ext cx="14976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1ECEB7DD-A69E-B832-9232-DB46B4604BF9}"/>
                    </a:ext>
                  </a:extLst>
                </p14:cNvPr>
                <p14:cNvContentPartPr/>
                <p14:nvPr/>
              </p14:nvContentPartPr>
              <p14:xfrm>
                <a:off x="4566742" y="2166267"/>
                <a:ext cx="8280" cy="9792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1ECEB7DD-A69E-B832-9232-DB46B4604BF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562422" y="2161947"/>
                  <a:ext cx="1692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DFBE07A-BA68-A104-8BDC-3FAB06B7505A}"/>
                    </a:ext>
                  </a:extLst>
                </p14:cNvPr>
                <p14:cNvContentPartPr/>
                <p14:nvPr/>
              </p14:nvContentPartPr>
              <p14:xfrm>
                <a:off x="4569262" y="2140347"/>
                <a:ext cx="8280" cy="11340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DFBE07A-BA68-A104-8BDC-3FAB06B7505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564942" y="2136027"/>
                  <a:ext cx="1692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6A6ECB5-D61B-678E-D60C-665CA4A3B406}"/>
                    </a:ext>
                  </a:extLst>
                </p14:cNvPr>
                <p14:cNvContentPartPr/>
                <p14:nvPr/>
              </p14:nvContentPartPr>
              <p14:xfrm>
                <a:off x="4556722" y="2155419"/>
                <a:ext cx="20520" cy="20088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6A6ECB5-D61B-678E-D60C-665CA4A3B40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552402" y="2151099"/>
                  <a:ext cx="29160" cy="209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DE07B03-882B-57C2-BE1E-9B8F59208252}"/>
              </a:ext>
            </a:extLst>
          </p:cNvPr>
          <p:cNvSpPr txBox="1"/>
          <p:nvPr/>
        </p:nvSpPr>
        <p:spPr>
          <a:xfrm>
            <a:off x="1861908" y="1696399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bg2"/>
                </a:solidFill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95A02B-4CE9-8262-DF29-DC2622E83B04}"/>
              </a:ext>
            </a:extLst>
          </p:cNvPr>
          <p:cNvSpPr txBox="1"/>
          <p:nvPr/>
        </p:nvSpPr>
        <p:spPr>
          <a:xfrm>
            <a:off x="3863970" y="1696399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bg2"/>
                </a:solidFill>
              </a:rPr>
              <a:t>=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D97A8A-59D0-5A2A-3E10-1AA60349E8DF}"/>
              </a:ext>
            </a:extLst>
          </p:cNvPr>
          <p:cNvSpPr/>
          <p:nvPr/>
        </p:nvSpPr>
        <p:spPr>
          <a:xfrm>
            <a:off x="4451994" y="1760417"/>
            <a:ext cx="1417323" cy="722573"/>
          </a:xfrm>
          <a:custGeom>
            <a:avLst/>
            <a:gdLst>
              <a:gd name="connsiteX0" fmla="*/ 0 w 1282811"/>
              <a:gd name="connsiteY0" fmla="*/ 653250 h 657991"/>
              <a:gd name="connsiteX1" fmla="*/ 201168 w 1282811"/>
              <a:gd name="connsiteY1" fmla="*/ 177762 h 657991"/>
              <a:gd name="connsiteX2" fmla="*/ 603504 w 1282811"/>
              <a:gd name="connsiteY2" fmla="*/ 4026 h 657991"/>
              <a:gd name="connsiteX3" fmla="*/ 1106424 w 1282811"/>
              <a:gd name="connsiteY3" fmla="*/ 324066 h 657991"/>
              <a:gd name="connsiteX4" fmla="*/ 1280160 w 1282811"/>
              <a:gd name="connsiteY4" fmla="*/ 634962 h 657991"/>
              <a:gd name="connsiteX5" fmla="*/ 1216152 w 1282811"/>
              <a:gd name="connsiteY5" fmla="*/ 634962 h 657991"/>
              <a:gd name="connsiteX6" fmla="*/ 0 w 1282811"/>
              <a:gd name="connsiteY6" fmla="*/ 653250 h 657991"/>
              <a:gd name="connsiteX0" fmla="*/ 0 w 1286446"/>
              <a:gd name="connsiteY0" fmla="*/ 653250 h 655838"/>
              <a:gd name="connsiteX1" fmla="*/ 201168 w 1286446"/>
              <a:gd name="connsiteY1" fmla="*/ 177762 h 655838"/>
              <a:gd name="connsiteX2" fmla="*/ 603504 w 1286446"/>
              <a:gd name="connsiteY2" fmla="*/ 4026 h 655838"/>
              <a:gd name="connsiteX3" fmla="*/ 1106424 w 1286446"/>
              <a:gd name="connsiteY3" fmla="*/ 324066 h 655838"/>
              <a:gd name="connsiteX4" fmla="*/ 1280160 w 1286446"/>
              <a:gd name="connsiteY4" fmla="*/ 634962 h 655838"/>
              <a:gd name="connsiteX5" fmla="*/ 1271016 w 1286446"/>
              <a:gd name="connsiteY5" fmla="*/ 625818 h 655838"/>
              <a:gd name="connsiteX6" fmla="*/ 0 w 1286446"/>
              <a:gd name="connsiteY6" fmla="*/ 653250 h 655838"/>
              <a:gd name="connsiteX0" fmla="*/ 0 w 1271016"/>
              <a:gd name="connsiteY0" fmla="*/ 653250 h 653250"/>
              <a:gd name="connsiteX1" fmla="*/ 201168 w 1271016"/>
              <a:gd name="connsiteY1" fmla="*/ 177762 h 653250"/>
              <a:gd name="connsiteX2" fmla="*/ 603504 w 1271016"/>
              <a:gd name="connsiteY2" fmla="*/ 4026 h 653250"/>
              <a:gd name="connsiteX3" fmla="*/ 1106424 w 1271016"/>
              <a:gd name="connsiteY3" fmla="*/ 324066 h 653250"/>
              <a:gd name="connsiteX4" fmla="*/ 1250349 w 1271016"/>
              <a:gd name="connsiteY4" fmla="*/ 567051 h 653250"/>
              <a:gd name="connsiteX5" fmla="*/ 1271016 w 1271016"/>
              <a:gd name="connsiteY5" fmla="*/ 625818 h 653250"/>
              <a:gd name="connsiteX6" fmla="*/ 0 w 1271016"/>
              <a:gd name="connsiteY6" fmla="*/ 653250 h 653250"/>
              <a:gd name="connsiteX0" fmla="*/ 0 w 1271016"/>
              <a:gd name="connsiteY0" fmla="*/ 653250 h 653250"/>
              <a:gd name="connsiteX1" fmla="*/ 201168 w 1271016"/>
              <a:gd name="connsiteY1" fmla="*/ 177762 h 653250"/>
              <a:gd name="connsiteX2" fmla="*/ 603504 w 1271016"/>
              <a:gd name="connsiteY2" fmla="*/ 4026 h 653250"/>
              <a:gd name="connsiteX3" fmla="*/ 1106424 w 1271016"/>
              <a:gd name="connsiteY3" fmla="*/ 324066 h 653250"/>
              <a:gd name="connsiteX4" fmla="*/ 1250349 w 1271016"/>
              <a:gd name="connsiteY4" fmla="*/ 567051 h 653250"/>
              <a:gd name="connsiteX5" fmla="*/ 1271016 w 1271016"/>
              <a:gd name="connsiteY5" fmla="*/ 650513 h 653250"/>
              <a:gd name="connsiteX6" fmla="*/ 0 w 1271016"/>
              <a:gd name="connsiteY6" fmla="*/ 653250 h 653250"/>
              <a:gd name="connsiteX0" fmla="*/ 0 w 1271016"/>
              <a:gd name="connsiteY0" fmla="*/ 653250 h 660420"/>
              <a:gd name="connsiteX1" fmla="*/ 201168 w 1271016"/>
              <a:gd name="connsiteY1" fmla="*/ 177762 h 660420"/>
              <a:gd name="connsiteX2" fmla="*/ 603504 w 1271016"/>
              <a:gd name="connsiteY2" fmla="*/ 4026 h 660420"/>
              <a:gd name="connsiteX3" fmla="*/ 1106424 w 1271016"/>
              <a:gd name="connsiteY3" fmla="*/ 324066 h 660420"/>
              <a:gd name="connsiteX4" fmla="*/ 1250349 w 1271016"/>
              <a:gd name="connsiteY4" fmla="*/ 567051 h 660420"/>
              <a:gd name="connsiteX5" fmla="*/ 1271016 w 1271016"/>
              <a:gd name="connsiteY5" fmla="*/ 660420 h 660420"/>
              <a:gd name="connsiteX6" fmla="*/ 0 w 1271016"/>
              <a:gd name="connsiteY6" fmla="*/ 653250 h 660420"/>
              <a:gd name="connsiteX0" fmla="*/ 0 w 1274035"/>
              <a:gd name="connsiteY0" fmla="*/ 667320 h 667320"/>
              <a:gd name="connsiteX1" fmla="*/ 204187 w 1274035"/>
              <a:gd name="connsiteY1" fmla="*/ 177841 h 667320"/>
              <a:gd name="connsiteX2" fmla="*/ 606523 w 1274035"/>
              <a:gd name="connsiteY2" fmla="*/ 4105 h 667320"/>
              <a:gd name="connsiteX3" fmla="*/ 1109443 w 1274035"/>
              <a:gd name="connsiteY3" fmla="*/ 324145 h 667320"/>
              <a:gd name="connsiteX4" fmla="*/ 1253368 w 1274035"/>
              <a:gd name="connsiteY4" fmla="*/ 567130 h 667320"/>
              <a:gd name="connsiteX5" fmla="*/ 1274035 w 1274035"/>
              <a:gd name="connsiteY5" fmla="*/ 660499 h 667320"/>
              <a:gd name="connsiteX6" fmla="*/ 0 w 1274035"/>
              <a:gd name="connsiteY6" fmla="*/ 667320 h 667320"/>
              <a:gd name="connsiteX0" fmla="*/ 0 w 1274035"/>
              <a:gd name="connsiteY0" fmla="*/ 658878 h 660452"/>
              <a:gd name="connsiteX1" fmla="*/ 204187 w 1274035"/>
              <a:gd name="connsiteY1" fmla="*/ 177794 h 660452"/>
              <a:gd name="connsiteX2" fmla="*/ 606523 w 1274035"/>
              <a:gd name="connsiteY2" fmla="*/ 4058 h 660452"/>
              <a:gd name="connsiteX3" fmla="*/ 1109443 w 1274035"/>
              <a:gd name="connsiteY3" fmla="*/ 324098 h 660452"/>
              <a:gd name="connsiteX4" fmla="*/ 1253368 w 1274035"/>
              <a:gd name="connsiteY4" fmla="*/ 567083 h 660452"/>
              <a:gd name="connsiteX5" fmla="*/ 1274035 w 1274035"/>
              <a:gd name="connsiteY5" fmla="*/ 660452 h 660452"/>
              <a:gd name="connsiteX6" fmla="*/ 0 w 1274035"/>
              <a:gd name="connsiteY6" fmla="*/ 658878 h 660452"/>
              <a:gd name="connsiteX0" fmla="*/ 0 w 1277054"/>
              <a:gd name="connsiteY0" fmla="*/ 667320 h 667320"/>
              <a:gd name="connsiteX1" fmla="*/ 207206 w 1277054"/>
              <a:gd name="connsiteY1" fmla="*/ 177841 h 667320"/>
              <a:gd name="connsiteX2" fmla="*/ 609542 w 1277054"/>
              <a:gd name="connsiteY2" fmla="*/ 4105 h 667320"/>
              <a:gd name="connsiteX3" fmla="*/ 1112462 w 1277054"/>
              <a:gd name="connsiteY3" fmla="*/ 324145 h 667320"/>
              <a:gd name="connsiteX4" fmla="*/ 1256387 w 1277054"/>
              <a:gd name="connsiteY4" fmla="*/ 567130 h 667320"/>
              <a:gd name="connsiteX5" fmla="*/ 1277054 w 1277054"/>
              <a:gd name="connsiteY5" fmla="*/ 660499 h 667320"/>
              <a:gd name="connsiteX6" fmla="*/ 0 w 1277054"/>
              <a:gd name="connsiteY6" fmla="*/ 667320 h 667320"/>
              <a:gd name="connsiteX0" fmla="*/ 0 w 1277054"/>
              <a:gd name="connsiteY0" fmla="*/ 658878 h 660452"/>
              <a:gd name="connsiteX1" fmla="*/ 207206 w 1277054"/>
              <a:gd name="connsiteY1" fmla="*/ 177794 h 660452"/>
              <a:gd name="connsiteX2" fmla="*/ 609542 w 1277054"/>
              <a:gd name="connsiteY2" fmla="*/ 4058 h 660452"/>
              <a:gd name="connsiteX3" fmla="*/ 1112462 w 1277054"/>
              <a:gd name="connsiteY3" fmla="*/ 324098 h 660452"/>
              <a:gd name="connsiteX4" fmla="*/ 1256387 w 1277054"/>
              <a:gd name="connsiteY4" fmla="*/ 567083 h 660452"/>
              <a:gd name="connsiteX5" fmla="*/ 1277054 w 1277054"/>
              <a:gd name="connsiteY5" fmla="*/ 660452 h 660452"/>
              <a:gd name="connsiteX6" fmla="*/ 0 w 1277054"/>
              <a:gd name="connsiteY6" fmla="*/ 658878 h 660452"/>
              <a:gd name="connsiteX0" fmla="*/ 0 w 1277054"/>
              <a:gd name="connsiteY0" fmla="*/ 658878 h 660452"/>
              <a:gd name="connsiteX1" fmla="*/ 207206 w 1277054"/>
              <a:gd name="connsiteY1" fmla="*/ 177794 h 660452"/>
              <a:gd name="connsiteX2" fmla="*/ 609542 w 1277054"/>
              <a:gd name="connsiteY2" fmla="*/ 4058 h 660452"/>
              <a:gd name="connsiteX3" fmla="*/ 1112462 w 1277054"/>
              <a:gd name="connsiteY3" fmla="*/ 324098 h 660452"/>
              <a:gd name="connsiteX4" fmla="*/ 1256387 w 1277054"/>
              <a:gd name="connsiteY4" fmla="*/ 567083 h 660452"/>
              <a:gd name="connsiteX5" fmla="*/ 1277054 w 1277054"/>
              <a:gd name="connsiteY5" fmla="*/ 660452 h 660452"/>
              <a:gd name="connsiteX6" fmla="*/ 0 w 1277054"/>
              <a:gd name="connsiteY6" fmla="*/ 658878 h 66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7054" h="660452">
                <a:moveTo>
                  <a:pt x="0" y="658878"/>
                </a:moveTo>
                <a:cubicBezTo>
                  <a:pt x="50292" y="475236"/>
                  <a:pt x="105616" y="286931"/>
                  <a:pt x="207206" y="177794"/>
                </a:cubicBezTo>
                <a:cubicBezTo>
                  <a:pt x="308796" y="68657"/>
                  <a:pt x="458666" y="-20326"/>
                  <a:pt x="609542" y="4058"/>
                </a:cubicBezTo>
                <a:cubicBezTo>
                  <a:pt x="760418" y="28442"/>
                  <a:pt x="1004655" y="230261"/>
                  <a:pt x="1112462" y="324098"/>
                </a:cubicBezTo>
                <a:cubicBezTo>
                  <a:pt x="1220269" y="417935"/>
                  <a:pt x="1238099" y="515267"/>
                  <a:pt x="1256387" y="567083"/>
                </a:cubicBezTo>
                <a:cubicBezTo>
                  <a:pt x="1274675" y="618899"/>
                  <a:pt x="1277054" y="660452"/>
                  <a:pt x="1277054" y="660452"/>
                </a:cubicBezTo>
                <a:lnTo>
                  <a:pt x="0" y="658878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049422D-F3DB-4571-8BB7-8A97137CCD59}"/>
                  </a:ext>
                </a:extLst>
              </p14:cNvPr>
              <p14:cNvContentPartPr/>
              <p14:nvPr/>
            </p14:nvContentPartPr>
            <p14:xfrm>
              <a:off x="5048292" y="2206757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049422D-F3DB-4571-8BB7-8A97137CCD5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030292" y="218875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D878377-9E78-B912-44A3-5383663DAA0E}"/>
                  </a:ext>
                </a:extLst>
              </p14:cNvPr>
              <p14:cNvContentPartPr/>
              <p14:nvPr/>
            </p14:nvContentPartPr>
            <p14:xfrm>
              <a:off x="5561292" y="2360477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D878377-9E78-B912-44A3-5383663DAA0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543292" y="234247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0C11D97-8E39-945B-ADB1-7A31178CE2FC}"/>
                  </a:ext>
                </a:extLst>
              </p14:cNvPr>
              <p14:cNvContentPartPr/>
              <p14:nvPr/>
            </p14:nvContentPartPr>
            <p14:xfrm>
              <a:off x="5347452" y="2155277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0C11D97-8E39-945B-ADB1-7A31178CE2F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329452" y="213727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3A28D1D-2EEB-A453-8D54-27C39C3A01BD}"/>
                  </a:ext>
                </a:extLst>
              </p14:cNvPr>
              <p14:cNvContentPartPr/>
              <p14:nvPr/>
            </p14:nvContentPartPr>
            <p14:xfrm>
              <a:off x="5339172" y="2001557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3A28D1D-2EEB-A453-8D54-27C39C3A01BD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321172" y="198355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DA962C9-723E-B5BE-22E3-E125D7A2EC0D}"/>
                  </a:ext>
                </a:extLst>
              </p14:cNvPr>
              <p14:cNvContentPartPr/>
              <p14:nvPr/>
            </p14:nvContentPartPr>
            <p14:xfrm>
              <a:off x="4570212" y="2292437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DA962C9-723E-B5BE-22E3-E125D7A2EC0D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552212" y="227443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F93362A-C540-9B1B-A9B0-2CA6C270BF97}"/>
                  </a:ext>
                </a:extLst>
              </p14:cNvPr>
              <p14:cNvContentPartPr/>
              <p14:nvPr/>
            </p14:nvContentPartPr>
            <p14:xfrm>
              <a:off x="5279412" y="2343197"/>
              <a:ext cx="36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F93362A-C540-9B1B-A9B0-2CA6C270BF9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261412" y="232519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97866A8-5D4C-4018-FDBF-FE77A37AE613}"/>
                  </a:ext>
                </a:extLst>
              </p14:cNvPr>
              <p14:cNvContentPartPr/>
              <p14:nvPr/>
            </p14:nvContentPartPr>
            <p14:xfrm>
              <a:off x="4860372" y="2352197"/>
              <a:ext cx="360" cy="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97866A8-5D4C-4018-FDBF-FE77A37AE613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842372" y="233419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93F8796-0483-79CF-0D50-CDD49096948E}"/>
                  </a:ext>
                </a:extLst>
              </p14:cNvPr>
              <p14:cNvContentPartPr/>
              <p14:nvPr/>
            </p14:nvContentPartPr>
            <p14:xfrm>
              <a:off x="4894572" y="2018837"/>
              <a:ext cx="360" cy="3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93F8796-0483-79CF-0D50-CDD49096948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876572" y="200083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2AC237F-800E-957B-6B24-A3F20BC8A7AA}"/>
                  </a:ext>
                </a:extLst>
              </p14:cNvPr>
              <p14:cNvContentPartPr/>
              <p14:nvPr/>
            </p14:nvContentPartPr>
            <p14:xfrm>
              <a:off x="5031372" y="2018837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2AC237F-800E-957B-6B24-A3F20BC8A7A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013372" y="200083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2E52059-7D25-1B15-3AEC-6C6F04AC8EC8}"/>
                  </a:ext>
                </a:extLst>
              </p14:cNvPr>
              <p14:cNvContentPartPr/>
              <p14:nvPr/>
            </p14:nvContentPartPr>
            <p14:xfrm>
              <a:off x="5193732" y="2053037"/>
              <a:ext cx="36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2E52059-7D25-1B15-3AEC-6C6F04AC8EC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175732" y="203503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E766C47-3034-A52F-FFFB-1A1482DE6505}"/>
                  </a:ext>
                </a:extLst>
              </p14:cNvPr>
              <p14:cNvContentPartPr/>
              <p14:nvPr/>
            </p14:nvContentPartPr>
            <p14:xfrm>
              <a:off x="4766412" y="2189477"/>
              <a:ext cx="360" cy="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E766C47-3034-A52F-FFFB-1A1482DE6505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748412" y="217147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16D93E7-037F-E92F-0686-FBFC2F9BBD6E}"/>
                  </a:ext>
                </a:extLst>
              </p14:cNvPr>
              <p14:cNvContentPartPr/>
              <p14:nvPr/>
            </p14:nvContentPartPr>
            <p14:xfrm>
              <a:off x="5732292" y="2249237"/>
              <a:ext cx="360" cy="3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16D93E7-037F-E92F-0686-FBFC2F9BBD6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714292" y="2231237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E54E2F2-1A4A-4609-E557-24FF15F6DDF0}"/>
              </a:ext>
            </a:extLst>
          </p:cNvPr>
          <p:cNvSpPr/>
          <p:nvPr/>
        </p:nvSpPr>
        <p:spPr>
          <a:xfrm>
            <a:off x="6096000" y="1491021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A9F5385-8436-0DA2-5B43-312BBF779A11}"/>
              </a:ext>
            </a:extLst>
          </p:cNvPr>
          <p:cNvSpPr/>
          <p:nvPr/>
        </p:nvSpPr>
        <p:spPr>
          <a:xfrm>
            <a:off x="6810922" y="1602488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Weigh Out Needed Regolith and Water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50CD13B-E3B1-65C3-5703-7EB844AA261E}"/>
              </a:ext>
            </a:extLst>
          </p:cNvPr>
          <p:cNvSpPr/>
          <p:nvPr/>
        </p:nvSpPr>
        <p:spPr>
          <a:xfrm>
            <a:off x="6096000" y="2523772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8D76351-6DFD-CBBE-6A66-CFEB6F1EFC7F}"/>
              </a:ext>
            </a:extLst>
          </p:cNvPr>
          <p:cNvSpPr/>
          <p:nvPr/>
        </p:nvSpPr>
        <p:spPr>
          <a:xfrm>
            <a:off x="6810922" y="2635239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Combine Regolith and Water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EE3727-9D9A-7E43-3864-1A6880535B50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28918448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8855"/>
            <a:ext cx="9601200" cy="960276"/>
          </a:xfrm>
        </p:spPr>
        <p:txBody>
          <a:bodyPr/>
          <a:lstStyle/>
          <a:p>
            <a:pPr algn="ctr"/>
            <a:r>
              <a:rPr lang="en-US"/>
              <a:t>Sponsor and Advisor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2AFC1E-7AB1-CD43-56B5-210304222E34}"/>
              </a:ext>
            </a:extLst>
          </p:cNvPr>
          <p:cNvSpPr txBox="1"/>
          <p:nvPr/>
        </p:nvSpPr>
        <p:spPr>
          <a:xfrm>
            <a:off x="227739" y="4845264"/>
            <a:ext cx="3440301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/>
              <a:t>Annette Gray</a:t>
            </a:r>
            <a:endParaRPr lang="en-US">
              <a:ea typeface="Calibri"/>
              <a:cs typeface="Calibri"/>
            </a:endParaRPr>
          </a:p>
          <a:p>
            <a:pPr algn="ctr"/>
            <a:r>
              <a:rPr lang="en-US" i="1"/>
              <a:t>NASA-Marshall Space Flight Center</a:t>
            </a:r>
          </a:p>
          <a:p>
            <a:pPr algn="ctr"/>
            <a:r>
              <a:rPr lang="en-US" i="1"/>
              <a:t>Mentor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E8241-62D8-5A9D-80C2-65C5FFAA4CD2}"/>
              </a:ext>
            </a:extLst>
          </p:cNvPr>
          <p:cNvSpPr txBox="1">
            <a:spLocks noChangeAspect="1"/>
          </p:cNvSpPr>
          <p:nvPr/>
        </p:nvSpPr>
        <p:spPr>
          <a:xfrm>
            <a:off x="6824234" y="4845264"/>
            <a:ext cx="380156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Dr. Shayne McConomy</a:t>
            </a:r>
          </a:p>
          <a:p>
            <a:pPr algn="ctr"/>
            <a:r>
              <a:rPr lang="en-US"/>
              <a:t>FAMU-FSU College of Engineering</a:t>
            </a:r>
          </a:p>
          <a:p>
            <a:pPr algn="ctr"/>
            <a:r>
              <a:rPr lang="en-US"/>
              <a:t>Advisor</a:t>
            </a:r>
          </a:p>
        </p:txBody>
      </p:sp>
      <p:pic>
        <p:nvPicPr>
          <p:cNvPr id="16" name="Content Placeholder 1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824D7FB-6ED4-9DE3-9B38-01C85000EB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28570" y="1331313"/>
            <a:ext cx="2592896" cy="3422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3DDB4C-97B0-408A-A6B1-48996DF77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29" y="1331314"/>
            <a:ext cx="2738056" cy="3422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27E5D388-F17D-51DB-2A97-2264400B7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986" y="1331313"/>
            <a:ext cx="2592896" cy="3423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D84058-D733-9988-00F1-BED621A6DFD1}"/>
              </a:ext>
            </a:extLst>
          </p:cNvPr>
          <p:cNvSpPr txBox="1"/>
          <p:nvPr/>
        </p:nvSpPr>
        <p:spPr>
          <a:xfrm>
            <a:off x="3667282" y="4845264"/>
            <a:ext cx="3440301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/>
              <a:t>Marvin Barnes</a:t>
            </a:r>
            <a:endParaRPr lang="en-US">
              <a:ea typeface="Calibri"/>
              <a:cs typeface="Calibri"/>
            </a:endParaRPr>
          </a:p>
          <a:p>
            <a:pPr algn="ctr"/>
            <a:r>
              <a:rPr lang="en-US" i="1"/>
              <a:t>NASA-Marshall Space Flight Center</a:t>
            </a:r>
          </a:p>
          <a:p>
            <a:pPr algn="ctr"/>
            <a:r>
              <a:rPr lang="en-US" i="1"/>
              <a:t>Sponsor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68FDC7-62EC-7386-9117-7B1317C753F0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1270984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E70C7683-2D3D-C54B-1F4F-E0F8AE702856}"/>
              </a:ext>
            </a:extLst>
          </p:cNvPr>
          <p:cNvSpPr/>
          <p:nvPr/>
        </p:nvSpPr>
        <p:spPr>
          <a:xfrm>
            <a:off x="1409775" y="1975095"/>
            <a:ext cx="1950168" cy="1461542"/>
          </a:xfrm>
          <a:prstGeom prst="rect">
            <a:avLst/>
          </a:prstGeom>
          <a:solidFill>
            <a:schemeClr val="bg1">
              <a:lumMod val="6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225" y="49744"/>
            <a:ext cx="7850777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Pre-Cool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D97A8A-59D0-5A2A-3E10-1AA60349E8DF}"/>
              </a:ext>
            </a:extLst>
          </p:cNvPr>
          <p:cNvSpPr/>
          <p:nvPr/>
        </p:nvSpPr>
        <p:spPr>
          <a:xfrm>
            <a:off x="1708794" y="1010020"/>
            <a:ext cx="1417323" cy="722573"/>
          </a:xfrm>
          <a:custGeom>
            <a:avLst/>
            <a:gdLst>
              <a:gd name="connsiteX0" fmla="*/ 0 w 1282811"/>
              <a:gd name="connsiteY0" fmla="*/ 653250 h 657991"/>
              <a:gd name="connsiteX1" fmla="*/ 201168 w 1282811"/>
              <a:gd name="connsiteY1" fmla="*/ 177762 h 657991"/>
              <a:gd name="connsiteX2" fmla="*/ 603504 w 1282811"/>
              <a:gd name="connsiteY2" fmla="*/ 4026 h 657991"/>
              <a:gd name="connsiteX3" fmla="*/ 1106424 w 1282811"/>
              <a:gd name="connsiteY3" fmla="*/ 324066 h 657991"/>
              <a:gd name="connsiteX4" fmla="*/ 1280160 w 1282811"/>
              <a:gd name="connsiteY4" fmla="*/ 634962 h 657991"/>
              <a:gd name="connsiteX5" fmla="*/ 1216152 w 1282811"/>
              <a:gd name="connsiteY5" fmla="*/ 634962 h 657991"/>
              <a:gd name="connsiteX6" fmla="*/ 0 w 1282811"/>
              <a:gd name="connsiteY6" fmla="*/ 653250 h 657991"/>
              <a:gd name="connsiteX0" fmla="*/ 0 w 1286446"/>
              <a:gd name="connsiteY0" fmla="*/ 653250 h 655838"/>
              <a:gd name="connsiteX1" fmla="*/ 201168 w 1286446"/>
              <a:gd name="connsiteY1" fmla="*/ 177762 h 655838"/>
              <a:gd name="connsiteX2" fmla="*/ 603504 w 1286446"/>
              <a:gd name="connsiteY2" fmla="*/ 4026 h 655838"/>
              <a:gd name="connsiteX3" fmla="*/ 1106424 w 1286446"/>
              <a:gd name="connsiteY3" fmla="*/ 324066 h 655838"/>
              <a:gd name="connsiteX4" fmla="*/ 1280160 w 1286446"/>
              <a:gd name="connsiteY4" fmla="*/ 634962 h 655838"/>
              <a:gd name="connsiteX5" fmla="*/ 1271016 w 1286446"/>
              <a:gd name="connsiteY5" fmla="*/ 625818 h 655838"/>
              <a:gd name="connsiteX6" fmla="*/ 0 w 1286446"/>
              <a:gd name="connsiteY6" fmla="*/ 653250 h 655838"/>
              <a:gd name="connsiteX0" fmla="*/ 0 w 1271016"/>
              <a:gd name="connsiteY0" fmla="*/ 653250 h 653250"/>
              <a:gd name="connsiteX1" fmla="*/ 201168 w 1271016"/>
              <a:gd name="connsiteY1" fmla="*/ 177762 h 653250"/>
              <a:gd name="connsiteX2" fmla="*/ 603504 w 1271016"/>
              <a:gd name="connsiteY2" fmla="*/ 4026 h 653250"/>
              <a:gd name="connsiteX3" fmla="*/ 1106424 w 1271016"/>
              <a:gd name="connsiteY3" fmla="*/ 324066 h 653250"/>
              <a:gd name="connsiteX4" fmla="*/ 1250349 w 1271016"/>
              <a:gd name="connsiteY4" fmla="*/ 567051 h 653250"/>
              <a:gd name="connsiteX5" fmla="*/ 1271016 w 1271016"/>
              <a:gd name="connsiteY5" fmla="*/ 625818 h 653250"/>
              <a:gd name="connsiteX6" fmla="*/ 0 w 1271016"/>
              <a:gd name="connsiteY6" fmla="*/ 653250 h 653250"/>
              <a:gd name="connsiteX0" fmla="*/ 0 w 1271016"/>
              <a:gd name="connsiteY0" fmla="*/ 653250 h 653250"/>
              <a:gd name="connsiteX1" fmla="*/ 201168 w 1271016"/>
              <a:gd name="connsiteY1" fmla="*/ 177762 h 653250"/>
              <a:gd name="connsiteX2" fmla="*/ 603504 w 1271016"/>
              <a:gd name="connsiteY2" fmla="*/ 4026 h 653250"/>
              <a:gd name="connsiteX3" fmla="*/ 1106424 w 1271016"/>
              <a:gd name="connsiteY3" fmla="*/ 324066 h 653250"/>
              <a:gd name="connsiteX4" fmla="*/ 1250349 w 1271016"/>
              <a:gd name="connsiteY4" fmla="*/ 567051 h 653250"/>
              <a:gd name="connsiteX5" fmla="*/ 1271016 w 1271016"/>
              <a:gd name="connsiteY5" fmla="*/ 650513 h 653250"/>
              <a:gd name="connsiteX6" fmla="*/ 0 w 1271016"/>
              <a:gd name="connsiteY6" fmla="*/ 653250 h 653250"/>
              <a:gd name="connsiteX0" fmla="*/ 0 w 1271016"/>
              <a:gd name="connsiteY0" fmla="*/ 653250 h 660420"/>
              <a:gd name="connsiteX1" fmla="*/ 201168 w 1271016"/>
              <a:gd name="connsiteY1" fmla="*/ 177762 h 660420"/>
              <a:gd name="connsiteX2" fmla="*/ 603504 w 1271016"/>
              <a:gd name="connsiteY2" fmla="*/ 4026 h 660420"/>
              <a:gd name="connsiteX3" fmla="*/ 1106424 w 1271016"/>
              <a:gd name="connsiteY3" fmla="*/ 324066 h 660420"/>
              <a:gd name="connsiteX4" fmla="*/ 1250349 w 1271016"/>
              <a:gd name="connsiteY4" fmla="*/ 567051 h 660420"/>
              <a:gd name="connsiteX5" fmla="*/ 1271016 w 1271016"/>
              <a:gd name="connsiteY5" fmla="*/ 660420 h 660420"/>
              <a:gd name="connsiteX6" fmla="*/ 0 w 1271016"/>
              <a:gd name="connsiteY6" fmla="*/ 653250 h 660420"/>
              <a:gd name="connsiteX0" fmla="*/ 0 w 1274035"/>
              <a:gd name="connsiteY0" fmla="*/ 667320 h 667320"/>
              <a:gd name="connsiteX1" fmla="*/ 204187 w 1274035"/>
              <a:gd name="connsiteY1" fmla="*/ 177841 h 667320"/>
              <a:gd name="connsiteX2" fmla="*/ 606523 w 1274035"/>
              <a:gd name="connsiteY2" fmla="*/ 4105 h 667320"/>
              <a:gd name="connsiteX3" fmla="*/ 1109443 w 1274035"/>
              <a:gd name="connsiteY3" fmla="*/ 324145 h 667320"/>
              <a:gd name="connsiteX4" fmla="*/ 1253368 w 1274035"/>
              <a:gd name="connsiteY4" fmla="*/ 567130 h 667320"/>
              <a:gd name="connsiteX5" fmla="*/ 1274035 w 1274035"/>
              <a:gd name="connsiteY5" fmla="*/ 660499 h 667320"/>
              <a:gd name="connsiteX6" fmla="*/ 0 w 1274035"/>
              <a:gd name="connsiteY6" fmla="*/ 667320 h 667320"/>
              <a:gd name="connsiteX0" fmla="*/ 0 w 1274035"/>
              <a:gd name="connsiteY0" fmla="*/ 658878 h 660452"/>
              <a:gd name="connsiteX1" fmla="*/ 204187 w 1274035"/>
              <a:gd name="connsiteY1" fmla="*/ 177794 h 660452"/>
              <a:gd name="connsiteX2" fmla="*/ 606523 w 1274035"/>
              <a:gd name="connsiteY2" fmla="*/ 4058 h 660452"/>
              <a:gd name="connsiteX3" fmla="*/ 1109443 w 1274035"/>
              <a:gd name="connsiteY3" fmla="*/ 324098 h 660452"/>
              <a:gd name="connsiteX4" fmla="*/ 1253368 w 1274035"/>
              <a:gd name="connsiteY4" fmla="*/ 567083 h 660452"/>
              <a:gd name="connsiteX5" fmla="*/ 1274035 w 1274035"/>
              <a:gd name="connsiteY5" fmla="*/ 660452 h 660452"/>
              <a:gd name="connsiteX6" fmla="*/ 0 w 1274035"/>
              <a:gd name="connsiteY6" fmla="*/ 658878 h 660452"/>
              <a:gd name="connsiteX0" fmla="*/ 0 w 1277054"/>
              <a:gd name="connsiteY0" fmla="*/ 667320 h 667320"/>
              <a:gd name="connsiteX1" fmla="*/ 207206 w 1277054"/>
              <a:gd name="connsiteY1" fmla="*/ 177841 h 667320"/>
              <a:gd name="connsiteX2" fmla="*/ 609542 w 1277054"/>
              <a:gd name="connsiteY2" fmla="*/ 4105 h 667320"/>
              <a:gd name="connsiteX3" fmla="*/ 1112462 w 1277054"/>
              <a:gd name="connsiteY3" fmla="*/ 324145 h 667320"/>
              <a:gd name="connsiteX4" fmla="*/ 1256387 w 1277054"/>
              <a:gd name="connsiteY4" fmla="*/ 567130 h 667320"/>
              <a:gd name="connsiteX5" fmla="*/ 1277054 w 1277054"/>
              <a:gd name="connsiteY5" fmla="*/ 660499 h 667320"/>
              <a:gd name="connsiteX6" fmla="*/ 0 w 1277054"/>
              <a:gd name="connsiteY6" fmla="*/ 667320 h 667320"/>
              <a:gd name="connsiteX0" fmla="*/ 0 w 1277054"/>
              <a:gd name="connsiteY0" fmla="*/ 658878 h 660452"/>
              <a:gd name="connsiteX1" fmla="*/ 207206 w 1277054"/>
              <a:gd name="connsiteY1" fmla="*/ 177794 h 660452"/>
              <a:gd name="connsiteX2" fmla="*/ 609542 w 1277054"/>
              <a:gd name="connsiteY2" fmla="*/ 4058 h 660452"/>
              <a:gd name="connsiteX3" fmla="*/ 1112462 w 1277054"/>
              <a:gd name="connsiteY3" fmla="*/ 324098 h 660452"/>
              <a:gd name="connsiteX4" fmla="*/ 1256387 w 1277054"/>
              <a:gd name="connsiteY4" fmla="*/ 567083 h 660452"/>
              <a:gd name="connsiteX5" fmla="*/ 1277054 w 1277054"/>
              <a:gd name="connsiteY5" fmla="*/ 660452 h 660452"/>
              <a:gd name="connsiteX6" fmla="*/ 0 w 1277054"/>
              <a:gd name="connsiteY6" fmla="*/ 658878 h 660452"/>
              <a:gd name="connsiteX0" fmla="*/ 0 w 1277054"/>
              <a:gd name="connsiteY0" fmla="*/ 658878 h 660452"/>
              <a:gd name="connsiteX1" fmla="*/ 207206 w 1277054"/>
              <a:gd name="connsiteY1" fmla="*/ 177794 h 660452"/>
              <a:gd name="connsiteX2" fmla="*/ 609542 w 1277054"/>
              <a:gd name="connsiteY2" fmla="*/ 4058 h 660452"/>
              <a:gd name="connsiteX3" fmla="*/ 1112462 w 1277054"/>
              <a:gd name="connsiteY3" fmla="*/ 324098 h 660452"/>
              <a:gd name="connsiteX4" fmla="*/ 1256387 w 1277054"/>
              <a:gd name="connsiteY4" fmla="*/ 567083 h 660452"/>
              <a:gd name="connsiteX5" fmla="*/ 1277054 w 1277054"/>
              <a:gd name="connsiteY5" fmla="*/ 660452 h 660452"/>
              <a:gd name="connsiteX6" fmla="*/ 0 w 1277054"/>
              <a:gd name="connsiteY6" fmla="*/ 658878 h 66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7054" h="660452">
                <a:moveTo>
                  <a:pt x="0" y="658878"/>
                </a:moveTo>
                <a:cubicBezTo>
                  <a:pt x="50292" y="475236"/>
                  <a:pt x="105616" y="286931"/>
                  <a:pt x="207206" y="177794"/>
                </a:cubicBezTo>
                <a:cubicBezTo>
                  <a:pt x="308796" y="68657"/>
                  <a:pt x="458666" y="-20326"/>
                  <a:pt x="609542" y="4058"/>
                </a:cubicBezTo>
                <a:cubicBezTo>
                  <a:pt x="760418" y="28442"/>
                  <a:pt x="1004655" y="230261"/>
                  <a:pt x="1112462" y="324098"/>
                </a:cubicBezTo>
                <a:cubicBezTo>
                  <a:pt x="1220269" y="417935"/>
                  <a:pt x="1238099" y="515267"/>
                  <a:pt x="1256387" y="567083"/>
                </a:cubicBezTo>
                <a:cubicBezTo>
                  <a:pt x="1274675" y="618899"/>
                  <a:pt x="1277054" y="660452"/>
                  <a:pt x="1277054" y="660452"/>
                </a:cubicBezTo>
                <a:lnTo>
                  <a:pt x="0" y="658878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049422D-F3DB-4571-8BB7-8A97137CCD59}"/>
                  </a:ext>
                </a:extLst>
              </p14:cNvPr>
              <p14:cNvContentPartPr/>
              <p14:nvPr/>
            </p14:nvContentPartPr>
            <p14:xfrm>
              <a:off x="2305092" y="1456360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049422D-F3DB-4571-8BB7-8A97137CCD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87092" y="1438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D878377-9E78-B912-44A3-5383663DAA0E}"/>
                  </a:ext>
                </a:extLst>
              </p14:cNvPr>
              <p14:cNvContentPartPr/>
              <p14:nvPr/>
            </p14:nvContentPartPr>
            <p14:xfrm>
              <a:off x="2818092" y="1610080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D878377-9E78-B912-44A3-5383663DAA0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00092" y="1592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0C11D97-8E39-945B-ADB1-7A31178CE2FC}"/>
                  </a:ext>
                </a:extLst>
              </p14:cNvPr>
              <p14:cNvContentPartPr/>
              <p14:nvPr/>
            </p14:nvContentPartPr>
            <p14:xfrm>
              <a:off x="2604252" y="1404880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0C11D97-8E39-945B-ADB1-7A31178CE2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86252" y="13868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3A28D1D-2EEB-A453-8D54-27C39C3A01BD}"/>
                  </a:ext>
                </a:extLst>
              </p14:cNvPr>
              <p14:cNvContentPartPr/>
              <p14:nvPr/>
            </p14:nvContentPartPr>
            <p14:xfrm>
              <a:off x="2595972" y="1251160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3A28D1D-2EEB-A453-8D54-27C39C3A01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7972" y="12331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DA962C9-723E-B5BE-22E3-E125D7A2EC0D}"/>
                  </a:ext>
                </a:extLst>
              </p14:cNvPr>
              <p14:cNvContentPartPr/>
              <p14:nvPr/>
            </p14:nvContentPartPr>
            <p14:xfrm>
              <a:off x="1827012" y="154204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DA962C9-723E-B5BE-22E3-E125D7A2EC0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09012" y="1524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F93362A-C540-9B1B-A9B0-2CA6C270BF97}"/>
                  </a:ext>
                </a:extLst>
              </p14:cNvPr>
              <p14:cNvContentPartPr/>
              <p14:nvPr/>
            </p14:nvContentPartPr>
            <p14:xfrm>
              <a:off x="2536212" y="1592800"/>
              <a:ext cx="36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F93362A-C540-9B1B-A9B0-2CA6C270BF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8212" y="15748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97866A8-5D4C-4018-FDBF-FE77A37AE613}"/>
                  </a:ext>
                </a:extLst>
              </p14:cNvPr>
              <p14:cNvContentPartPr/>
              <p14:nvPr/>
            </p14:nvContentPartPr>
            <p14:xfrm>
              <a:off x="2117172" y="1601800"/>
              <a:ext cx="360" cy="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97866A8-5D4C-4018-FDBF-FE77A37AE61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99172" y="15838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93F8796-0483-79CF-0D50-CDD49096948E}"/>
                  </a:ext>
                </a:extLst>
              </p14:cNvPr>
              <p14:cNvContentPartPr/>
              <p14:nvPr/>
            </p14:nvContentPartPr>
            <p14:xfrm>
              <a:off x="2151372" y="1268440"/>
              <a:ext cx="360" cy="3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93F8796-0483-79CF-0D50-CDD49096948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3372" y="12504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2AC237F-800E-957B-6B24-A3F20BC8A7AA}"/>
                  </a:ext>
                </a:extLst>
              </p14:cNvPr>
              <p14:cNvContentPartPr/>
              <p14:nvPr/>
            </p14:nvContentPartPr>
            <p14:xfrm>
              <a:off x="2288172" y="1268440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2AC237F-800E-957B-6B24-A3F20BC8A7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0172" y="12504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2E52059-7D25-1B15-3AEC-6C6F04AC8EC8}"/>
                  </a:ext>
                </a:extLst>
              </p14:cNvPr>
              <p14:cNvContentPartPr/>
              <p14:nvPr/>
            </p14:nvContentPartPr>
            <p14:xfrm>
              <a:off x="2450532" y="1302640"/>
              <a:ext cx="36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2E52059-7D25-1B15-3AEC-6C6F04AC8EC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32532" y="12846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E766C47-3034-A52F-FFFB-1A1482DE6505}"/>
                  </a:ext>
                </a:extLst>
              </p14:cNvPr>
              <p14:cNvContentPartPr/>
              <p14:nvPr/>
            </p14:nvContentPartPr>
            <p14:xfrm>
              <a:off x="2023212" y="1439080"/>
              <a:ext cx="360" cy="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E766C47-3034-A52F-FFFB-1A1482DE65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05212" y="1421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16D93E7-037F-E92F-0686-FBFC2F9BBD6E}"/>
                  </a:ext>
                </a:extLst>
              </p14:cNvPr>
              <p14:cNvContentPartPr/>
              <p14:nvPr/>
            </p14:nvContentPartPr>
            <p14:xfrm>
              <a:off x="2989092" y="1498840"/>
              <a:ext cx="360" cy="3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16D93E7-037F-E92F-0686-FBFC2F9BBD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71092" y="1480840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9E26B866-0C59-99FE-1A76-A32D3CC8FC21}"/>
              </a:ext>
            </a:extLst>
          </p:cNvPr>
          <p:cNvSpPr/>
          <p:nvPr/>
        </p:nvSpPr>
        <p:spPr>
          <a:xfrm>
            <a:off x="1271016" y="1974127"/>
            <a:ext cx="2231136" cy="1466088"/>
          </a:xfrm>
          <a:prstGeom prst="rect">
            <a:avLst/>
          </a:prstGeom>
          <a:solidFill>
            <a:srgbClr val="E0BD85">
              <a:alpha val="6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5335532-6848-FC45-241C-39F9D4BBB1A4}"/>
              </a:ext>
            </a:extLst>
          </p:cNvPr>
          <p:cNvSpPr/>
          <p:nvPr/>
        </p:nvSpPr>
        <p:spPr>
          <a:xfrm>
            <a:off x="1271016" y="3436637"/>
            <a:ext cx="2231136" cy="226613"/>
          </a:xfrm>
          <a:prstGeom prst="rect">
            <a:avLst/>
          </a:prstGeom>
          <a:solidFill>
            <a:srgbClr val="81B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F52F5FF-9518-04BB-4839-303EEB5F0514}"/>
              </a:ext>
            </a:extLst>
          </p:cNvPr>
          <p:cNvCxnSpPr/>
          <p:nvPr/>
        </p:nvCxnSpPr>
        <p:spPr>
          <a:xfrm>
            <a:off x="2385217" y="1830784"/>
            <a:ext cx="0" cy="1036244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A66C40BA-5EF1-62AD-9760-8277F4E85058}"/>
              </a:ext>
            </a:extLst>
          </p:cNvPr>
          <p:cNvSpPr/>
          <p:nvPr/>
        </p:nvSpPr>
        <p:spPr>
          <a:xfrm>
            <a:off x="6096000" y="1491021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A93A4608-33B6-A958-3C64-714ADE55F0F3}"/>
              </a:ext>
            </a:extLst>
          </p:cNvPr>
          <p:cNvSpPr/>
          <p:nvPr/>
        </p:nvSpPr>
        <p:spPr>
          <a:xfrm>
            <a:off x="6810922" y="1602488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Weigh Out Needed Regolith and Water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7C42200-03C2-45FE-0ABF-7DAF6EB45EEB}"/>
              </a:ext>
            </a:extLst>
          </p:cNvPr>
          <p:cNvSpPr/>
          <p:nvPr/>
        </p:nvSpPr>
        <p:spPr>
          <a:xfrm>
            <a:off x="6096000" y="2523772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3C70361F-A24B-724B-74C3-D9287206D188}"/>
              </a:ext>
            </a:extLst>
          </p:cNvPr>
          <p:cNvSpPr/>
          <p:nvPr/>
        </p:nvSpPr>
        <p:spPr>
          <a:xfrm>
            <a:off x="6810922" y="2635239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Combine Regolith and Water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F02A4799-8557-1319-4B0F-605208942287}"/>
              </a:ext>
            </a:extLst>
          </p:cNvPr>
          <p:cNvSpPr/>
          <p:nvPr/>
        </p:nvSpPr>
        <p:spPr>
          <a:xfrm>
            <a:off x="6096000" y="3556523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895A1620-1D62-DC48-E7C7-23AC3E4199F5}"/>
              </a:ext>
            </a:extLst>
          </p:cNvPr>
          <p:cNvSpPr/>
          <p:nvPr/>
        </p:nvSpPr>
        <p:spPr>
          <a:xfrm>
            <a:off x="6810922" y="3667990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Add Sample to Box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FF65D7-D09B-41D9-0706-A7A170F9FC47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1025123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2416D-8BE8-D77D-0FC1-C34DF950CB62}"/>
              </a:ext>
            </a:extLst>
          </p:cNvPr>
          <p:cNvSpPr/>
          <p:nvPr/>
        </p:nvSpPr>
        <p:spPr>
          <a:xfrm>
            <a:off x="1271016" y="1974127"/>
            <a:ext cx="2231136" cy="1466088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225" y="49744"/>
            <a:ext cx="7850777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Pre-Cool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32BE8E-A574-7993-1BEF-ACBDC0CE59C1}"/>
              </a:ext>
            </a:extLst>
          </p:cNvPr>
          <p:cNvSpPr/>
          <p:nvPr/>
        </p:nvSpPr>
        <p:spPr>
          <a:xfrm>
            <a:off x="1271016" y="3436637"/>
            <a:ext cx="2231136" cy="226613"/>
          </a:xfrm>
          <a:prstGeom prst="rect">
            <a:avLst/>
          </a:prstGeom>
          <a:solidFill>
            <a:srgbClr val="81B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2D64142-8748-3F3A-7117-22685B099351}"/>
                  </a:ext>
                </a:extLst>
              </p14:cNvPr>
              <p14:cNvContentPartPr/>
              <p14:nvPr/>
            </p14:nvContentPartPr>
            <p14:xfrm>
              <a:off x="-487258" y="4622864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2D64142-8748-3F3A-7117-22685B09935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91578" y="4618544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86F4F3D-4C9D-82F8-830F-D7BD37078EB9}"/>
              </a:ext>
            </a:extLst>
          </p:cNvPr>
          <p:cNvSpPr/>
          <p:nvPr/>
        </p:nvSpPr>
        <p:spPr>
          <a:xfrm>
            <a:off x="6096000" y="1491021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9E6D12C-6270-E319-FDEA-EE6E9FF7B4F5}"/>
              </a:ext>
            </a:extLst>
          </p:cNvPr>
          <p:cNvSpPr/>
          <p:nvPr/>
        </p:nvSpPr>
        <p:spPr>
          <a:xfrm>
            <a:off x="6810922" y="1602488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Weigh Out Needed Regolith and Water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6DAB134-2E87-8420-161B-DEEA39402266}"/>
              </a:ext>
            </a:extLst>
          </p:cNvPr>
          <p:cNvSpPr/>
          <p:nvPr/>
        </p:nvSpPr>
        <p:spPr>
          <a:xfrm>
            <a:off x="6096000" y="2523772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EAAB549-B47E-398F-64C4-D751821DFB70}"/>
              </a:ext>
            </a:extLst>
          </p:cNvPr>
          <p:cNvSpPr/>
          <p:nvPr/>
        </p:nvSpPr>
        <p:spPr>
          <a:xfrm>
            <a:off x="6810922" y="2635239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Combine Regolith and Water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15850A5-6C5C-C53F-E5E0-25E2E3840AD9}"/>
              </a:ext>
            </a:extLst>
          </p:cNvPr>
          <p:cNvSpPr/>
          <p:nvPr/>
        </p:nvSpPr>
        <p:spPr>
          <a:xfrm>
            <a:off x="6096000" y="3556523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BF5C96-117E-187E-5442-01BB976CDED6}"/>
              </a:ext>
            </a:extLst>
          </p:cNvPr>
          <p:cNvSpPr/>
          <p:nvPr/>
        </p:nvSpPr>
        <p:spPr>
          <a:xfrm>
            <a:off x="6810922" y="3667990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Add Sample to Box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D00771-8E4A-B33B-C23B-A49CC92FE809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30189579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2416D-8BE8-D77D-0FC1-C34DF950CB62}"/>
              </a:ext>
            </a:extLst>
          </p:cNvPr>
          <p:cNvSpPr/>
          <p:nvPr/>
        </p:nvSpPr>
        <p:spPr>
          <a:xfrm>
            <a:off x="1271016" y="1974127"/>
            <a:ext cx="2231136" cy="1466088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225" y="49744"/>
            <a:ext cx="7850777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Pre-Cool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32BE8E-A574-7993-1BEF-ACBDC0CE59C1}"/>
              </a:ext>
            </a:extLst>
          </p:cNvPr>
          <p:cNvSpPr/>
          <p:nvPr/>
        </p:nvSpPr>
        <p:spPr>
          <a:xfrm>
            <a:off x="1271016" y="3436637"/>
            <a:ext cx="2231136" cy="226613"/>
          </a:xfrm>
          <a:prstGeom prst="rect">
            <a:avLst/>
          </a:prstGeom>
          <a:solidFill>
            <a:srgbClr val="81B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2D64142-8748-3F3A-7117-22685B099351}"/>
                  </a:ext>
                </a:extLst>
              </p14:cNvPr>
              <p14:cNvContentPartPr/>
              <p14:nvPr/>
            </p14:nvContentPartPr>
            <p14:xfrm>
              <a:off x="-487258" y="4622864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2D64142-8748-3F3A-7117-22685B09935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91578" y="4618544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86F4F3D-4C9D-82F8-830F-D7BD37078EB9}"/>
              </a:ext>
            </a:extLst>
          </p:cNvPr>
          <p:cNvSpPr/>
          <p:nvPr/>
        </p:nvSpPr>
        <p:spPr>
          <a:xfrm>
            <a:off x="6096000" y="1491021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9E6D12C-6270-E319-FDEA-EE6E9FF7B4F5}"/>
              </a:ext>
            </a:extLst>
          </p:cNvPr>
          <p:cNvSpPr/>
          <p:nvPr/>
        </p:nvSpPr>
        <p:spPr>
          <a:xfrm>
            <a:off x="6810922" y="1602488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Weigh Out Needed Regolith and Water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6DAB134-2E87-8420-161B-DEEA39402266}"/>
              </a:ext>
            </a:extLst>
          </p:cNvPr>
          <p:cNvSpPr/>
          <p:nvPr/>
        </p:nvSpPr>
        <p:spPr>
          <a:xfrm>
            <a:off x="6096000" y="2523772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EAAB549-B47E-398F-64C4-D751821DFB70}"/>
              </a:ext>
            </a:extLst>
          </p:cNvPr>
          <p:cNvSpPr/>
          <p:nvPr/>
        </p:nvSpPr>
        <p:spPr>
          <a:xfrm>
            <a:off x="6810922" y="2635239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Combine Regolith and Water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15850A5-6C5C-C53F-E5E0-25E2E3840AD9}"/>
              </a:ext>
            </a:extLst>
          </p:cNvPr>
          <p:cNvSpPr/>
          <p:nvPr/>
        </p:nvSpPr>
        <p:spPr>
          <a:xfrm>
            <a:off x="6096000" y="3556523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BF5C96-117E-187E-5442-01BB976CDED6}"/>
              </a:ext>
            </a:extLst>
          </p:cNvPr>
          <p:cNvSpPr/>
          <p:nvPr/>
        </p:nvSpPr>
        <p:spPr>
          <a:xfrm>
            <a:off x="6810922" y="3667990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Add Sample to Box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D00771-8E4A-B33B-C23B-A49CC92FE809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0FB460D-E9A3-4263-A3A5-FA928C7DA57C}"/>
              </a:ext>
            </a:extLst>
          </p:cNvPr>
          <p:cNvSpPr/>
          <p:nvPr/>
        </p:nvSpPr>
        <p:spPr>
          <a:xfrm>
            <a:off x="6096000" y="4589273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563B19A-9BB8-44F3-980B-0D2B99BA35AD}"/>
              </a:ext>
            </a:extLst>
          </p:cNvPr>
          <p:cNvSpPr/>
          <p:nvPr/>
        </p:nvSpPr>
        <p:spPr>
          <a:xfrm>
            <a:off x="6810922" y="4700740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Purge System with Dry Air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4A181C60-B540-4450-8D37-496FC2C47CB7}"/>
              </a:ext>
            </a:extLst>
          </p:cNvPr>
          <p:cNvCxnSpPr>
            <a:cxnSpLocks/>
            <a:stCxn id="9" idx="1"/>
            <a:endCxn id="13" idx="0"/>
          </p:cNvCxnSpPr>
          <p:nvPr/>
        </p:nvCxnSpPr>
        <p:spPr>
          <a:xfrm rot="10800000" flipV="1">
            <a:off x="2386585" y="1307407"/>
            <a:ext cx="1534469" cy="666720"/>
          </a:xfrm>
          <a:prstGeom prst="curvedConnector2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24DBF6C-AE0C-40B7-AD20-F646D3822DA6}"/>
              </a:ext>
            </a:extLst>
          </p:cNvPr>
          <p:cNvSpPr txBox="1"/>
          <p:nvPr/>
        </p:nvSpPr>
        <p:spPr>
          <a:xfrm>
            <a:off x="3921053" y="1122741"/>
            <a:ext cx="831831" cy="369332"/>
          </a:xfrm>
          <a:prstGeom prst="rect">
            <a:avLst/>
          </a:prstGeom>
          <a:noFill/>
          <a:ln w="19050">
            <a:solidFill>
              <a:srgbClr val="003B6F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Dry Air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82A569-EFB6-4675-9027-AE8627DA7BAA}"/>
              </a:ext>
            </a:extLst>
          </p:cNvPr>
          <p:cNvSpPr/>
          <p:nvPr/>
        </p:nvSpPr>
        <p:spPr>
          <a:xfrm>
            <a:off x="1271016" y="1753664"/>
            <a:ext cx="2231136" cy="226613"/>
          </a:xfrm>
          <a:prstGeom prst="rect">
            <a:avLst/>
          </a:prstGeom>
          <a:solidFill>
            <a:srgbClr val="3D405B"/>
          </a:solidFill>
          <a:ln>
            <a:solidFill>
              <a:srgbClr val="3D40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2CA87C-B605-40E5-A271-E2DA5CE0765F}"/>
              </a:ext>
            </a:extLst>
          </p:cNvPr>
          <p:cNvSpPr txBox="1"/>
          <p:nvPr/>
        </p:nvSpPr>
        <p:spPr>
          <a:xfrm>
            <a:off x="4169902" y="1963584"/>
            <a:ext cx="895635" cy="338554"/>
          </a:xfrm>
          <a:prstGeom prst="rect">
            <a:avLst/>
          </a:prstGeom>
          <a:noFill/>
          <a:ln w="19050">
            <a:solidFill>
              <a:srgbClr val="003B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LN2 Lid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7865E45-C334-4144-BB60-A343C0D09162}"/>
              </a:ext>
            </a:extLst>
          </p:cNvPr>
          <p:cNvCxnSpPr>
            <a:cxnSpLocks/>
            <a:stCxn id="22" idx="1"/>
            <a:endCxn id="21" idx="3"/>
          </p:cNvCxnSpPr>
          <p:nvPr/>
        </p:nvCxnSpPr>
        <p:spPr>
          <a:xfrm flipH="1" flipV="1">
            <a:off x="3502152" y="1866971"/>
            <a:ext cx="667750" cy="265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7899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465DB-8DEC-8B61-1E8C-0250BED4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2429A7-0644-7E6D-E76D-3C3A9214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Cool Down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7B1D-BAEC-1FA8-D59A-D90B3A901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57220ED-39FB-886C-D5FD-59D7D387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BACD463-A68D-CEAF-8078-68873EB36DF2}"/>
              </a:ext>
            </a:extLst>
          </p:cNvPr>
          <p:cNvSpPr/>
          <p:nvPr/>
        </p:nvSpPr>
        <p:spPr>
          <a:xfrm>
            <a:off x="819688" y="1316052"/>
            <a:ext cx="532961" cy="53560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A</a:t>
            </a:r>
            <a:endParaRPr lang="en-US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E32BCC-A931-037C-4576-8A1E37F7FCEA}"/>
              </a:ext>
            </a:extLst>
          </p:cNvPr>
          <p:cNvSpPr txBox="1"/>
          <p:nvPr/>
        </p:nvSpPr>
        <p:spPr>
          <a:xfrm>
            <a:off x="1406217" y="1363471"/>
            <a:ext cx="2529177" cy="440769"/>
          </a:xfrm>
          <a:prstGeom prst="snip2Diag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LN2 Jacket Priming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33D650-4114-1817-97B7-C6BA28D80C9B}"/>
              </a:ext>
            </a:extLst>
          </p:cNvPr>
          <p:cNvSpPr txBox="1"/>
          <p:nvPr/>
        </p:nvSpPr>
        <p:spPr>
          <a:xfrm>
            <a:off x="3445001" y="937568"/>
            <a:ext cx="4161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Sample is ready. Assume at 295K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E31BB-B426-7A0A-2753-72F71823A1A7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06FE71-7D0D-0F68-AD9F-9B84C9518AFA}"/>
              </a:ext>
            </a:extLst>
          </p:cNvPr>
          <p:cNvSpPr/>
          <p:nvPr/>
        </p:nvSpPr>
        <p:spPr>
          <a:xfrm>
            <a:off x="1470579" y="1987502"/>
            <a:ext cx="2619828" cy="2607733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8231EF-B0D7-4851-52A7-F54B011FB9E7}"/>
              </a:ext>
            </a:extLst>
          </p:cNvPr>
          <p:cNvSpPr/>
          <p:nvPr/>
        </p:nvSpPr>
        <p:spPr>
          <a:xfrm>
            <a:off x="667512" y="1984248"/>
            <a:ext cx="800538" cy="259605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8293311-D851-F7BD-4797-BEDA9954406C}"/>
              </a:ext>
            </a:extLst>
          </p:cNvPr>
          <p:cNvSpPr/>
          <p:nvPr/>
        </p:nvSpPr>
        <p:spPr>
          <a:xfrm>
            <a:off x="921511" y="2571075"/>
            <a:ext cx="301297" cy="634123"/>
          </a:xfrm>
          <a:prstGeom prst="ellipse">
            <a:avLst/>
          </a:prstGeom>
          <a:solidFill>
            <a:srgbClr val="F0F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hord 26">
            <a:extLst>
              <a:ext uri="{FF2B5EF4-FFF2-40B4-BE49-F238E27FC236}">
                <a16:creationId xmlns:a16="http://schemas.microsoft.com/office/drawing/2014/main" id="{82175C3F-79E1-4198-9AD2-B1BDFFA5F531}"/>
              </a:ext>
            </a:extLst>
          </p:cNvPr>
          <p:cNvSpPr/>
          <p:nvPr/>
        </p:nvSpPr>
        <p:spPr>
          <a:xfrm>
            <a:off x="1511842" y="2069249"/>
            <a:ext cx="2540001" cy="2511053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D671AF-8FEF-4CA3-A9B5-25FC5A3E5173}"/>
              </a:ext>
            </a:extLst>
          </p:cNvPr>
          <p:cNvSpPr/>
          <p:nvPr/>
        </p:nvSpPr>
        <p:spPr>
          <a:xfrm>
            <a:off x="2298525" y="2934731"/>
            <a:ext cx="959436" cy="720467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A9531-91B4-4D25-9023-0B23D8E2693A}"/>
              </a:ext>
            </a:extLst>
          </p:cNvPr>
          <p:cNvSpPr/>
          <p:nvPr/>
        </p:nvSpPr>
        <p:spPr>
          <a:xfrm>
            <a:off x="2298525" y="3655198"/>
            <a:ext cx="959436" cy="170916"/>
          </a:xfrm>
          <a:prstGeom prst="rect">
            <a:avLst/>
          </a:prstGeom>
          <a:solidFill>
            <a:srgbClr val="81B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088EF7D-A947-4514-9D96-36C6DCD8DA8B}"/>
              </a:ext>
            </a:extLst>
          </p:cNvPr>
          <p:cNvSpPr/>
          <p:nvPr/>
        </p:nvSpPr>
        <p:spPr>
          <a:xfrm>
            <a:off x="2298526" y="2832708"/>
            <a:ext cx="959435" cy="102023"/>
          </a:xfrm>
          <a:prstGeom prst="rect">
            <a:avLst/>
          </a:prstGeom>
          <a:solidFill>
            <a:srgbClr val="3D405B"/>
          </a:solidFill>
          <a:ln>
            <a:solidFill>
              <a:srgbClr val="3D40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4402B4-5594-499D-8ED4-8085B5F89510}"/>
              </a:ext>
            </a:extLst>
          </p:cNvPr>
          <p:cNvGrpSpPr/>
          <p:nvPr/>
        </p:nvGrpSpPr>
        <p:grpSpPr>
          <a:xfrm>
            <a:off x="2326401" y="2980777"/>
            <a:ext cx="912399" cy="600076"/>
            <a:chOff x="7581900" y="3114575"/>
            <a:chExt cx="912399" cy="600076"/>
          </a:xfrm>
        </p:grpSpPr>
        <p:sp>
          <p:nvSpPr>
            <p:cNvPr id="33" name="Predefined Process 73">
              <a:extLst>
                <a:ext uri="{FF2B5EF4-FFF2-40B4-BE49-F238E27FC236}">
                  <a16:creationId xmlns:a16="http://schemas.microsoft.com/office/drawing/2014/main" id="{D111F7CE-247A-422A-B5DF-B91159529535}"/>
                </a:ext>
              </a:extLst>
            </p:cNvPr>
            <p:cNvSpPr/>
            <p:nvPr/>
          </p:nvSpPr>
          <p:spPr>
            <a:xfrm>
              <a:off x="7581900" y="3114575"/>
              <a:ext cx="912399" cy="600076"/>
            </a:xfrm>
            <a:prstGeom prst="flowChartPredefinedProcess">
              <a:avLst/>
            </a:prstGeom>
            <a:solidFill>
              <a:srgbClr val="B5838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DA5361E-0D4D-41EF-A003-F05416C59A18}"/>
                </a:ext>
              </a:extLst>
            </p:cNvPr>
            <p:cNvSpPr/>
            <p:nvPr/>
          </p:nvSpPr>
          <p:spPr>
            <a:xfrm>
              <a:off x="7616825" y="3205198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E3287CA-9113-4268-B669-7D4579BD6FE4}"/>
                </a:ext>
              </a:extLst>
            </p:cNvPr>
            <p:cNvSpPr/>
            <p:nvPr/>
          </p:nvSpPr>
          <p:spPr>
            <a:xfrm>
              <a:off x="7616824" y="3560721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9FFF0E7-B96B-4F9D-B5B0-BC2E3514E041}"/>
                </a:ext>
              </a:extLst>
            </p:cNvPr>
            <p:cNvSpPr/>
            <p:nvPr/>
          </p:nvSpPr>
          <p:spPr>
            <a:xfrm>
              <a:off x="8405575" y="3208657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24F3F74-6637-48F2-9D92-58D97D09B1B0}"/>
                </a:ext>
              </a:extLst>
            </p:cNvPr>
            <p:cNvSpPr/>
            <p:nvPr/>
          </p:nvSpPr>
          <p:spPr>
            <a:xfrm>
              <a:off x="8405575" y="3559925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1AC1106-FCFA-44CF-AA5D-82CE2DF08952}"/>
              </a:ext>
            </a:extLst>
          </p:cNvPr>
          <p:cNvSpPr txBox="1"/>
          <p:nvPr/>
        </p:nvSpPr>
        <p:spPr>
          <a:xfrm>
            <a:off x="4312741" y="2732536"/>
            <a:ext cx="957350" cy="584775"/>
          </a:xfrm>
          <a:prstGeom prst="rect">
            <a:avLst/>
          </a:prstGeom>
          <a:noFill/>
          <a:ln w="19050">
            <a:solidFill>
              <a:srgbClr val="003B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Nitrogen Jacket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4D8631-F85D-B115-A26E-8230E800E00D}"/>
              </a:ext>
            </a:extLst>
          </p:cNvPr>
          <p:cNvSpPr txBox="1"/>
          <p:nvPr/>
        </p:nvSpPr>
        <p:spPr>
          <a:xfrm>
            <a:off x="2050635" y="4904762"/>
            <a:ext cx="14760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PLANET Chamber</a:t>
            </a:r>
          </a:p>
          <a:p>
            <a:r>
              <a:rPr lang="en-US" sz="1100"/>
              <a:t>*Not pressurized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595688-AB29-2E25-016B-92D5ED43D37A}"/>
              </a:ext>
            </a:extLst>
          </p:cNvPr>
          <p:cNvSpPr/>
          <p:nvPr/>
        </p:nvSpPr>
        <p:spPr>
          <a:xfrm>
            <a:off x="1471118" y="1991868"/>
            <a:ext cx="2619828" cy="2607733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87CA76F-D9E0-47F6-9DFB-CF24703401C5}"/>
              </a:ext>
            </a:extLst>
          </p:cNvPr>
          <p:cNvCxnSpPr>
            <a:stCxn id="38" idx="1"/>
            <a:endCxn id="33" idx="3"/>
          </p:cNvCxnSpPr>
          <p:nvPr/>
        </p:nvCxnSpPr>
        <p:spPr>
          <a:xfrm flipH="1">
            <a:off x="3238800" y="3024924"/>
            <a:ext cx="1073941" cy="2558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5AC86-A015-6225-00EA-6B36855F78C0}"/>
              </a:ext>
            </a:extLst>
          </p:cNvPr>
          <p:cNvSpPr/>
          <p:nvPr/>
        </p:nvSpPr>
        <p:spPr>
          <a:xfrm>
            <a:off x="1405973" y="3125605"/>
            <a:ext cx="126125" cy="336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98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465DB-8DEC-8B61-1E8C-0250BED4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2429A7-0644-7E6D-E76D-3C3A9214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Cool Down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7B1D-BAEC-1FA8-D59A-D90B3A901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57220ED-39FB-886C-D5FD-59D7D387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33D650-4114-1817-97B7-C6BA28D80C9B}"/>
              </a:ext>
            </a:extLst>
          </p:cNvPr>
          <p:cNvSpPr txBox="1"/>
          <p:nvPr/>
        </p:nvSpPr>
        <p:spPr>
          <a:xfrm>
            <a:off x="3445001" y="937568"/>
            <a:ext cx="4161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Sample is ready. Assume at 295K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E31BB-B426-7A0A-2753-72F71823A1A7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FEA1426C-7700-450B-B2AA-F9E951C5BB14}"/>
              </a:ext>
            </a:extLst>
          </p:cNvPr>
          <p:cNvSpPr/>
          <p:nvPr/>
        </p:nvSpPr>
        <p:spPr>
          <a:xfrm>
            <a:off x="819688" y="1316052"/>
            <a:ext cx="532961" cy="53560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A</a:t>
            </a:r>
            <a:endParaRPr lang="en-US" b="1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3A12F11-2F99-4738-967A-8EE93712C34D}"/>
              </a:ext>
            </a:extLst>
          </p:cNvPr>
          <p:cNvSpPr txBox="1"/>
          <p:nvPr/>
        </p:nvSpPr>
        <p:spPr>
          <a:xfrm>
            <a:off x="1406217" y="1363471"/>
            <a:ext cx="2529177" cy="440769"/>
          </a:xfrm>
          <a:prstGeom prst="snip2Diag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LN2 Jacket Priming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3381D4F-8C9E-4536-9621-7DE1C07C800E}"/>
              </a:ext>
            </a:extLst>
          </p:cNvPr>
          <p:cNvSpPr/>
          <p:nvPr/>
        </p:nvSpPr>
        <p:spPr>
          <a:xfrm>
            <a:off x="1470579" y="1987502"/>
            <a:ext cx="2619828" cy="2607733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D7263F1-FF30-45DC-8892-8B06DEC09DD2}"/>
              </a:ext>
            </a:extLst>
          </p:cNvPr>
          <p:cNvSpPr/>
          <p:nvPr/>
        </p:nvSpPr>
        <p:spPr>
          <a:xfrm>
            <a:off x="667512" y="1984248"/>
            <a:ext cx="800538" cy="259605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381773F-75F9-453C-8B73-E9D03E58AA84}"/>
              </a:ext>
            </a:extLst>
          </p:cNvPr>
          <p:cNvSpPr/>
          <p:nvPr/>
        </p:nvSpPr>
        <p:spPr>
          <a:xfrm>
            <a:off x="921511" y="2571075"/>
            <a:ext cx="301297" cy="634123"/>
          </a:xfrm>
          <a:prstGeom prst="ellipse">
            <a:avLst/>
          </a:prstGeom>
          <a:solidFill>
            <a:srgbClr val="F0F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Chord 92">
            <a:extLst>
              <a:ext uri="{FF2B5EF4-FFF2-40B4-BE49-F238E27FC236}">
                <a16:creationId xmlns:a16="http://schemas.microsoft.com/office/drawing/2014/main" id="{B378EF2A-3A92-4647-B05C-09F82BAD20EE}"/>
              </a:ext>
            </a:extLst>
          </p:cNvPr>
          <p:cNvSpPr/>
          <p:nvPr/>
        </p:nvSpPr>
        <p:spPr>
          <a:xfrm>
            <a:off x="1511842" y="2069249"/>
            <a:ext cx="2540001" cy="2511053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3AB038A-9CBB-4F36-923C-8D9FB9905811}"/>
              </a:ext>
            </a:extLst>
          </p:cNvPr>
          <p:cNvSpPr/>
          <p:nvPr/>
        </p:nvSpPr>
        <p:spPr>
          <a:xfrm>
            <a:off x="2298525" y="2934731"/>
            <a:ext cx="959436" cy="720467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3965040-F5D8-436A-AA7A-A6784C8C24C0}"/>
              </a:ext>
            </a:extLst>
          </p:cNvPr>
          <p:cNvSpPr/>
          <p:nvPr/>
        </p:nvSpPr>
        <p:spPr>
          <a:xfrm>
            <a:off x="2298525" y="3655198"/>
            <a:ext cx="959436" cy="170916"/>
          </a:xfrm>
          <a:prstGeom prst="rect">
            <a:avLst/>
          </a:prstGeom>
          <a:solidFill>
            <a:srgbClr val="81B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AF6BEC1-F872-472B-B546-0D4F156F154F}"/>
              </a:ext>
            </a:extLst>
          </p:cNvPr>
          <p:cNvSpPr/>
          <p:nvPr/>
        </p:nvSpPr>
        <p:spPr>
          <a:xfrm>
            <a:off x="2298526" y="2832708"/>
            <a:ext cx="959435" cy="102023"/>
          </a:xfrm>
          <a:prstGeom prst="rect">
            <a:avLst/>
          </a:prstGeom>
          <a:solidFill>
            <a:srgbClr val="3D40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171E5AA-CB4F-460B-A19A-66AECF3BCD27}"/>
              </a:ext>
            </a:extLst>
          </p:cNvPr>
          <p:cNvGrpSpPr/>
          <p:nvPr/>
        </p:nvGrpSpPr>
        <p:grpSpPr>
          <a:xfrm>
            <a:off x="2326401" y="2980777"/>
            <a:ext cx="912399" cy="600076"/>
            <a:chOff x="7581900" y="3114575"/>
            <a:chExt cx="912399" cy="600076"/>
          </a:xfrm>
        </p:grpSpPr>
        <p:sp>
          <p:nvSpPr>
            <p:cNvPr id="98" name="Predefined Process 73">
              <a:extLst>
                <a:ext uri="{FF2B5EF4-FFF2-40B4-BE49-F238E27FC236}">
                  <a16:creationId xmlns:a16="http://schemas.microsoft.com/office/drawing/2014/main" id="{037FC9BB-5AF2-43B7-8F97-87119C48DC46}"/>
                </a:ext>
              </a:extLst>
            </p:cNvPr>
            <p:cNvSpPr/>
            <p:nvPr/>
          </p:nvSpPr>
          <p:spPr>
            <a:xfrm>
              <a:off x="7581900" y="3114575"/>
              <a:ext cx="912399" cy="600076"/>
            </a:xfrm>
            <a:prstGeom prst="flowChartPredefinedProcess">
              <a:avLst/>
            </a:prstGeom>
            <a:solidFill>
              <a:srgbClr val="B5838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993CA69B-FFDC-4316-82CD-91948273A50B}"/>
                </a:ext>
              </a:extLst>
            </p:cNvPr>
            <p:cNvSpPr/>
            <p:nvPr/>
          </p:nvSpPr>
          <p:spPr>
            <a:xfrm>
              <a:off x="7616825" y="3205198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28833A4B-2A6F-49C5-B50E-2D5B6AA4E758}"/>
                </a:ext>
              </a:extLst>
            </p:cNvPr>
            <p:cNvSpPr/>
            <p:nvPr/>
          </p:nvSpPr>
          <p:spPr>
            <a:xfrm>
              <a:off x="7616824" y="3560721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E70B813-4E86-4470-848D-4CEAA7341F55}"/>
                </a:ext>
              </a:extLst>
            </p:cNvPr>
            <p:cNvSpPr/>
            <p:nvPr/>
          </p:nvSpPr>
          <p:spPr>
            <a:xfrm>
              <a:off x="8405575" y="3208657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9510985-AFD4-4D76-821A-3CB84A6C6A06}"/>
                </a:ext>
              </a:extLst>
            </p:cNvPr>
            <p:cNvSpPr/>
            <p:nvPr/>
          </p:nvSpPr>
          <p:spPr>
            <a:xfrm>
              <a:off x="8405575" y="3559925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Cylinder 104">
            <a:extLst>
              <a:ext uri="{FF2B5EF4-FFF2-40B4-BE49-F238E27FC236}">
                <a16:creationId xmlns:a16="http://schemas.microsoft.com/office/drawing/2014/main" id="{B1859DE4-4D92-4D80-9B5B-325A10744825}"/>
              </a:ext>
            </a:extLst>
          </p:cNvPr>
          <p:cNvSpPr/>
          <p:nvPr/>
        </p:nvSpPr>
        <p:spPr>
          <a:xfrm>
            <a:off x="596717" y="3755320"/>
            <a:ext cx="512747" cy="1651584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Connector: Curved 105">
            <a:extLst>
              <a:ext uri="{FF2B5EF4-FFF2-40B4-BE49-F238E27FC236}">
                <a16:creationId xmlns:a16="http://schemas.microsoft.com/office/drawing/2014/main" id="{C4F85CC0-1E82-4A0D-A1C0-DEF6B22DB09E}"/>
              </a:ext>
            </a:extLst>
          </p:cNvPr>
          <p:cNvCxnSpPr>
            <a:cxnSpLocks/>
            <a:stCxn id="105" idx="1"/>
            <a:endCxn id="100" idx="2"/>
          </p:cNvCxnSpPr>
          <p:nvPr/>
        </p:nvCxnSpPr>
        <p:spPr>
          <a:xfrm rot="5400000" flipH="1" flipV="1">
            <a:off x="1455304" y="2849299"/>
            <a:ext cx="303808" cy="1508234"/>
          </a:xfrm>
          <a:prstGeom prst="curvedConnector2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55765F34-B008-4876-9AE0-1DCBB4190B1C}"/>
              </a:ext>
            </a:extLst>
          </p:cNvPr>
          <p:cNvSpPr txBox="1"/>
          <p:nvPr/>
        </p:nvSpPr>
        <p:spPr>
          <a:xfrm>
            <a:off x="596717" y="5357116"/>
            <a:ext cx="512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LN2</a:t>
            </a:r>
          </a:p>
        </p:txBody>
      </p:sp>
      <p:cxnSp>
        <p:nvCxnSpPr>
          <p:cNvPr id="108" name="Connector: Curved 107">
            <a:extLst>
              <a:ext uri="{FF2B5EF4-FFF2-40B4-BE49-F238E27FC236}">
                <a16:creationId xmlns:a16="http://schemas.microsoft.com/office/drawing/2014/main" id="{0052EF01-E4F2-43D2-B2B2-397E46167015}"/>
              </a:ext>
            </a:extLst>
          </p:cNvPr>
          <p:cNvCxnSpPr>
            <a:cxnSpLocks/>
            <a:stCxn id="105" idx="0"/>
            <a:endCxn id="102" idx="5"/>
          </p:cNvCxnSpPr>
          <p:nvPr/>
        </p:nvCxnSpPr>
        <p:spPr>
          <a:xfrm rot="5400000" flipH="1" flipV="1">
            <a:off x="1814869" y="2506325"/>
            <a:ext cx="415405" cy="2338960"/>
          </a:xfrm>
          <a:prstGeom prst="curvedConnector3">
            <a:avLst>
              <a:gd name="adj1" fmla="val 50000"/>
            </a:avLst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9" name="Connector: Curved 108">
            <a:extLst>
              <a:ext uri="{FF2B5EF4-FFF2-40B4-BE49-F238E27FC236}">
                <a16:creationId xmlns:a16="http://schemas.microsoft.com/office/drawing/2014/main" id="{A53775D3-52CF-4E34-8465-54BCA8C79ABC}"/>
              </a:ext>
            </a:extLst>
          </p:cNvPr>
          <p:cNvCxnSpPr>
            <a:cxnSpLocks/>
            <a:endCxn id="101" idx="2"/>
          </p:cNvCxnSpPr>
          <p:nvPr/>
        </p:nvCxnSpPr>
        <p:spPr>
          <a:xfrm rot="10800000" flipV="1">
            <a:off x="3150076" y="2286000"/>
            <a:ext cx="1818158" cy="813448"/>
          </a:xfrm>
          <a:prstGeom prst="curvedConnector3">
            <a:avLst>
              <a:gd name="adj1" fmla="val 59322"/>
            </a:avLst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0" name="Connector: Curved 109">
            <a:extLst>
              <a:ext uri="{FF2B5EF4-FFF2-40B4-BE49-F238E27FC236}">
                <a16:creationId xmlns:a16="http://schemas.microsoft.com/office/drawing/2014/main" id="{83AA3E1D-8115-4C39-B497-763B2E8475E7}"/>
              </a:ext>
            </a:extLst>
          </p:cNvPr>
          <p:cNvCxnSpPr>
            <a:cxnSpLocks/>
            <a:endCxn id="99" idx="0"/>
          </p:cNvCxnSpPr>
          <p:nvPr/>
        </p:nvCxnSpPr>
        <p:spPr>
          <a:xfrm rot="10800000" flipV="1">
            <a:off x="2385915" y="1938430"/>
            <a:ext cx="1934446" cy="1132970"/>
          </a:xfrm>
          <a:prstGeom prst="curvedConnector2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0EB4B5CD-7BC0-412D-845C-2386D9D6BFAA}"/>
              </a:ext>
            </a:extLst>
          </p:cNvPr>
          <p:cNvSpPr txBox="1"/>
          <p:nvPr/>
        </p:nvSpPr>
        <p:spPr>
          <a:xfrm>
            <a:off x="4702568" y="1443157"/>
            <a:ext cx="957350" cy="338554"/>
          </a:xfrm>
          <a:prstGeom prst="rect">
            <a:avLst/>
          </a:prstGeom>
          <a:noFill/>
          <a:ln w="19050">
            <a:solidFill>
              <a:srgbClr val="003B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GN2 Exit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4E4835EA-7127-4B9B-B100-471C5071BC23}"/>
              </a:ext>
            </a:extLst>
          </p:cNvPr>
          <p:cNvCxnSpPr>
            <a:cxnSpLocks/>
            <a:stCxn id="111" idx="1"/>
          </p:cNvCxnSpPr>
          <p:nvPr/>
        </p:nvCxnSpPr>
        <p:spPr>
          <a:xfrm flipH="1">
            <a:off x="4312741" y="1612434"/>
            <a:ext cx="389827" cy="3259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6C634077-8134-4B10-9E78-D5F4E6832D76}"/>
              </a:ext>
            </a:extLst>
          </p:cNvPr>
          <p:cNvCxnSpPr>
            <a:cxnSpLocks/>
            <a:stCxn id="111" idx="2"/>
          </p:cNvCxnSpPr>
          <p:nvPr/>
        </p:nvCxnSpPr>
        <p:spPr>
          <a:xfrm flipH="1">
            <a:off x="4935683" y="1781711"/>
            <a:ext cx="245560" cy="5042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1D2A707-59C1-A0D1-489C-C1A1F6A8C9FE}"/>
              </a:ext>
            </a:extLst>
          </p:cNvPr>
          <p:cNvSpPr txBox="1"/>
          <p:nvPr/>
        </p:nvSpPr>
        <p:spPr>
          <a:xfrm>
            <a:off x="2050635" y="4904762"/>
            <a:ext cx="14760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PLANET Chamber</a:t>
            </a:r>
          </a:p>
          <a:p>
            <a:r>
              <a:rPr lang="en-US" sz="1100"/>
              <a:t>*Not pressurized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C948D57-EBB2-C168-4018-D45C69D29C23}"/>
              </a:ext>
            </a:extLst>
          </p:cNvPr>
          <p:cNvSpPr/>
          <p:nvPr/>
        </p:nvSpPr>
        <p:spPr>
          <a:xfrm>
            <a:off x="1471118" y="1991868"/>
            <a:ext cx="2619828" cy="2607733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5EC0281-6A87-4598-8EC9-703B7B4607B9}"/>
              </a:ext>
            </a:extLst>
          </p:cNvPr>
          <p:cNvSpPr/>
          <p:nvPr/>
        </p:nvSpPr>
        <p:spPr>
          <a:xfrm>
            <a:off x="1405973" y="3125605"/>
            <a:ext cx="126125" cy="336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76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465DB-8DEC-8B61-1E8C-0250BED4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2429A7-0644-7E6D-E76D-3C3A9214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Cool Down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7B1D-BAEC-1FA8-D59A-D90B3A901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57220ED-39FB-886C-D5FD-59D7D387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33D650-4114-1817-97B7-C6BA28D80C9B}"/>
              </a:ext>
            </a:extLst>
          </p:cNvPr>
          <p:cNvSpPr txBox="1"/>
          <p:nvPr/>
        </p:nvSpPr>
        <p:spPr>
          <a:xfrm>
            <a:off x="3445001" y="937568"/>
            <a:ext cx="4161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Sample is ready. Assume at 295K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E31BB-B426-7A0A-2753-72F71823A1A7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836191D-8A1B-4DC8-835A-5472F00B8942}"/>
              </a:ext>
            </a:extLst>
          </p:cNvPr>
          <p:cNvSpPr/>
          <p:nvPr/>
        </p:nvSpPr>
        <p:spPr>
          <a:xfrm>
            <a:off x="5927116" y="1316052"/>
            <a:ext cx="532961" cy="53560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  <a:endParaRPr lang="en-US" b="1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F2922C7-ECF9-4E5F-887F-189469901C00}"/>
              </a:ext>
            </a:extLst>
          </p:cNvPr>
          <p:cNvSpPr txBox="1"/>
          <p:nvPr/>
        </p:nvSpPr>
        <p:spPr>
          <a:xfrm>
            <a:off x="6513645" y="1363471"/>
            <a:ext cx="2681630" cy="440769"/>
          </a:xfrm>
          <a:prstGeom prst="snip2Diag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LN2 Jacket &amp; Drip Lid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13D0D36-6654-4009-8AC8-AB8EEF18E5B5}"/>
              </a:ext>
            </a:extLst>
          </p:cNvPr>
          <p:cNvSpPr/>
          <p:nvPr/>
        </p:nvSpPr>
        <p:spPr>
          <a:xfrm>
            <a:off x="6730183" y="2126760"/>
            <a:ext cx="2619828" cy="2607733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24FB20D-45C4-469E-8784-2EAA519AA506}"/>
              </a:ext>
            </a:extLst>
          </p:cNvPr>
          <p:cNvSpPr/>
          <p:nvPr/>
        </p:nvSpPr>
        <p:spPr>
          <a:xfrm>
            <a:off x="5927116" y="2123506"/>
            <a:ext cx="800538" cy="259605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hord 47">
            <a:extLst>
              <a:ext uri="{FF2B5EF4-FFF2-40B4-BE49-F238E27FC236}">
                <a16:creationId xmlns:a16="http://schemas.microsoft.com/office/drawing/2014/main" id="{3CD7B90A-A634-41E0-BD19-7FCA7D9407D1}"/>
              </a:ext>
            </a:extLst>
          </p:cNvPr>
          <p:cNvSpPr/>
          <p:nvPr/>
        </p:nvSpPr>
        <p:spPr>
          <a:xfrm>
            <a:off x="6771446" y="2208507"/>
            <a:ext cx="2540001" cy="2511053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CAEA831-CD4A-49B6-A1F4-868E666A101D}"/>
              </a:ext>
            </a:extLst>
          </p:cNvPr>
          <p:cNvSpPr/>
          <p:nvPr/>
        </p:nvSpPr>
        <p:spPr>
          <a:xfrm>
            <a:off x="6665577" y="3264863"/>
            <a:ext cx="126125" cy="336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EB86277-CFEC-4377-B8E8-D371EF1103FC}"/>
              </a:ext>
            </a:extLst>
          </p:cNvPr>
          <p:cNvSpPr/>
          <p:nvPr/>
        </p:nvSpPr>
        <p:spPr>
          <a:xfrm>
            <a:off x="6181115" y="2710333"/>
            <a:ext cx="301297" cy="634123"/>
          </a:xfrm>
          <a:prstGeom prst="ellipse">
            <a:avLst/>
          </a:prstGeom>
          <a:solidFill>
            <a:srgbClr val="F0F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ylinder 26">
            <a:extLst>
              <a:ext uri="{FF2B5EF4-FFF2-40B4-BE49-F238E27FC236}">
                <a16:creationId xmlns:a16="http://schemas.microsoft.com/office/drawing/2014/main" id="{88702466-E37E-4AF3-885C-A2D25D6F7BEF}"/>
              </a:ext>
            </a:extLst>
          </p:cNvPr>
          <p:cNvSpPr/>
          <p:nvPr/>
        </p:nvSpPr>
        <p:spPr>
          <a:xfrm>
            <a:off x="5943877" y="4477449"/>
            <a:ext cx="512747" cy="1651584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0E89C5-0FD5-4726-BD5A-7E21EDEAA264}"/>
              </a:ext>
            </a:extLst>
          </p:cNvPr>
          <p:cNvSpPr txBox="1"/>
          <p:nvPr/>
        </p:nvSpPr>
        <p:spPr>
          <a:xfrm>
            <a:off x="5943877" y="6096364"/>
            <a:ext cx="616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LN2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B2EFDE4-EEAD-4C6E-BFB3-85FECBD5B1A1}"/>
              </a:ext>
            </a:extLst>
          </p:cNvPr>
          <p:cNvSpPr/>
          <p:nvPr/>
        </p:nvSpPr>
        <p:spPr>
          <a:xfrm>
            <a:off x="7541434" y="3072388"/>
            <a:ext cx="959436" cy="720467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72FDD3A-85FB-4099-B21A-6B8596BE1820}"/>
              </a:ext>
            </a:extLst>
          </p:cNvPr>
          <p:cNvSpPr/>
          <p:nvPr/>
        </p:nvSpPr>
        <p:spPr>
          <a:xfrm>
            <a:off x="7541434" y="3792855"/>
            <a:ext cx="959436" cy="170916"/>
          </a:xfrm>
          <a:prstGeom prst="rect">
            <a:avLst/>
          </a:prstGeom>
          <a:solidFill>
            <a:srgbClr val="81B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1228C6D-1FD2-4334-B83C-42A1D7F43989}"/>
              </a:ext>
            </a:extLst>
          </p:cNvPr>
          <p:cNvSpPr/>
          <p:nvPr/>
        </p:nvSpPr>
        <p:spPr>
          <a:xfrm>
            <a:off x="7541435" y="2970365"/>
            <a:ext cx="959435" cy="102023"/>
          </a:xfrm>
          <a:prstGeom prst="rect">
            <a:avLst/>
          </a:prstGeom>
          <a:solidFill>
            <a:srgbClr val="3D40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904794F-A103-49B8-8ECA-76B053F481A6}"/>
              </a:ext>
            </a:extLst>
          </p:cNvPr>
          <p:cNvGrpSpPr/>
          <p:nvPr/>
        </p:nvGrpSpPr>
        <p:grpSpPr>
          <a:xfrm>
            <a:off x="7569310" y="3118434"/>
            <a:ext cx="912399" cy="600076"/>
            <a:chOff x="7581900" y="3114575"/>
            <a:chExt cx="912399" cy="600076"/>
          </a:xfrm>
        </p:grpSpPr>
        <p:sp>
          <p:nvSpPr>
            <p:cNvPr id="67" name="Predefined Process 73">
              <a:extLst>
                <a:ext uri="{FF2B5EF4-FFF2-40B4-BE49-F238E27FC236}">
                  <a16:creationId xmlns:a16="http://schemas.microsoft.com/office/drawing/2014/main" id="{44C71684-AC98-4919-BA7C-8E7A2054062B}"/>
                </a:ext>
              </a:extLst>
            </p:cNvPr>
            <p:cNvSpPr/>
            <p:nvPr/>
          </p:nvSpPr>
          <p:spPr>
            <a:xfrm>
              <a:off x="7581900" y="3114575"/>
              <a:ext cx="912399" cy="600076"/>
            </a:xfrm>
            <a:prstGeom prst="flowChartPredefinedProcess">
              <a:avLst/>
            </a:prstGeom>
            <a:solidFill>
              <a:srgbClr val="B5838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D669E81-BADC-42B8-B444-9AD05BBD317C}"/>
                </a:ext>
              </a:extLst>
            </p:cNvPr>
            <p:cNvSpPr/>
            <p:nvPr/>
          </p:nvSpPr>
          <p:spPr>
            <a:xfrm>
              <a:off x="7616825" y="3205198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FD9384B-BDFA-4608-8C22-F11A592CB489}"/>
                </a:ext>
              </a:extLst>
            </p:cNvPr>
            <p:cNvSpPr/>
            <p:nvPr/>
          </p:nvSpPr>
          <p:spPr>
            <a:xfrm>
              <a:off x="7616824" y="3560721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617C94D-82AE-4CCE-A586-9A2905A778D0}"/>
                </a:ext>
              </a:extLst>
            </p:cNvPr>
            <p:cNvSpPr/>
            <p:nvPr/>
          </p:nvSpPr>
          <p:spPr>
            <a:xfrm>
              <a:off x="8405575" y="3208657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0D22E3A-C908-4AB3-B90B-722C032B6B89}"/>
                </a:ext>
              </a:extLst>
            </p:cNvPr>
            <p:cNvSpPr/>
            <p:nvPr/>
          </p:nvSpPr>
          <p:spPr>
            <a:xfrm>
              <a:off x="8405575" y="3559925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7" name="Connector: Curved 76">
            <a:extLst>
              <a:ext uri="{FF2B5EF4-FFF2-40B4-BE49-F238E27FC236}">
                <a16:creationId xmlns:a16="http://schemas.microsoft.com/office/drawing/2014/main" id="{7415AFB9-0F9F-4679-9DAF-93C6CB34D6CA}"/>
              </a:ext>
            </a:extLst>
          </p:cNvPr>
          <p:cNvCxnSpPr>
            <a:cxnSpLocks/>
            <a:stCxn id="61" idx="1"/>
            <a:endCxn id="65" idx="1"/>
          </p:cNvCxnSpPr>
          <p:nvPr/>
        </p:nvCxnSpPr>
        <p:spPr>
          <a:xfrm rot="5400000" flipH="1" flipV="1">
            <a:off x="6142807" y="3078821"/>
            <a:ext cx="1456072" cy="1341184"/>
          </a:xfrm>
          <a:prstGeom prst="curvedConnector2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FEA1426C-7700-450B-B2AA-F9E951C5BB14}"/>
              </a:ext>
            </a:extLst>
          </p:cNvPr>
          <p:cNvSpPr/>
          <p:nvPr/>
        </p:nvSpPr>
        <p:spPr>
          <a:xfrm>
            <a:off x="819688" y="1316052"/>
            <a:ext cx="532961" cy="53560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A</a:t>
            </a:r>
            <a:endParaRPr lang="en-US" b="1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3A12F11-2F99-4738-967A-8EE93712C34D}"/>
              </a:ext>
            </a:extLst>
          </p:cNvPr>
          <p:cNvSpPr txBox="1"/>
          <p:nvPr/>
        </p:nvSpPr>
        <p:spPr>
          <a:xfrm>
            <a:off x="1406217" y="1363471"/>
            <a:ext cx="2529177" cy="440769"/>
          </a:xfrm>
          <a:prstGeom prst="snip2Diag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LN2 Jacket Priming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4833007-3680-4FAE-A43C-ADC43353ED90}"/>
              </a:ext>
            </a:extLst>
          </p:cNvPr>
          <p:cNvSpPr txBox="1"/>
          <p:nvPr/>
        </p:nvSpPr>
        <p:spPr>
          <a:xfrm>
            <a:off x="2050635" y="4904762"/>
            <a:ext cx="14760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PLANET Chamber</a:t>
            </a:r>
          </a:p>
          <a:p>
            <a:r>
              <a:rPr lang="en-US" sz="1100"/>
              <a:t>*Not pressurized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3381D4F-8C9E-4536-9621-7DE1C07C800E}"/>
              </a:ext>
            </a:extLst>
          </p:cNvPr>
          <p:cNvSpPr/>
          <p:nvPr/>
        </p:nvSpPr>
        <p:spPr>
          <a:xfrm>
            <a:off x="1470579" y="1987502"/>
            <a:ext cx="2619828" cy="2607733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D7263F1-FF30-45DC-8892-8B06DEC09DD2}"/>
              </a:ext>
            </a:extLst>
          </p:cNvPr>
          <p:cNvSpPr/>
          <p:nvPr/>
        </p:nvSpPr>
        <p:spPr>
          <a:xfrm>
            <a:off x="667512" y="1984248"/>
            <a:ext cx="800538" cy="259605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381773F-75F9-453C-8B73-E9D03E58AA84}"/>
              </a:ext>
            </a:extLst>
          </p:cNvPr>
          <p:cNvSpPr/>
          <p:nvPr/>
        </p:nvSpPr>
        <p:spPr>
          <a:xfrm>
            <a:off x="921511" y="2571075"/>
            <a:ext cx="301297" cy="634123"/>
          </a:xfrm>
          <a:prstGeom prst="ellipse">
            <a:avLst/>
          </a:prstGeom>
          <a:solidFill>
            <a:srgbClr val="F0F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Chord 92">
            <a:extLst>
              <a:ext uri="{FF2B5EF4-FFF2-40B4-BE49-F238E27FC236}">
                <a16:creationId xmlns:a16="http://schemas.microsoft.com/office/drawing/2014/main" id="{B378EF2A-3A92-4647-B05C-09F82BAD20EE}"/>
              </a:ext>
            </a:extLst>
          </p:cNvPr>
          <p:cNvSpPr/>
          <p:nvPr/>
        </p:nvSpPr>
        <p:spPr>
          <a:xfrm>
            <a:off x="1511842" y="2069249"/>
            <a:ext cx="2540001" cy="2511053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3AB038A-9CBB-4F36-923C-8D9FB9905811}"/>
              </a:ext>
            </a:extLst>
          </p:cNvPr>
          <p:cNvSpPr/>
          <p:nvPr/>
        </p:nvSpPr>
        <p:spPr>
          <a:xfrm>
            <a:off x="2298525" y="2934731"/>
            <a:ext cx="959436" cy="720467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3965040-F5D8-436A-AA7A-A6784C8C24C0}"/>
              </a:ext>
            </a:extLst>
          </p:cNvPr>
          <p:cNvSpPr/>
          <p:nvPr/>
        </p:nvSpPr>
        <p:spPr>
          <a:xfrm>
            <a:off x="2298525" y="3655198"/>
            <a:ext cx="959436" cy="170916"/>
          </a:xfrm>
          <a:prstGeom prst="rect">
            <a:avLst/>
          </a:prstGeom>
          <a:solidFill>
            <a:srgbClr val="81B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AF6BEC1-F872-472B-B546-0D4F156F154F}"/>
              </a:ext>
            </a:extLst>
          </p:cNvPr>
          <p:cNvSpPr/>
          <p:nvPr/>
        </p:nvSpPr>
        <p:spPr>
          <a:xfrm>
            <a:off x="2298526" y="2832708"/>
            <a:ext cx="959435" cy="102023"/>
          </a:xfrm>
          <a:prstGeom prst="rect">
            <a:avLst/>
          </a:prstGeom>
          <a:solidFill>
            <a:srgbClr val="3D40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171E5AA-CB4F-460B-A19A-66AECF3BCD27}"/>
              </a:ext>
            </a:extLst>
          </p:cNvPr>
          <p:cNvGrpSpPr/>
          <p:nvPr/>
        </p:nvGrpSpPr>
        <p:grpSpPr>
          <a:xfrm>
            <a:off x="2326401" y="2980777"/>
            <a:ext cx="912399" cy="600076"/>
            <a:chOff x="7581900" y="3114575"/>
            <a:chExt cx="912399" cy="600076"/>
          </a:xfrm>
        </p:grpSpPr>
        <p:sp>
          <p:nvSpPr>
            <p:cNvPr id="98" name="Predefined Process 73">
              <a:extLst>
                <a:ext uri="{FF2B5EF4-FFF2-40B4-BE49-F238E27FC236}">
                  <a16:creationId xmlns:a16="http://schemas.microsoft.com/office/drawing/2014/main" id="{037FC9BB-5AF2-43B7-8F97-87119C48DC46}"/>
                </a:ext>
              </a:extLst>
            </p:cNvPr>
            <p:cNvSpPr/>
            <p:nvPr/>
          </p:nvSpPr>
          <p:spPr>
            <a:xfrm>
              <a:off x="7581900" y="3114575"/>
              <a:ext cx="912399" cy="600076"/>
            </a:xfrm>
            <a:prstGeom prst="flowChartPredefinedProcess">
              <a:avLst/>
            </a:prstGeom>
            <a:solidFill>
              <a:srgbClr val="B5838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993CA69B-FFDC-4316-82CD-91948273A50B}"/>
                </a:ext>
              </a:extLst>
            </p:cNvPr>
            <p:cNvSpPr/>
            <p:nvPr/>
          </p:nvSpPr>
          <p:spPr>
            <a:xfrm>
              <a:off x="7616825" y="3205198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28833A4B-2A6F-49C5-B50E-2D5B6AA4E758}"/>
                </a:ext>
              </a:extLst>
            </p:cNvPr>
            <p:cNvSpPr/>
            <p:nvPr/>
          </p:nvSpPr>
          <p:spPr>
            <a:xfrm>
              <a:off x="7616824" y="3560721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E70B813-4E86-4470-848D-4CEAA7341F55}"/>
                </a:ext>
              </a:extLst>
            </p:cNvPr>
            <p:cNvSpPr/>
            <p:nvPr/>
          </p:nvSpPr>
          <p:spPr>
            <a:xfrm>
              <a:off x="8405575" y="3208657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9510985-AFD4-4D76-821A-3CB84A6C6A06}"/>
                </a:ext>
              </a:extLst>
            </p:cNvPr>
            <p:cNvSpPr/>
            <p:nvPr/>
          </p:nvSpPr>
          <p:spPr>
            <a:xfrm>
              <a:off x="8405575" y="3559925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Cylinder 104">
            <a:extLst>
              <a:ext uri="{FF2B5EF4-FFF2-40B4-BE49-F238E27FC236}">
                <a16:creationId xmlns:a16="http://schemas.microsoft.com/office/drawing/2014/main" id="{B1859DE4-4D92-4D80-9B5B-325A10744825}"/>
              </a:ext>
            </a:extLst>
          </p:cNvPr>
          <p:cNvSpPr/>
          <p:nvPr/>
        </p:nvSpPr>
        <p:spPr>
          <a:xfrm>
            <a:off x="596717" y="3755320"/>
            <a:ext cx="512747" cy="1651584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Connector: Curved 105">
            <a:extLst>
              <a:ext uri="{FF2B5EF4-FFF2-40B4-BE49-F238E27FC236}">
                <a16:creationId xmlns:a16="http://schemas.microsoft.com/office/drawing/2014/main" id="{C4F85CC0-1E82-4A0D-A1C0-DEF6B22DB09E}"/>
              </a:ext>
            </a:extLst>
          </p:cNvPr>
          <p:cNvCxnSpPr>
            <a:cxnSpLocks/>
            <a:stCxn id="105" idx="1"/>
            <a:endCxn id="100" idx="2"/>
          </p:cNvCxnSpPr>
          <p:nvPr/>
        </p:nvCxnSpPr>
        <p:spPr>
          <a:xfrm rot="5400000" flipH="1" flipV="1">
            <a:off x="1455304" y="2849299"/>
            <a:ext cx="303808" cy="1508234"/>
          </a:xfrm>
          <a:prstGeom prst="curvedConnector2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55765F34-B008-4876-9AE0-1DCBB4190B1C}"/>
              </a:ext>
            </a:extLst>
          </p:cNvPr>
          <p:cNvSpPr txBox="1"/>
          <p:nvPr/>
        </p:nvSpPr>
        <p:spPr>
          <a:xfrm>
            <a:off x="596717" y="5357116"/>
            <a:ext cx="512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LN2</a:t>
            </a:r>
          </a:p>
        </p:txBody>
      </p:sp>
      <p:cxnSp>
        <p:nvCxnSpPr>
          <p:cNvPr id="108" name="Connector: Curved 107">
            <a:extLst>
              <a:ext uri="{FF2B5EF4-FFF2-40B4-BE49-F238E27FC236}">
                <a16:creationId xmlns:a16="http://schemas.microsoft.com/office/drawing/2014/main" id="{0052EF01-E4F2-43D2-B2B2-397E46167015}"/>
              </a:ext>
            </a:extLst>
          </p:cNvPr>
          <p:cNvCxnSpPr>
            <a:cxnSpLocks/>
            <a:stCxn id="105" idx="0"/>
            <a:endCxn id="102" idx="5"/>
          </p:cNvCxnSpPr>
          <p:nvPr/>
        </p:nvCxnSpPr>
        <p:spPr>
          <a:xfrm rot="5400000" flipH="1" flipV="1">
            <a:off x="1814869" y="2506325"/>
            <a:ext cx="415405" cy="2338960"/>
          </a:xfrm>
          <a:prstGeom prst="curvedConnector3">
            <a:avLst>
              <a:gd name="adj1" fmla="val 50000"/>
            </a:avLst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9" name="Connector: Curved 108">
            <a:extLst>
              <a:ext uri="{FF2B5EF4-FFF2-40B4-BE49-F238E27FC236}">
                <a16:creationId xmlns:a16="http://schemas.microsoft.com/office/drawing/2014/main" id="{A53775D3-52CF-4E34-8465-54BCA8C79ABC}"/>
              </a:ext>
            </a:extLst>
          </p:cNvPr>
          <p:cNvCxnSpPr>
            <a:cxnSpLocks/>
            <a:endCxn id="101" idx="2"/>
          </p:cNvCxnSpPr>
          <p:nvPr/>
        </p:nvCxnSpPr>
        <p:spPr>
          <a:xfrm rot="10800000" flipV="1">
            <a:off x="3150076" y="2286000"/>
            <a:ext cx="1818158" cy="813448"/>
          </a:xfrm>
          <a:prstGeom prst="curvedConnector3">
            <a:avLst>
              <a:gd name="adj1" fmla="val 59322"/>
            </a:avLst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0" name="Connector: Curved 109">
            <a:extLst>
              <a:ext uri="{FF2B5EF4-FFF2-40B4-BE49-F238E27FC236}">
                <a16:creationId xmlns:a16="http://schemas.microsoft.com/office/drawing/2014/main" id="{83AA3E1D-8115-4C39-B497-763B2E8475E7}"/>
              </a:ext>
            </a:extLst>
          </p:cNvPr>
          <p:cNvCxnSpPr>
            <a:cxnSpLocks/>
            <a:endCxn id="99" idx="0"/>
          </p:cNvCxnSpPr>
          <p:nvPr/>
        </p:nvCxnSpPr>
        <p:spPr>
          <a:xfrm rot="10800000" flipV="1">
            <a:off x="2385915" y="1938430"/>
            <a:ext cx="1934446" cy="1132970"/>
          </a:xfrm>
          <a:prstGeom prst="curvedConnector2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0EB4B5CD-7BC0-412D-845C-2386D9D6BFAA}"/>
              </a:ext>
            </a:extLst>
          </p:cNvPr>
          <p:cNvSpPr txBox="1"/>
          <p:nvPr/>
        </p:nvSpPr>
        <p:spPr>
          <a:xfrm>
            <a:off x="4702568" y="1443157"/>
            <a:ext cx="957350" cy="338554"/>
          </a:xfrm>
          <a:prstGeom prst="rect">
            <a:avLst/>
          </a:prstGeom>
          <a:noFill/>
          <a:ln w="19050">
            <a:solidFill>
              <a:srgbClr val="003B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GN2 Exit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4E4835EA-7127-4B9B-B100-471C5071BC23}"/>
              </a:ext>
            </a:extLst>
          </p:cNvPr>
          <p:cNvCxnSpPr>
            <a:cxnSpLocks/>
            <a:stCxn id="111" idx="1"/>
          </p:cNvCxnSpPr>
          <p:nvPr/>
        </p:nvCxnSpPr>
        <p:spPr>
          <a:xfrm flipH="1">
            <a:off x="4312741" y="1612434"/>
            <a:ext cx="389827" cy="3259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6C634077-8134-4B10-9E78-D5F4E6832D76}"/>
              </a:ext>
            </a:extLst>
          </p:cNvPr>
          <p:cNvCxnSpPr>
            <a:cxnSpLocks/>
            <a:stCxn id="111" idx="2"/>
          </p:cNvCxnSpPr>
          <p:nvPr/>
        </p:nvCxnSpPr>
        <p:spPr>
          <a:xfrm flipH="1">
            <a:off x="4935683" y="1781711"/>
            <a:ext cx="245560" cy="5042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E3622B73-4289-4C41-98A4-F635B102B336}"/>
              </a:ext>
            </a:extLst>
          </p:cNvPr>
          <p:cNvSpPr txBox="1"/>
          <p:nvPr/>
        </p:nvSpPr>
        <p:spPr>
          <a:xfrm>
            <a:off x="6954328" y="4940838"/>
            <a:ext cx="2171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LN2 Jacket Still Connected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5986297-F025-11BB-8563-522B38253D1D}"/>
              </a:ext>
            </a:extLst>
          </p:cNvPr>
          <p:cNvSpPr/>
          <p:nvPr/>
        </p:nvSpPr>
        <p:spPr>
          <a:xfrm>
            <a:off x="1471118" y="1991868"/>
            <a:ext cx="2619828" cy="2607733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5EC0281-6A87-4598-8EC9-703B7B4607B9}"/>
              </a:ext>
            </a:extLst>
          </p:cNvPr>
          <p:cNvSpPr/>
          <p:nvPr/>
        </p:nvSpPr>
        <p:spPr>
          <a:xfrm>
            <a:off x="1405973" y="3125605"/>
            <a:ext cx="126125" cy="336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D8D0F2DD-5D09-C726-94D7-73B69471415A}"/>
              </a:ext>
            </a:extLst>
          </p:cNvPr>
          <p:cNvCxnSpPr>
            <a:cxnSpLocks/>
          </p:cNvCxnSpPr>
          <p:nvPr/>
        </p:nvCxnSpPr>
        <p:spPr>
          <a:xfrm rot="10800000" flipV="1">
            <a:off x="8016906" y="2455517"/>
            <a:ext cx="1695131" cy="1419108"/>
          </a:xfrm>
          <a:prstGeom prst="curvedConnector3">
            <a:avLst>
              <a:gd name="adj1" fmla="val 50000"/>
            </a:avLst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AE7106-4B05-4916-32C6-29B5892013FA}"/>
              </a:ext>
            </a:extLst>
          </p:cNvPr>
          <p:cNvCxnSpPr>
            <a:cxnSpLocks/>
          </p:cNvCxnSpPr>
          <p:nvPr/>
        </p:nvCxnSpPr>
        <p:spPr>
          <a:xfrm flipH="1">
            <a:off x="9725626" y="1951228"/>
            <a:ext cx="245560" cy="5042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BD5440E-0F86-F0AC-1BD8-F4FF7FF2E6CA}"/>
              </a:ext>
            </a:extLst>
          </p:cNvPr>
          <p:cNvSpPr txBox="1"/>
          <p:nvPr/>
        </p:nvSpPr>
        <p:spPr>
          <a:xfrm>
            <a:off x="9492511" y="1612674"/>
            <a:ext cx="957350" cy="338554"/>
          </a:xfrm>
          <a:prstGeom prst="rect">
            <a:avLst/>
          </a:prstGeom>
          <a:noFill/>
          <a:ln w="19050">
            <a:solidFill>
              <a:srgbClr val="003B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GN2 Exit</a:t>
            </a:r>
          </a:p>
        </p:txBody>
      </p:sp>
    </p:spTree>
    <p:extLst>
      <p:ext uri="{BB962C8B-B14F-4D97-AF65-F5344CB8AC3E}">
        <p14:creationId xmlns:p14="http://schemas.microsoft.com/office/powerpoint/2010/main" val="3774657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465DB-8DEC-8B61-1E8C-0250BED4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2429A7-0644-7E6D-E76D-3C3A9214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Post 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7B1D-BAEC-1FA8-D59A-D90B3A901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57220ED-39FB-886C-D5FD-59D7D387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E31BB-B426-7A0A-2753-72F71823A1A7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06FE71-7D0D-0F68-AD9F-9B84C9518AFA}"/>
              </a:ext>
            </a:extLst>
          </p:cNvPr>
          <p:cNvSpPr/>
          <p:nvPr/>
        </p:nvSpPr>
        <p:spPr>
          <a:xfrm>
            <a:off x="1903061" y="1708177"/>
            <a:ext cx="3534266" cy="34459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8231EF-B0D7-4851-52A7-F54B011FB9E7}"/>
              </a:ext>
            </a:extLst>
          </p:cNvPr>
          <p:cNvSpPr/>
          <p:nvPr/>
        </p:nvSpPr>
        <p:spPr>
          <a:xfrm>
            <a:off x="819688" y="1703877"/>
            <a:ext cx="1079962" cy="343051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5AC86-A015-6225-00EA-6B36855F78C0}"/>
              </a:ext>
            </a:extLst>
          </p:cNvPr>
          <p:cNvSpPr/>
          <p:nvPr/>
        </p:nvSpPr>
        <p:spPr>
          <a:xfrm>
            <a:off x="1815905" y="3212105"/>
            <a:ext cx="170148" cy="444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8293311-D851-F7BD-4797-BEDA9954406C}"/>
              </a:ext>
            </a:extLst>
          </p:cNvPr>
          <p:cNvSpPr/>
          <p:nvPr/>
        </p:nvSpPr>
        <p:spPr>
          <a:xfrm>
            <a:off x="1162344" y="2479330"/>
            <a:ext cx="406463" cy="837951"/>
          </a:xfrm>
          <a:prstGeom prst="ellipse">
            <a:avLst/>
          </a:prstGeom>
          <a:solidFill>
            <a:srgbClr val="F0F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7" name="Chord 26">
            <a:extLst>
              <a:ext uri="{FF2B5EF4-FFF2-40B4-BE49-F238E27FC236}">
                <a16:creationId xmlns:a16="http://schemas.microsoft.com/office/drawing/2014/main" id="{82175C3F-79E1-4198-9AD2-B1BDFFA5F531}"/>
              </a:ext>
            </a:extLst>
          </p:cNvPr>
          <p:cNvSpPr/>
          <p:nvPr/>
        </p:nvSpPr>
        <p:spPr>
          <a:xfrm>
            <a:off x="1958727" y="1816200"/>
            <a:ext cx="3426575" cy="3318190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D671AF-8FEF-4CA3-A9B5-25FC5A3E5173}"/>
              </a:ext>
            </a:extLst>
          </p:cNvPr>
          <p:cNvSpPr/>
          <p:nvPr/>
        </p:nvSpPr>
        <p:spPr>
          <a:xfrm>
            <a:off x="3019998" y="2959877"/>
            <a:ext cx="1294322" cy="952049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A9531-91B4-4D25-9023-0B23D8E2693A}"/>
              </a:ext>
            </a:extLst>
          </p:cNvPr>
          <p:cNvSpPr/>
          <p:nvPr/>
        </p:nvSpPr>
        <p:spPr>
          <a:xfrm>
            <a:off x="3019998" y="3911927"/>
            <a:ext cx="1294322" cy="225854"/>
          </a:xfrm>
          <a:prstGeom prst="rect">
            <a:avLst/>
          </a:prstGeom>
          <a:solidFill>
            <a:srgbClr val="81B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088EF7D-A947-4514-9D96-36C6DCD8DA8B}"/>
              </a:ext>
            </a:extLst>
          </p:cNvPr>
          <p:cNvSpPr/>
          <p:nvPr/>
        </p:nvSpPr>
        <p:spPr>
          <a:xfrm>
            <a:off x="3019999" y="2825059"/>
            <a:ext cx="1294321" cy="134817"/>
          </a:xfrm>
          <a:prstGeom prst="rect">
            <a:avLst/>
          </a:prstGeom>
          <a:solidFill>
            <a:srgbClr val="3D40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4402B4-5594-499D-8ED4-8085B5F89510}"/>
              </a:ext>
            </a:extLst>
          </p:cNvPr>
          <p:cNvGrpSpPr/>
          <p:nvPr/>
        </p:nvGrpSpPr>
        <p:grpSpPr>
          <a:xfrm>
            <a:off x="3057604" y="3020724"/>
            <a:ext cx="1230867" cy="792961"/>
            <a:chOff x="7581900" y="3114575"/>
            <a:chExt cx="912399" cy="600076"/>
          </a:xfrm>
        </p:grpSpPr>
        <p:sp>
          <p:nvSpPr>
            <p:cNvPr id="33" name="Predefined Process 73">
              <a:extLst>
                <a:ext uri="{FF2B5EF4-FFF2-40B4-BE49-F238E27FC236}">
                  <a16:creationId xmlns:a16="http://schemas.microsoft.com/office/drawing/2014/main" id="{D111F7CE-247A-422A-B5DF-B91159529535}"/>
                </a:ext>
              </a:extLst>
            </p:cNvPr>
            <p:cNvSpPr/>
            <p:nvPr/>
          </p:nvSpPr>
          <p:spPr>
            <a:xfrm>
              <a:off x="7581900" y="3114575"/>
              <a:ext cx="912399" cy="600076"/>
            </a:xfrm>
            <a:prstGeom prst="flowChartPredefinedProcess">
              <a:avLst/>
            </a:prstGeom>
            <a:solidFill>
              <a:srgbClr val="B5838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DA5361E-0D4D-41EF-A003-F05416C59A18}"/>
                </a:ext>
              </a:extLst>
            </p:cNvPr>
            <p:cNvSpPr/>
            <p:nvPr/>
          </p:nvSpPr>
          <p:spPr>
            <a:xfrm>
              <a:off x="7616825" y="3205198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E3287CA-9113-4268-B669-7D4579BD6FE4}"/>
                </a:ext>
              </a:extLst>
            </p:cNvPr>
            <p:cNvSpPr/>
            <p:nvPr/>
          </p:nvSpPr>
          <p:spPr>
            <a:xfrm>
              <a:off x="7616824" y="3560721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9FFF0E7-B96B-4F9D-B5B0-BC2E3514E041}"/>
                </a:ext>
              </a:extLst>
            </p:cNvPr>
            <p:cNvSpPr/>
            <p:nvPr/>
          </p:nvSpPr>
          <p:spPr>
            <a:xfrm>
              <a:off x="8405575" y="3208657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24F3F74-6637-48F2-9D92-58D97D09B1B0}"/>
                </a:ext>
              </a:extLst>
            </p:cNvPr>
            <p:cNvSpPr/>
            <p:nvPr/>
          </p:nvSpPr>
          <p:spPr>
            <a:xfrm>
              <a:off x="8405575" y="3559925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8001242-B114-468C-838E-CF0CFB43A889}"/>
              </a:ext>
            </a:extLst>
          </p:cNvPr>
          <p:cNvSpPr txBox="1"/>
          <p:nvPr/>
        </p:nvSpPr>
        <p:spPr>
          <a:xfrm>
            <a:off x="2581390" y="5533584"/>
            <a:ext cx="2171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LN2 Jacket Still Connected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AE00DA6-5728-4CCE-A3D1-DE6BADAFFA76}"/>
              </a:ext>
            </a:extLst>
          </p:cNvPr>
          <p:cNvSpPr txBox="1"/>
          <p:nvPr/>
        </p:nvSpPr>
        <p:spPr>
          <a:xfrm>
            <a:off x="3995928" y="905421"/>
            <a:ext cx="322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170K-200K Reached</a:t>
            </a:r>
          </a:p>
        </p:txBody>
      </p:sp>
    </p:spTree>
    <p:extLst>
      <p:ext uri="{BB962C8B-B14F-4D97-AF65-F5344CB8AC3E}">
        <p14:creationId xmlns:p14="http://schemas.microsoft.com/office/powerpoint/2010/main" val="1557855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465DB-8DEC-8B61-1E8C-0250BED4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2429A7-0644-7E6D-E76D-3C3A9214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Post 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7B1D-BAEC-1FA8-D59A-D90B3A901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57220ED-39FB-886C-D5FD-59D7D387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E31BB-B426-7A0A-2753-72F71823A1A7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06FE71-7D0D-0F68-AD9F-9B84C9518AFA}"/>
              </a:ext>
            </a:extLst>
          </p:cNvPr>
          <p:cNvSpPr/>
          <p:nvPr/>
        </p:nvSpPr>
        <p:spPr>
          <a:xfrm>
            <a:off x="1903061" y="1708177"/>
            <a:ext cx="3534266" cy="34459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8231EF-B0D7-4851-52A7-F54B011FB9E7}"/>
              </a:ext>
            </a:extLst>
          </p:cNvPr>
          <p:cNvSpPr/>
          <p:nvPr/>
        </p:nvSpPr>
        <p:spPr>
          <a:xfrm>
            <a:off x="819688" y="1703877"/>
            <a:ext cx="1079962" cy="343051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5AC86-A015-6225-00EA-6B36855F78C0}"/>
              </a:ext>
            </a:extLst>
          </p:cNvPr>
          <p:cNvSpPr/>
          <p:nvPr/>
        </p:nvSpPr>
        <p:spPr>
          <a:xfrm>
            <a:off x="1815905" y="3212105"/>
            <a:ext cx="170148" cy="444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8293311-D851-F7BD-4797-BEDA9954406C}"/>
              </a:ext>
            </a:extLst>
          </p:cNvPr>
          <p:cNvSpPr/>
          <p:nvPr/>
        </p:nvSpPr>
        <p:spPr>
          <a:xfrm>
            <a:off x="1162344" y="2479330"/>
            <a:ext cx="406463" cy="837951"/>
          </a:xfrm>
          <a:prstGeom prst="ellipse">
            <a:avLst/>
          </a:prstGeom>
          <a:solidFill>
            <a:srgbClr val="F0F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7" name="Chord 26">
            <a:extLst>
              <a:ext uri="{FF2B5EF4-FFF2-40B4-BE49-F238E27FC236}">
                <a16:creationId xmlns:a16="http://schemas.microsoft.com/office/drawing/2014/main" id="{82175C3F-79E1-4198-9AD2-B1BDFFA5F531}"/>
              </a:ext>
            </a:extLst>
          </p:cNvPr>
          <p:cNvSpPr/>
          <p:nvPr/>
        </p:nvSpPr>
        <p:spPr>
          <a:xfrm>
            <a:off x="1958727" y="1816200"/>
            <a:ext cx="3426575" cy="3318190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D671AF-8FEF-4CA3-A9B5-25FC5A3E5173}"/>
              </a:ext>
            </a:extLst>
          </p:cNvPr>
          <p:cNvSpPr/>
          <p:nvPr/>
        </p:nvSpPr>
        <p:spPr>
          <a:xfrm>
            <a:off x="3019998" y="2959877"/>
            <a:ext cx="1294322" cy="952049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A9531-91B4-4D25-9023-0B23D8E2693A}"/>
              </a:ext>
            </a:extLst>
          </p:cNvPr>
          <p:cNvSpPr/>
          <p:nvPr/>
        </p:nvSpPr>
        <p:spPr>
          <a:xfrm>
            <a:off x="3019998" y="3911927"/>
            <a:ext cx="1294322" cy="225854"/>
          </a:xfrm>
          <a:prstGeom prst="rect">
            <a:avLst/>
          </a:prstGeom>
          <a:solidFill>
            <a:srgbClr val="81B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088EF7D-A947-4514-9D96-36C6DCD8DA8B}"/>
              </a:ext>
            </a:extLst>
          </p:cNvPr>
          <p:cNvSpPr/>
          <p:nvPr/>
        </p:nvSpPr>
        <p:spPr>
          <a:xfrm>
            <a:off x="2238949" y="2825061"/>
            <a:ext cx="1294321" cy="134817"/>
          </a:xfrm>
          <a:prstGeom prst="rect">
            <a:avLst/>
          </a:prstGeom>
          <a:solidFill>
            <a:srgbClr val="3D40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4402B4-5594-499D-8ED4-8085B5F89510}"/>
              </a:ext>
            </a:extLst>
          </p:cNvPr>
          <p:cNvGrpSpPr/>
          <p:nvPr/>
        </p:nvGrpSpPr>
        <p:grpSpPr>
          <a:xfrm>
            <a:off x="3057604" y="3020724"/>
            <a:ext cx="1230867" cy="792961"/>
            <a:chOff x="7581900" y="3114575"/>
            <a:chExt cx="912399" cy="600076"/>
          </a:xfrm>
        </p:grpSpPr>
        <p:sp>
          <p:nvSpPr>
            <p:cNvPr id="33" name="Predefined Process 73">
              <a:extLst>
                <a:ext uri="{FF2B5EF4-FFF2-40B4-BE49-F238E27FC236}">
                  <a16:creationId xmlns:a16="http://schemas.microsoft.com/office/drawing/2014/main" id="{D111F7CE-247A-422A-B5DF-B91159529535}"/>
                </a:ext>
              </a:extLst>
            </p:cNvPr>
            <p:cNvSpPr/>
            <p:nvPr/>
          </p:nvSpPr>
          <p:spPr>
            <a:xfrm>
              <a:off x="7581900" y="3114575"/>
              <a:ext cx="912399" cy="600076"/>
            </a:xfrm>
            <a:prstGeom prst="flowChartPredefinedProcess">
              <a:avLst/>
            </a:prstGeom>
            <a:solidFill>
              <a:srgbClr val="B5838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DA5361E-0D4D-41EF-A003-F05416C59A18}"/>
                </a:ext>
              </a:extLst>
            </p:cNvPr>
            <p:cNvSpPr/>
            <p:nvPr/>
          </p:nvSpPr>
          <p:spPr>
            <a:xfrm>
              <a:off x="7616825" y="3205198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E3287CA-9113-4268-B669-7D4579BD6FE4}"/>
                </a:ext>
              </a:extLst>
            </p:cNvPr>
            <p:cNvSpPr/>
            <p:nvPr/>
          </p:nvSpPr>
          <p:spPr>
            <a:xfrm>
              <a:off x="7616824" y="3560721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9FFF0E7-B96B-4F9D-B5B0-BC2E3514E041}"/>
                </a:ext>
              </a:extLst>
            </p:cNvPr>
            <p:cNvSpPr/>
            <p:nvPr/>
          </p:nvSpPr>
          <p:spPr>
            <a:xfrm>
              <a:off x="8405575" y="3208657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24F3F74-6637-48F2-9D92-58D97D09B1B0}"/>
                </a:ext>
              </a:extLst>
            </p:cNvPr>
            <p:cNvSpPr/>
            <p:nvPr/>
          </p:nvSpPr>
          <p:spPr>
            <a:xfrm>
              <a:off x="8405575" y="3559925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E0A8492-8EB5-42E4-A42F-88D8635E28CD}"/>
              </a:ext>
            </a:extLst>
          </p:cNvPr>
          <p:cNvSpPr/>
          <p:nvPr/>
        </p:nvSpPr>
        <p:spPr>
          <a:xfrm>
            <a:off x="5905334" y="1583305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BD1F770-E9C3-4DA1-9384-2F594CA9C915}"/>
              </a:ext>
            </a:extLst>
          </p:cNvPr>
          <p:cNvSpPr/>
          <p:nvPr/>
        </p:nvSpPr>
        <p:spPr>
          <a:xfrm>
            <a:off x="6620256" y="1724781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Remove LN2 Lid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8E856DD-634F-47DE-B773-E2BC2BF3C2D8}"/>
              </a:ext>
            </a:extLst>
          </p:cNvPr>
          <p:cNvCxnSpPr/>
          <p:nvPr/>
        </p:nvCxnSpPr>
        <p:spPr>
          <a:xfrm flipH="1">
            <a:off x="3727628" y="2850668"/>
            <a:ext cx="1014984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8001242-B114-468C-838E-CF0CFB43A889}"/>
              </a:ext>
            </a:extLst>
          </p:cNvPr>
          <p:cNvSpPr txBox="1"/>
          <p:nvPr/>
        </p:nvSpPr>
        <p:spPr>
          <a:xfrm>
            <a:off x="2581390" y="5533584"/>
            <a:ext cx="2171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LN2 Jacket Still Connected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AE00DA6-5728-4CCE-A3D1-DE6BADAFFA76}"/>
              </a:ext>
            </a:extLst>
          </p:cNvPr>
          <p:cNvSpPr txBox="1"/>
          <p:nvPr/>
        </p:nvSpPr>
        <p:spPr>
          <a:xfrm>
            <a:off x="3995928" y="905421"/>
            <a:ext cx="322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170K-200K Reached</a:t>
            </a:r>
          </a:p>
        </p:txBody>
      </p:sp>
    </p:spTree>
    <p:extLst>
      <p:ext uri="{BB962C8B-B14F-4D97-AF65-F5344CB8AC3E}">
        <p14:creationId xmlns:p14="http://schemas.microsoft.com/office/powerpoint/2010/main" val="28710435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465DB-8DEC-8B61-1E8C-0250BED4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2429A7-0644-7E6D-E76D-3C3A9214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Post 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7B1D-BAEC-1FA8-D59A-D90B3A901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57220ED-39FB-886C-D5FD-59D7D387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E31BB-B426-7A0A-2753-72F71823A1A7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06FE71-7D0D-0F68-AD9F-9B84C9518AFA}"/>
              </a:ext>
            </a:extLst>
          </p:cNvPr>
          <p:cNvSpPr/>
          <p:nvPr/>
        </p:nvSpPr>
        <p:spPr>
          <a:xfrm>
            <a:off x="1903061" y="1708177"/>
            <a:ext cx="3534266" cy="34459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656F3BA-41DB-BA18-FFC3-419C2933C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549" y="2499538"/>
            <a:ext cx="541218" cy="54121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F8231EF-B0D7-4851-52A7-F54B011FB9E7}"/>
              </a:ext>
            </a:extLst>
          </p:cNvPr>
          <p:cNvSpPr/>
          <p:nvPr/>
        </p:nvSpPr>
        <p:spPr>
          <a:xfrm>
            <a:off x="819688" y="1703877"/>
            <a:ext cx="1079962" cy="343051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5AC86-A015-6225-00EA-6B36855F78C0}"/>
              </a:ext>
            </a:extLst>
          </p:cNvPr>
          <p:cNvSpPr/>
          <p:nvPr/>
        </p:nvSpPr>
        <p:spPr>
          <a:xfrm>
            <a:off x="1815905" y="3212105"/>
            <a:ext cx="170148" cy="444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8293311-D851-F7BD-4797-BEDA9954406C}"/>
              </a:ext>
            </a:extLst>
          </p:cNvPr>
          <p:cNvSpPr/>
          <p:nvPr/>
        </p:nvSpPr>
        <p:spPr>
          <a:xfrm>
            <a:off x="1162344" y="2479330"/>
            <a:ext cx="406463" cy="837951"/>
          </a:xfrm>
          <a:prstGeom prst="ellipse">
            <a:avLst/>
          </a:prstGeom>
          <a:solidFill>
            <a:srgbClr val="F0F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7" name="Chord 26">
            <a:extLst>
              <a:ext uri="{FF2B5EF4-FFF2-40B4-BE49-F238E27FC236}">
                <a16:creationId xmlns:a16="http://schemas.microsoft.com/office/drawing/2014/main" id="{82175C3F-79E1-4198-9AD2-B1BDFFA5F531}"/>
              </a:ext>
            </a:extLst>
          </p:cNvPr>
          <p:cNvSpPr/>
          <p:nvPr/>
        </p:nvSpPr>
        <p:spPr>
          <a:xfrm>
            <a:off x="1958727" y="1816200"/>
            <a:ext cx="3426575" cy="3318190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D671AF-8FEF-4CA3-A9B5-25FC5A3E5173}"/>
              </a:ext>
            </a:extLst>
          </p:cNvPr>
          <p:cNvSpPr/>
          <p:nvPr/>
        </p:nvSpPr>
        <p:spPr>
          <a:xfrm>
            <a:off x="3019998" y="2959877"/>
            <a:ext cx="1294322" cy="952049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A9531-91B4-4D25-9023-0B23D8E2693A}"/>
              </a:ext>
            </a:extLst>
          </p:cNvPr>
          <p:cNvSpPr/>
          <p:nvPr/>
        </p:nvSpPr>
        <p:spPr>
          <a:xfrm>
            <a:off x="3019998" y="3911927"/>
            <a:ext cx="1294322" cy="225854"/>
          </a:xfrm>
          <a:prstGeom prst="rect">
            <a:avLst/>
          </a:prstGeom>
          <a:solidFill>
            <a:srgbClr val="81B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4402B4-5594-499D-8ED4-8085B5F89510}"/>
              </a:ext>
            </a:extLst>
          </p:cNvPr>
          <p:cNvGrpSpPr/>
          <p:nvPr/>
        </p:nvGrpSpPr>
        <p:grpSpPr>
          <a:xfrm>
            <a:off x="3057604" y="3020724"/>
            <a:ext cx="1230867" cy="792961"/>
            <a:chOff x="7581900" y="3114575"/>
            <a:chExt cx="912399" cy="600076"/>
          </a:xfrm>
        </p:grpSpPr>
        <p:sp>
          <p:nvSpPr>
            <p:cNvPr id="33" name="Predefined Process 73">
              <a:extLst>
                <a:ext uri="{FF2B5EF4-FFF2-40B4-BE49-F238E27FC236}">
                  <a16:creationId xmlns:a16="http://schemas.microsoft.com/office/drawing/2014/main" id="{D111F7CE-247A-422A-B5DF-B91159529535}"/>
                </a:ext>
              </a:extLst>
            </p:cNvPr>
            <p:cNvSpPr/>
            <p:nvPr/>
          </p:nvSpPr>
          <p:spPr>
            <a:xfrm>
              <a:off x="7581900" y="3114575"/>
              <a:ext cx="912399" cy="600076"/>
            </a:xfrm>
            <a:prstGeom prst="flowChartPredefinedProcess">
              <a:avLst/>
            </a:prstGeom>
            <a:solidFill>
              <a:srgbClr val="B5838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DA5361E-0D4D-41EF-A003-F05416C59A18}"/>
                </a:ext>
              </a:extLst>
            </p:cNvPr>
            <p:cNvSpPr/>
            <p:nvPr/>
          </p:nvSpPr>
          <p:spPr>
            <a:xfrm>
              <a:off x="7616825" y="3205198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E3287CA-9113-4268-B669-7D4579BD6FE4}"/>
                </a:ext>
              </a:extLst>
            </p:cNvPr>
            <p:cNvSpPr/>
            <p:nvPr/>
          </p:nvSpPr>
          <p:spPr>
            <a:xfrm>
              <a:off x="7616824" y="3560721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9FFF0E7-B96B-4F9D-B5B0-BC2E3514E041}"/>
                </a:ext>
              </a:extLst>
            </p:cNvPr>
            <p:cNvSpPr/>
            <p:nvPr/>
          </p:nvSpPr>
          <p:spPr>
            <a:xfrm>
              <a:off x="8405575" y="3208657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24F3F74-6637-48F2-9D92-58D97D09B1B0}"/>
                </a:ext>
              </a:extLst>
            </p:cNvPr>
            <p:cNvSpPr/>
            <p:nvPr/>
          </p:nvSpPr>
          <p:spPr>
            <a:xfrm>
              <a:off x="8405575" y="3559925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E0A8492-8EB5-42E4-A42F-88D8635E28CD}"/>
              </a:ext>
            </a:extLst>
          </p:cNvPr>
          <p:cNvSpPr/>
          <p:nvPr/>
        </p:nvSpPr>
        <p:spPr>
          <a:xfrm>
            <a:off x="5905334" y="1583305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BD1F770-E9C3-4DA1-9384-2F594CA9C915}"/>
              </a:ext>
            </a:extLst>
          </p:cNvPr>
          <p:cNvSpPr/>
          <p:nvPr/>
        </p:nvSpPr>
        <p:spPr>
          <a:xfrm>
            <a:off x="6620256" y="1724781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Remove LN2 Lid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14A5B1-8C8B-4CBB-B7F7-8C1DCB781AE8}"/>
              </a:ext>
            </a:extLst>
          </p:cNvPr>
          <p:cNvSpPr/>
          <p:nvPr/>
        </p:nvSpPr>
        <p:spPr>
          <a:xfrm>
            <a:off x="5905334" y="2814999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B66D42-F903-4ED5-A0C3-761FC2B765FE}"/>
              </a:ext>
            </a:extLst>
          </p:cNvPr>
          <p:cNvSpPr txBox="1"/>
          <p:nvPr/>
        </p:nvSpPr>
        <p:spPr>
          <a:xfrm>
            <a:off x="2581390" y="5533584"/>
            <a:ext cx="2171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LN2 Jacket Still Connected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B0A281-E96D-4615-ADA9-500CE855B5FE}"/>
              </a:ext>
            </a:extLst>
          </p:cNvPr>
          <p:cNvSpPr txBox="1"/>
          <p:nvPr/>
        </p:nvSpPr>
        <p:spPr>
          <a:xfrm>
            <a:off x="3995928" y="905421"/>
            <a:ext cx="322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170K-200K Reached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B4B63E-9FA8-F893-7380-3FA2548B4944}"/>
              </a:ext>
            </a:extLst>
          </p:cNvPr>
          <p:cNvSpPr/>
          <p:nvPr/>
        </p:nvSpPr>
        <p:spPr>
          <a:xfrm>
            <a:off x="6620256" y="2938494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Experimental Setup</a:t>
            </a:r>
          </a:p>
        </p:txBody>
      </p:sp>
    </p:spTree>
    <p:extLst>
      <p:ext uri="{BB962C8B-B14F-4D97-AF65-F5344CB8AC3E}">
        <p14:creationId xmlns:p14="http://schemas.microsoft.com/office/powerpoint/2010/main" val="5490378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465DB-8DEC-8B61-1E8C-0250BED4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2429A7-0644-7E6D-E76D-3C3A9214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Post 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7B1D-BAEC-1FA8-D59A-D90B3A901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57220ED-39FB-886C-D5FD-59D7D387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E31BB-B426-7A0A-2753-72F71823A1A7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06FE71-7D0D-0F68-AD9F-9B84C9518AFA}"/>
              </a:ext>
            </a:extLst>
          </p:cNvPr>
          <p:cNvSpPr/>
          <p:nvPr/>
        </p:nvSpPr>
        <p:spPr>
          <a:xfrm>
            <a:off x="1903061" y="1708177"/>
            <a:ext cx="3534266" cy="34459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656F3BA-41DB-BA18-FFC3-419C2933C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549" y="2499538"/>
            <a:ext cx="541218" cy="5412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E5AC86-A015-6225-00EA-6B36855F78C0}"/>
              </a:ext>
            </a:extLst>
          </p:cNvPr>
          <p:cNvSpPr/>
          <p:nvPr/>
        </p:nvSpPr>
        <p:spPr>
          <a:xfrm>
            <a:off x="1815905" y="3212105"/>
            <a:ext cx="170148" cy="444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7" name="Chord 26">
            <a:extLst>
              <a:ext uri="{FF2B5EF4-FFF2-40B4-BE49-F238E27FC236}">
                <a16:creationId xmlns:a16="http://schemas.microsoft.com/office/drawing/2014/main" id="{82175C3F-79E1-4198-9AD2-B1BDFFA5F531}"/>
              </a:ext>
            </a:extLst>
          </p:cNvPr>
          <p:cNvSpPr/>
          <p:nvPr/>
        </p:nvSpPr>
        <p:spPr>
          <a:xfrm>
            <a:off x="1958727" y="1816200"/>
            <a:ext cx="3426575" cy="3318190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D671AF-8FEF-4CA3-A9B5-25FC5A3E5173}"/>
              </a:ext>
            </a:extLst>
          </p:cNvPr>
          <p:cNvSpPr/>
          <p:nvPr/>
        </p:nvSpPr>
        <p:spPr>
          <a:xfrm>
            <a:off x="3019998" y="2959877"/>
            <a:ext cx="1294322" cy="952049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A9531-91B4-4D25-9023-0B23D8E2693A}"/>
              </a:ext>
            </a:extLst>
          </p:cNvPr>
          <p:cNvSpPr/>
          <p:nvPr/>
        </p:nvSpPr>
        <p:spPr>
          <a:xfrm>
            <a:off x="3019998" y="3911927"/>
            <a:ext cx="1294322" cy="225854"/>
          </a:xfrm>
          <a:prstGeom prst="rect">
            <a:avLst/>
          </a:prstGeom>
          <a:solidFill>
            <a:srgbClr val="81B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4402B4-5594-499D-8ED4-8085B5F89510}"/>
              </a:ext>
            </a:extLst>
          </p:cNvPr>
          <p:cNvGrpSpPr/>
          <p:nvPr/>
        </p:nvGrpSpPr>
        <p:grpSpPr>
          <a:xfrm>
            <a:off x="3057604" y="3020724"/>
            <a:ext cx="1230867" cy="792961"/>
            <a:chOff x="7581900" y="3114575"/>
            <a:chExt cx="912399" cy="600076"/>
          </a:xfrm>
        </p:grpSpPr>
        <p:sp>
          <p:nvSpPr>
            <p:cNvPr id="33" name="Predefined Process 73">
              <a:extLst>
                <a:ext uri="{FF2B5EF4-FFF2-40B4-BE49-F238E27FC236}">
                  <a16:creationId xmlns:a16="http://schemas.microsoft.com/office/drawing/2014/main" id="{D111F7CE-247A-422A-B5DF-B91159529535}"/>
                </a:ext>
              </a:extLst>
            </p:cNvPr>
            <p:cNvSpPr/>
            <p:nvPr/>
          </p:nvSpPr>
          <p:spPr>
            <a:xfrm>
              <a:off x="7581900" y="3114575"/>
              <a:ext cx="912399" cy="600076"/>
            </a:xfrm>
            <a:prstGeom prst="flowChartPredefinedProcess">
              <a:avLst/>
            </a:prstGeom>
            <a:solidFill>
              <a:srgbClr val="B5838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DA5361E-0D4D-41EF-A003-F05416C59A18}"/>
                </a:ext>
              </a:extLst>
            </p:cNvPr>
            <p:cNvSpPr/>
            <p:nvPr/>
          </p:nvSpPr>
          <p:spPr>
            <a:xfrm>
              <a:off x="7616825" y="3205198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E3287CA-9113-4268-B669-7D4579BD6FE4}"/>
                </a:ext>
              </a:extLst>
            </p:cNvPr>
            <p:cNvSpPr/>
            <p:nvPr/>
          </p:nvSpPr>
          <p:spPr>
            <a:xfrm>
              <a:off x="7616824" y="3560721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9FFF0E7-B96B-4F9D-B5B0-BC2E3514E041}"/>
                </a:ext>
              </a:extLst>
            </p:cNvPr>
            <p:cNvSpPr/>
            <p:nvPr/>
          </p:nvSpPr>
          <p:spPr>
            <a:xfrm>
              <a:off x="8405575" y="3208657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24F3F74-6637-48F2-9D92-58D97D09B1B0}"/>
                </a:ext>
              </a:extLst>
            </p:cNvPr>
            <p:cNvSpPr/>
            <p:nvPr/>
          </p:nvSpPr>
          <p:spPr>
            <a:xfrm>
              <a:off x="8405575" y="3559925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E0A8492-8EB5-42E4-A42F-88D8635E28CD}"/>
              </a:ext>
            </a:extLst>
          </p:cNvPr>
          <p:cNvSpPr/>
          <p:nvPr/>
        </p:nvSpPr>
        <p:spPr>
          <a:xfrm>
            <a:off x="5905334" y="1583305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BD1F770-E9C3-4DA1-9384-2F594CA9C915}"/>
              </a:ext>
            </a:extLst>
          </p:cNvPr>
          <p:cNvSpPr/>
          <p:nvPr/>
        </p:nvSpPr>
        <p:spPr>
          <a:xfrm>
            <a:off x="6620256" y="1724781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Remove LN2 Lid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14A5B1-8C8B-4CBB-B7F7-8C1DCB781AE8}"/>
              </a:ext>
            </a:extLst>
          </p:cNvPr>
          <p:cNvSpPr/>
          <p:nvPr/>
        </p:nvSpPr>
        <p:spPr>
          <a:xfrm>
            <a:off x="5905334" y="2814999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B66D42-F903-4ED5-A0C3-761FC2B765FE}"/>
              </a:ext>
            </a:extLst>
          </p:cNvPr>
          <p:cNvSpPr txBox="1"/>
          <p:nvPr/>
        </p:nvSpPr>
        <p:spPr>
          <a:xfrm>
            <a:off x="2581390" y="5533584"/>
            <a:ext cx="2171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LN2 Jacket Still Connected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B0A281-E96D-4615-ADA9-500CE855B5FE}"/>
              </a:ext>
            </a:extLst>
          </p:cNvPr>
          <p:cNvSpPr txBox="1"/>
          <p:nvPr/>
        </p:nvSpPr>
        <p:spPr>
          <a:xfrm>
            <a:off x="3995928" y="905421"/>
            <a:ext cx="322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170K-200K Reached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B4B63E-9FA8-F893-7380-3FA2548B4944}"/>
              </a:ext>
            </a:extLst>
          </p:cNvPr>
          <p:cNvSpPr/>
          <p:nvPr/>
        </p:nvSpPr>
        <p:spPr>
          <a:xfrm>
            <a:off x="6620256" y="2938494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Experimental Setup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8231EF-B0D7-4851-52A7-F54B011FB9E7}"/>
              </a:ext>
            </a:extLst>
          </p:cNvPr>
          <p:cNvSpPr/>
          <p:nvPr/>
        </p:nvSpPr>
        <p:spPr>
          <a:xfrm flipH="1">
            <a:off x="1899650" y="1711497"/>
            <a:ext cx="3534266" cy="3430513"/>
          </a:xfrm>
          <a:prstGeom prst="ellipse">
            <a:avLst/>
          </a:prstGeom>
          <a:solidFill>
            <a:schemeClr val="tx1">
              <a:lumMod val="65000"/>
              <a:lumOff val="35000"/>
              <a:alpha val="73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E1BC8F8-0068-74B3-0ED0-CF59A0DC6560}"/>
              </a:ext>
            </a:extLst>
          </p:cNvPr>
          <p:cNvSpPr/>
          <p:nvPr/>
        </p:nvSpPr>
        <p:spPr>
          <a:xfrm>
            <a:off x="5905334" y="4053425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CFAA03-BC78-B7F0-C5BC-8EEEDBFE77DE}"/>
              </a:ext>
            </a:extLst>
          </p:cNvPr>
          <p:cNvSpPr/>
          <p:nvPr/>
        </p:nvSpPr>
        <p:spPr>
          <a:xfrm>
            <a:off x="6620256" y="4194901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Ready for Vacuum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29F1C93-AA68-DC68-AA5E-FFDBB8E07E09}"/>
              </a:ext>
            </a:extLst>
          </p:cNvPr>
          <p:cNvSpPr/>
          <p:nvPr/>
        </p:nvSpPr>
        <p:spPr>
          <a:xfrm flipH="1">
            <a:off x="2980243" y="2477400"/>
            <a:ext cx="1330184" cy="83795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</p:spTree>
    <p:extLst>
      <p:ext uri="{BB962C8B-B14F-4D97-AF65-F5344CB8AC3E}">
        <p14:creationId xmlns:p14="http://schemas.microsoft.com/office/powerpoint/2010/main" val="25901838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F2107-4737-619C-34EC-98980D42D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86553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575" y="205740"/>
            <a:ext cx="3418449" cy="960276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Objective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CE4A5-C38E-E7F0-254A-F35FC5A69838}"/>
              </a:ext>
            </a:extLst>
          </p:cNvPr>
          <p:cNvSpPr txBox="1"/>
          <p:nvPr/>
        </p:nvSpPr>
        <p:spPr>
          <a:xfrm>
            <a:off x="221705" y="1616894"/>
            <a:ext cx="5822791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>
                <a:solidFill>
                  <a:schemeClr val="bg1"/>
                </a:solidFill>
                <a:ea typeface="Calibri"/>
                <a:cs typeface="Calibri"/>
              </a:rPr>
              <a:t>The objective of this project is to mimic the lunar surface environment in a test fixture​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100E55-FCB1-8FBE-ADAA-906E546F7D4F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1269745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465DB-8DEC-8B61-1E8C-0250BED4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2429A7-0644-7E6D-E76D-3C3A9214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Post 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7B1D-BAEC-1FA8-D59A-D90B3A901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57220ED-39FB-886C-D5FD-59D7D387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E31BB-B426-7A0A-2753-72F71823A1A7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656F3BA-41DB-BA18-FFC3-419C2933C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549" y="2499538"/>
            <a:ext cx="541218" cy="5412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E5AC86-A015-6225-00EA-6B36855F78C0}"/>
              </a:ext>
            </a:extLst>
          </p:cNvPr>
          <p:cNvSpPr/>
          <p:nvPr/>
        </p:nvSpPr>
        <p:spPr>
          <a:xfrm>
            <a:off x="1815905" y="3212105"/>
            <a:ext cx="170148" cy="444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7" name="Chord 26">
            <a:extLst>
              <a:ext uri="{FF2B5EF4-FFF2-40B4-BE49-F238E27FC236}">
                <a16:creationId xmlns:a16="http://schemas.microsoft.com/office/drawing/2014/main" id="{82175C3F-79E1-4198-9AD2-B1BDFFA5F531}"/>
              </a:ext>
            </a:extLst>
          </p:cNvPr>
          <p:cNvSpPr/>
          <p:nvPr/>
        </p:nvSpPr>
        <p:spPr>
          <a:xfrm>
            <a:off x="1958727" y="1816200"/>
            <a:ext cx="3426575" cy="3318190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D671AF-8FEF-4CA3-A9B5-25FC5A3E5173}"/>
              </a:ext>
            </a:extLst>
          </p:cNvPr>
          <p:cNvSpPr/>
          <p:nvPr/>
        </p:nvSpPr>
        <p:spPr>
          <a:xfrm>
            <a:off x="3019998" y="2959877"/>
            <a:ext cx="1294322" cy="952049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A9531-91B4-4D25-9023-0B23D8E2693A}"/>
              </a:ext>
            </a:extLst>
          </p:cNvPr>
          <p:cNvSpPr/>
          <p:nvPr/>
        </p:nvSpPr>
        <p:spPr>
          <a:xfrm>
            <a:off x="3019998" y="3911927"/>
            <a:ext cx="1294322" cy="225854"/>
          </a:xfrm>
          <a:prstGeom prst="rect">
            <a:avLst/>
          </a:prstGeom>
          <a:solidFill>
            <a:srgbClr val="81B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4402B4-5594-499D-8ED4-8085B5F89510}"/>
              </a:ext>
            </a:extLst>
          </p:cNvPr>
          <p:cNvGrpSpPr/>
          <p:nvPr/>
        </p:nvGrpSpPr>
        <p:grpSpPr>
          <a:xfrm>
            <a:off x="3057604" y="3020724"/>
            <a:ext cx="1230867" cy="792961"/>
            <a:chOff x="7581900" y="3114575"/>
            <a:chExt cx="912399" cy="600076"/>
          </a:xfrm>
        </p:grpSpPr>
        <p:sp>
          <p:nvSpPr>
            <p:cNvPr id="33" name="Predefined Process 73">
              <a:extLst>
                <a:ext uri="{FF2B5EF4-FFF2-40B4-BE49-F238E27FC236}">
                  <a16:creationId xmlns:a16="http://schemas.microsoft.com/office/drawing/2014/main" id="{D111F7CE-247A-422A-B5DF-B91159529535}"/>
                </a:ext>
              </a:extLst>
            </p:cNvPr>
            <p:cNvSpPr/>
            <p:nvPr/>
          </p:nvSpPr>
          <p:spPr>
            <a:xfrm>
              <a:off x="7581900" y="3114575"/>
              <a:ext cx="912399" cy="600076"/>
            </a:xfrm>
            <a:prstGeom prst="flowChartPredefinedProcess">
              <a:avLst/>
            </a:prstGeom>
            <a:solidFill>
              <a:srgbClr val="B5838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DA5361E-0D4D-41EF-A003-F05416C59A18}"/>
                </a:ext>
              </a:extLst>
            </p:cNvPr>
            <p:cNvSpPr/>
            <p:nvPr/>
          </p:nvSpPr>
          <p:spPr>
            <a:xfrm>
              <a:off x="7616825" y="3205198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E3287CA-9113-4268-B669-7D4579BD6FE4}"/>
                </a:ext>
              </a:extLst>
            </p:cNvPr>
            <p:cNvSpPr/>
            <p:nvPr/>
          </p:nvSpPr>
          <p:spPr>
            <a:xfrm>
              <a:off x="7616824" y="3560721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9FFF0E7-B96B-4F9D-B5B0-BC2E3514E041}"/>
                </a:ext>
              </a:extLst>
            </p:cNvPr>
            <p:cNvSpPr/>
            <p:nvPr/>
          </p:nvSpPr>
          <p:spPr>
            <a:xfrm>
              <a:off x="8405575" y="3208657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24F3F74-6637-48F2-9D92-58D97D09B1B0}"/>
                </a:ext>
              </a:extLst>
            </p:cNvPr>
            <p:cNvSpPr/>
            <p:nvPr/>
          </p:nvSpPr>
          <p:spPr>
            <a:xfrm>
              <a:off x="8405575" y="3559925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E0A8492-8EB5-42E4-A42F-88D8635E28CD}"/>
              </a:ext>
            </a:extLst>
          </p:cNvPr>
          <p:cNvSpPr/>
          <p:nvPr/>
        </p:nvSpPr>
        <p:spPr>
          <a:xfrm>
            <a:off x="5905334" y="1583305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BD1F770-E9C3-4DA1-9384-2F594CA9C915}"/>
              </a:ext>
            </a:extLst>
          </p:cNvPr>
          <p:cNvSpPr/>
          <p:nvPr/>
        </p:nvSpPr>
        <p:spPr>
          <a:xfrm>
            <a:off x="6620256" y="1724781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Remove LN2 Lid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14A5B1-8C8B-4CBB-B7F7-8C1DCB781AE8}"/>
              </a:ext>
            </a:extLst>
          </p:cNvPr>
          <p:cNvSpPr/>
          <p:nvPr/>
        </p:nvSpPr>
        <p:spPr>
          <a:xfrm>
            <a:off x="5905334" y="2814999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B66D42-F903-4ED5-A0C3-761FC2B765FE}"/>
              </a:ext>
            </a:extLst>
          </p:cNvPr>
          <p:cNvSpPr txBox="1"/>
          <p:nvPr/>
        </p:nvSpPr>
        <p:spPr>
          <a:xfrm>
            <a:off x="2581390" y="5533584"/>
            <a:ext cx="2171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LN2 Jacket Still Connected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B0A281-E96D-4615-ADA9-500CE855B5FE}"/>
              </a:ext>
            </a:extLst>
          </p:cNvPr>
          <p:cNvSpPr txBox="1"/>
          <p:nvPr/>
        </p:nvSpPr>
        <p:spPr>
          <a:xfrm>
            <a:off x="3995928" y="905421"/>
            <a:ext cx="322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170K-200K Reached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B4B63E-9FA8-F893-7380-3FA2548B4944}"/>
              </a:ext>
            </a:extLst>
          </p:cNvPr>
          <p:cNvSpPr/>
          <p:nvPr/>
        </p:nvSpPr>
        <p:spPr>
          <a:xfrm>
            <a:off x="6620256" y="2938494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Experimental Setup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E1BC8F8-0068-74B3-0ED0-CF59A0DC6560}"/>
              </a:ext>
            </a:extLst>
          </p:cNvPr>
          <p:cNvSpPr/>
          <p:nvPr/>
        </p:nvSpPr>
        <p:spPr>
          <a:xfrm>
            <a:off x="5905334" y="4053425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CFAA03-BC78-B7F0-C5BC-8EEEDBFE77DE}"/>
              </a:ext>
            </a:extLst>
          </p:cNvPr>
          <p:cNvSpPr/>
          <p:nvPr/>
        </p:nvSpPr>
        <p:spPr>
          <a:xfrm>
            <a:off x="6620256" y="4194901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Ready for Vacuum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8231EF-B0D7-4851-52A7-F54B011FB9E7}"/>
              </a:ext>
            </a:extLst>
          </p:cNvPr>
          <p:cNvSpPr/>
          <p:nvPr/>
        </p:nvSpPr>
        <p:spPr>
          <a:xfrm flipH="1">
            <a:off x="1895837" y="1717310"/>
            <a:ext cx="3534266" cy="343051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D374AAF-1E46-0BEB-C493-CB2C8818D3A4}"/>
              </a:ext>
            </a:extLst>
          </p:cNvPr>
          <p:cNvSpPr/>
          <p:nvPr/>
        </p:nvSpPr>
        <p:spPr>
          <a:xfrm>
            <a:off x="5905334" y="5257949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46B7B51-2598-A798-DFC1-52D1BB4F965D}"/>
              </a:ext>
            </a:extLst>
          </p:cNvPr>
          <p:cNvSpPr/>
          <p:nvPr/>
        </p:nvSpPr>
        <p:spPr>
          <a:xfrm>
            <a:off x="6620256" y="5399425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Pump Down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A6053B7-D9E1-5443-7BF1-8DC04CDAFCD6}"/>
              </a:ext>
            </a:extLst>
          </p:cNvPr>
          <p:cNvSpPr/>
          <p:nvPr/>
        </p:nvSpPr>
        <p:spPr>
          <a:xfrm flipH="1">
            <a:off x="2984946" y="2483246"/>
            <a:ext cx="1330184" cy="8379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</p:spTree>
    <p:extLst>
      <p:ext uri="{BB962C8B-B14F-4D97-AF65-F5344CB8AC3E}">
        <p14:creationId xmlns:p14="http://schemas.microsoft.com/office/powerpoint/2010/main" val="1622184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012" y="49744"/>
            <a:ext cx="6030724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Bill of Materials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1E332AB-CBE5-1124-C576-DC8CA78473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191625"/>
              </p:ext>
            </p:extLst>
          </p:nvPr>
        </p:nvGraphicFramePr>
        <p:xfrm>
          <a:off x="631493" y="1540171"/>
          <a:ext cx="5257516" cy="3673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ED7887B-0BD7-9E83-445E-62E4445E1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299" y="2334194"/>
            <a:ext cx="3347327" cy="12492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F6B70E-B875-48A2-5379-EC670AACD3DA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216086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798" y="23498"/>
            <a:ext cx="6030724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Challenges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358E1F-43BD-6C18-DFA9-4AAFA5ADA2DC}"/>
              </a:ext>
            </a:extLst>
          </p:cNvPr>
          <p:cNvSpPr/>
          <p:nvPr/>
        </p:nvSpPr>
        <p:spPr>
          <a:xfrm>
            <a:off x="2127126" y="2195778"/>
            <a:ext cx="7279923" cy="1109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B47E229-922A-6D06-02E1-6505ABCED1BC}"/>
              </a:ext>
            </a:extLst>
          </p:cNvPr>
          <p:cNvSpPr/>
          <p:nvPr/>
        </p:nvSpPr>
        <p:spPr>
          <a:xfrm>
            <a:off x="624895" y="1493212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BBDE269-7379-0DE4-35BA-F604D6E58A1C}"/>
              </a:ext>
            </a:extLst>
          </p:cNvPr>
          <p:cNvSpPr/>
          <p:nvPr/>
        </p:nvSpPr>
        <p:spPr>
          <a:xfrm>
            <a:off x="3070056" y="1482530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F3E97A1-F78F-70E3-0E39-D5A988222B07}"/>
              </a:ext>
            </a:extLst>
          </p:cNvPr>
          <p:cNvSpPr/>
          <p:nvPr/>
        </p:nvSpPr>
        <p:spPr>
          <a:xfrm>
            <a:off x="5515217" y="1493212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49E20F-847D-4E63-FF55-39D297690F34}"/>
              </a:ext>
            </a:extLst>
          </p:cNvPr>
          <p:cNvSpPr/>
          <p:nvPr/>
        </p:nvSpPr>
        <p:spPr>
          <a:xfrm>
            <a:off x="7960378" y="1482530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B16493CA-0B42-1235-3755-E601ECE5CAF6}"/>
              </a:ext>
            </a:extLst>
          </p:cNvPr>
          <p:cNvSpPr/>
          <p:nvPr/>
        </p:nvSpPr>
        <p:spPr>
          <a:xfrm>
            <a:off x="533400" y="137591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93B69897-26CA-F566-04CF-2640549EEB1D}"/>
              </a:ext>
            </a:extLst>
          </p:cNvPr>
          <p:cNvSpPr/>
          <p:nvPr/>
        </p:nvSpPr>
        <p:spPr>
          <a:xfrm>
            <a:off x="2967527" y="1381908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BFAE1B82-7399-060A-8141-1C8CBD2C6C4D}"/>
              </a:ext>
            </a:extLst>
          </p:cNvPr>
          <p:cNvSpPr/>
          <p:nvPr/>
        </p:nvSpPr>
        <p:spPr>
          <a:xfrm>
            <a:off x="5401654" y="138274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71F38221-9D94-F312-08DA-0E1450CAB4D4}"/>
              </a:ext>
            </a:extLst>
          </p:cNvPr>
          <p:cNvSpPr/>
          <p:nvPr/>
        </p:nvSpPr>
        <p:spPr>
          <a:xfrm>
            <a:off x="7835781" y="137591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239B53-C8D6-C425-8DC6-C0C8014D1042}"/>
              </a:ext>
            </a:extLst>
          </p:cNvPr>
          <p:cNvSpPr txBox="1"/>
          <p:nvPr/>
        </p:nvSpPr>
        <p:spPr>
          <a:xfrm>
            <a:off x="995779" y="1520247"/>
            <a:ext cx="142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Cooling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DE72DC-E260-AB52-2AE8-F8BF8F2202CB}"/>
              </a:ext>
            </a:extLst>
          </p:cNvPr>
          <p:cNvSpPr txBox="1"/>
          <p:nvPr/>
        </p:nvSpPr>
        <p:spPr>
          <a:xfrm>
            <a:off x="624895" y="1981615"/>
            <a:ext cx="18844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Impermeable layers of ice due to rapid freezing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Temperature reaching the core of the sample</a:t>
            </a:r>
          </a:p>
          <a:p>
            <a:pPr lvl="0"/>
            <a:endParaRPr lang="en-US" sz="1600" b="0" i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lvl="0"/>
            <a:endParaRPr lang="en-US" sz="16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C070D-A73A-E069-351C-FCB1D93798DB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2015398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798" y="23498"/>
            <a:ext cx="6030724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Challenges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358E1F-43BD-6C18-DFA9-4AAFA5ADA2DC}"/>
              </a:ext>
            </a:extLst>
          </p:cNvPr>
          <p:cNvSpPr/>
          <p:nvPr/>
        </p:nvSpPr>
        <p:spPr>
          <a:xfrm>
            <a:off x="2127126" y="2195778"/>
            <a:ext cx="7279923" cy="1109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B47E229-922A-6D06-02E1-6505ABCED1BC}"/>
              </a:ext>
            </a:extLst>
          </p:cNvPr>
          <p:cNvSpPr/>
          <p:nvPr/>
        </p:nvSpPr>
        <p:spPr>
          <a:xfrm>
            <a:off x="624895" y="1493212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BBDE269-7379-0DE4-35BA-F604D6E58A1C}"/>
              </a:ext>
            </a:extLst>
          </p:cNvPr>
          <p:cNvSpPr/>
          <p:nvPr/>
        </p:nvSpPr>
        <p:spPr>
          <a:xfrm>
            <a:off x="3070056" y="1482530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F3E97A1-F78F-70E3-0E39-D5A988222B07}"/>
              </a:ext>
            </a:extLst>
          </p:cNvPr>
          <p:cNvSpPr/>
          <p:nvPr/>
        </p:nvSpPr>
        <p:spPr>
          <a:xfrm>
            <a:off x="5515217" y="1493212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49E20F-847D-4E63-FF55-39D297690F34}"/>
              </a:ext>
            </a:extLst>
          </p:cNvPr>
          <p:cNvSpPr/>
          <p:nvPr/>
        </p:nvSpPr>
        <p:spPr>
          <a:xfrm>
            <a:off x="7960378" y="1482530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B16493CA-0B42-1235-3755-E601ECE5CAF6}"/>
              </a:ext>
            </a:extLst>
          </p:cNvPr>
          <p:cNvSpPr/>
          <p:nvPr/>
        </p:nvSpPr>
        <p:spPr>
          <a:xfrm>
            <a:off x="533400" y="137591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93B69897-26CA-F566-04CF-2640549EEB1D}"/>
              </a:ext>
            </a:extLst>
          </p:cNvPr>
          <p:cNvSpPr/>
          <p:nvPr/>
        </p:nvSpPr>
        <p:spPr>
          <a:xfrm>
            <a:off x="2967527" y="1381908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BFAE1B82-7399-060A-8141-1C8CBD2C6C4D}"/>
              </a:ext>
            </a:extLst>
          </p:cNvPr>
          <p:cNvSpPr/>
          <p:nvPr/>
        </p:nvSpPr>
        <p:spPr>
          <a:xfrm>
            <a:off x="5401654" y="138274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71F38221-9D94-F312-08DA-0E1450CAB4D4}"/>
              </a:ext>
            </a:extLst>
          </p:cNvPr>
          <p:cNvSpPr/>
          <p:nvPr/>
        </p:nvSpPr>
        <p:spPr>
          <a:xfrm>
            <a:off x="7835781" y="137591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239B53-C8D6-C425-8DC6-C0C8014D1042}"/>
              </a:ext>
            </a:extLst>
          </p:cNvPr>
          <p:cNvSpPr txBox="1"/>
          <p:nvPr/>
        </p:nvSpPr>
        <p:spPr>
          <a:xfrm>
            <a:off x="995779" y="1520247"/>
            <a:ext cx="142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Cooling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657F1D-4D97-BC5E-6C70-FB5334160305}"/>
              </a:ext>
            </a:extLst>
          </p:cNvPr>
          <p:cNvSpPr txBox="1"/>
          <p:nvPr/>
        </p:nvSpPr>
        <p:spPr>
          <a:xfrm>
            <a:off x="3386271" y="1489419"/>
            <a:ext cx="190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Liquid Nitrogen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79F046-B5D3-3DFA-07A4-52E55FBFA713}"/>
              </a:ext>
            </a:extLst>
          </p:cNvPr>
          <p:cNvSpPr txBox="1"/>
          <p:nvPr/>
        </p:nvSpPr>
        <p:spPr>
          <a:xfrm>
            <a:off x="624895" y="1981615"/>
            <a:ext cx="18844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Impermeable layers of ice due to rapid freezing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Temperature reaching the core of the sample</a:t>
            </a:r>
          </a:p>
          <a:p>
            <a:pPr lvl="0"/>
            <a:endParaRPr lang="en-US" sz="1600" b="0" i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lvl="0"/>
            <a:endParaRPr lang="en-US" sz="16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3FF9AF-D7D4-6997-D3FB-EC743E36B4C3}"/>
              </a:ext>
            </a:extLst>
          </p:cNvPr>
          <p:cNvSpPr txBox="1"/>
          <p:nvPr/>
        </p:nvSpPr>
        <p:spPr>
          <a:xfrm>
            <a:off x="3144417" y="1981615"/>
            <a:ext cx="18844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/>
              <a:t>LN2 boil off effects</a:t>
            </a:r>
            <a:br>
              <a:rPr lang="en-US"/>
            </a:br>
            <a:endParaRPr lang="en-US"/>
          </a:p>
          <a:p>
            <a:r>
              <a:rPr lang="en-US"/>
              <a:t>Expansion rate from LN2 to GN2</a:t>
            </a:r>
          </a:p>
          <a:p>
            <a:endParaRPr lang="en-US"/>
          </a:p>
          <a:p>
            <a:r>
              <a:rPr lang="en-US"/>
              <a:t>Acquiring LN2 for testing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FFCD5C-9218-E9E8-037C-AF1E24471BB5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3105445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798" y="23498"/>
            <a:ext cx="6030724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Challenges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44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358E1F-43BD-6C18-DFA9-4AAFA5ADA2DC}"/>
              </a:ext>
            </a:extLst>
          </p:cNvPr>
          <p:cNvSpPr/>
          <p:nvPr/>
        </p:nvSpPr>
        <p:spPr>
          <a:xfrm>
            <a:off x="2127126" y="2195778"/>
            <a:ext cx="7279923" cy="1109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B47E229-922A-6D06-02E1-6505ABCED1BC}"/>
              </a:ext>
            </a:extLst>
          </p:cNvPr>
          <p:cNvSpPr/>
          <p:nvPr/>
        </p:nvSpPr>
        <p:spPr>
          <a:xfrm>
            <a:off x="624895" y="1493212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BBDE269-7379-0DE4-35BA-F604D6E58A1C}"/>
              </a:ext>
            </a:extLst>
          </p:cNvPr>
          <p:cNvSpPr/>
          <p:nvPr/>
        </p:nvSpPr>
        <p:spPr>
          <a:xfrm>
            <a:off x="3070056" y="1482530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F3E97A1-F78F-70E3-0E39-D5A988222B07}"/>
              </a:ext>
            </a:extLst>
          </p:cNvPr>
          <p:cNvSpPr/>
          <p:nvPr/>
        </p:nvSpPr>
        <p:spPr>
          <a:xfrm>
            <a:off x="5515217" y="1493212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49E20F-847D-4E63-FF55-39D297690F34}"/>
              </a:ext>
            </a:extLst>
          </p:cNvPr>
          <p:cNvSpPr/>
          <p:nvPr/>
        </p:nvSpPr>
        <p:spPr>
          <a:xfrm>
            <a:off x="7960378" y="1482530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B16493CA-0B42-1235-3755-E601ECE5CAF6}"/>
              </a:ext>
            </a:extLst>
          </p:cNvPr>
          <p:cNvSpPr/>
          <p:nvPr/>
        </p:nvSpPr>
        <p:spPr>
          <a:xfrm>
            <a:off x="533400" y="137591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93B69897-26CA-F566-04CF-2640549EEB1D}"/>
              </a:ext>
            </a:extLst>
          </p:cNvPr>
          <p:cNvSpPr/>
          <p:nvPr/>
        </p:nvSpPr>
        <p:spPr>
          <a:xfrm>
            <a:off x="2967527" y="1381908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BFAE1B82-7399-060A-8141-1C8CBD2C6C4D}"/>
              </a:ext>
            </a:extLst>
          </p:cNvPr>
          <p:cNvSpPr/>
          <p:nvPr/>
        </p:nvSpPr>
        <p:spPr>
          <a:xfrm>
            <a:off x="5401654" y="138274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71F38221-9D94-F312-08DA-0E1450CAB4D4}"/>
              </a:ext>
            </a:extLst>
          </p:cNvPr>
          <p:cNvSpPr/>
          <p:nvPr/>
        </p:nvSpPr>
        <p:spPr>
          <a:xfrm>
            <a:off x="7835781" y="137591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239B53-C8D6-C425-8DC6-C0C8014D1042}"/>
              </a:ext>
            </a:extLst>
          </p:cNvPr>
          <p:cNvSpPr txBox="1"/>
          <p:nvPr/>
        </p:nvSpPr>
        <p:spPr>
          <a:xfrm>
            <a:off x="995779" y="1520247"/>
            <a:ext cx="142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Cooling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657F1D-4D97-BC5E-6C70-FB5334160305}"/>
              </a:ext>
            </a:extLst>
          </p:cNvPr>
          <p:cNvSpPr txBox="1"/>
          <p:nvPr/>
        </p:nvSpPr>
        <p:spPr>
          <a:xfrm>
            <a:off x="3386271" y="1489419"/>
            <a:ext cx="190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Liquid Nitrogen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F0B13B-E9F8-F973-129F-6E2C34AEF1E4}"/>
              </a:ext>
            </a:extLst>
          </p:cNvPr>
          <p:cNvSpPr txBox="1"/>
          <p:nvPr/>
        </p:nvSpPr>
        <p:spPr>
          <a:xfrm>
            <a:off x="5797300" y="1489419"/>
            <a:ext cx="190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Safety Valve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79F046-B5D3-3DFA-07A4-52E55FBFA713}"/>
              </a:ext>
            </a:extLst>
          </p:cNvPr>
          <p:cNvSpPr txBox="1"/>
          <p:nvPr/>
        </p:nvSpPr>
        <p:spPr>
          <a:xfrm>
            <a:off x="624895" y="1981615"/>
            <a:ext cx="18844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Impermeable layers of ice due to rapid freezing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Temperature reaching the core of the sample</a:t>
            </a:r>
          </a:p>
          <a:p>
            <a:pPr lvl="0"/>
            <a:endParaRPr lang="en-US" sz="1600" b="0" i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lvl="0"/>
            <a:endParaRPr lang="en-US" sz="16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3FF9AF-D7D4-6997-D3FB-EC743E36B4C3}"/>
              </a:ext>
            </a:extLst>
          </p:cNvPr>
          <p:cNvSpPr txBox="1"/>
          <p:nvPr/>
        </p:nvSpPr>
        <p:spPr>
          <a:xfrm>
            <a:off x="3144417" y="1981615"/>
            <a:ext cx="18844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/>
              <a:t>LN2 boil off effects</a:t>
            </a:r>
            <a:br>
              <a:rPr lang="en-US"/>
            </a:br>
            <a:endParaRPr lang="en-US"/>
          </a:p>
          <a:p>
            <a:r>
              <a:rPr lang="en-US"/>
              <a:t>Expansion rate from LN2 to GN2</a:t>
            </a:r>
          </a:p>
          <a:p>
            <a:endParaRPr lang="en-US"/>
          </a:p>
          <a:p>
            <a:r>
              <a:rPr lang="en-US"/>
              <a:t>Acquiring LN2 for testing</a:t>
            </a:r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F2C48-FFF5-6C56-EC0A-ADD7C9251D31}"/>
              </a:ext>
            </a:extLst>
          </p:cNvPr>
          <p:cNvSpPr txBox="1"/>
          <p:nvPr/>
        </p:nvSpPr>
        <p:spPr>
          <a:xfrm>
            <a:off x="5515217" y="1978662"/>
            <a:ext cx="18844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/>
              <a:t>Optimal location for pressure safety valve</a:t>
            </a: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E3704-A7CC-DCDB-63AA-978AA04C56E1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568036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798" y="23498"/>
            <a:ext cx="6030724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Challenges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45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358E1F-43BD-6C18-DFA9-4AAFA5ADA2DC}"/>
              </a:ext>
            </a:extLst>
          </p:cNvPr>
          <p:cNvSpPr/>
          <p:nvPr/>
        </p:nvSpPr>
        <p:spPr>
          <a:xfrm>
            <a:off x="2127126" y="2195778"/>
            <a:ext cx="7279923" cy="1109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B47E229-922A-6D06-02E1-6505ABCED1BC}"/>
              </a:ext>
            </a:extLst>
          </p:cNvPr>
          <p:cNvSpPr/>
          <p:nvPr/>
        </p:nvSpPr>
        <p:spPr>
          <a:xfrm>
            <a:off x="624895" y="1493212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BBDE269-7379-0DE4-35BA-F604D6E58A1C}"/>
              </a:ext>
            </a:extLst>
          </p:cNvPr>
          <p:cNvSpPr/>
          <p:nvPr/>
        </p:nvSpPr>
        <p:spPr>
          <a:xfrm>
            <a:off x="3070056" y="1482530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F3E97A1-F78F-70E3-0E39-D5A988222B07}"/>
              </a:ext>
            </a:extLst>
          </p:cNvPr>
          <p:cNvSpPr/>
          <p:nvPr/>
        </p:nvSpPr>
        <p:spPr>
          <a:xfrm>
            <a:off x="5515217" y="1493212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49E20F-847D-4E63-FF55-39D297690F34}"/>
              </a:ext>
            </a:extLst>
          </p:cNvPr>
          <p:cNvSpPr/>
          <p:nvPr/>
        </p:nvSpPr>
        <p:spPr>
          <a:xfrm>
            <a:off x="7960378" y="1482530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B16493CA-0B42-1235-3755-E601ECE5CAF6}"/>
              </a:ext>
            </a:extLst>
          </p:cNvPr>
          <p:cNvSpPr/>
          <p:nvPr/>
        </p:nvSpPr>
        <p:spPr>
          <a:xfrm>
            <a:off x="533400" y="137591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93B69897-26CA-F566-04CF-2640549EEB1D}"/>
              </a:ext>
            </a:extLst>
          </p:cNvPr>
          <p:cNvSpPr/>
          <p:nvPr/>
        </p:nvSpPr>
        <p:spPr>
          <a:xfrm>
            <a:off x="2967527" y="1381908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BFAE1B82-7399-060A-8141-1C8CBD2C6C4D}"/>
              </a:ext>
            </a:extLst>
          </p:cNvPr>
          <p:cNvSpPr/>
          <p:nvPr/>
        </p:nvSpPr>
        <p:spPr>
          <a:xfrm>
            <a:off x="5401654" y="138274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71F38221-9D94-F312-08DA-0E1450CAB4D4}"/>
              </a:ext>
            </a:extLst>
          </p:cNvPr>
          <p:cNvSpPr/>
          <p:nvPr/>
        </p:nvSpPr>
        <p:spPr>
          <a:xfrm>
            <a:off x="7835781" y="137591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239B53-C8D6-C425-8DC6-C0C8014D1042}"/>
              </a:ext>
            </a:extLst>
          </p:cNvPr>
          <p:cNvSpPr txBox="1"/>
          <p:nvPr/>
        </p:nvSpPr>
        <p:spPr>
          <a:xfrm>
            <a:off x="995779" y="1520247"/>
            <a:ext cx="142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Cooling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657F1D-4D97-BC5E-6C70-FB5334160305}"/>
              </a:ext>
            </a:extLst>
          </p:cNvPr>
          <p:cNvSpPr txBox="1"/>
          <p:nvPr/>
        </p:nvSpPr>
        <p:spPr>
          <a:xfrm>
            <a:off x="3386271" y="1489419"/>
            <a:ext cx="190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Liquid Nitrogen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F0B13B-E9F8-F973-129F-6E2C34AEF1E4}"/>
              </a:ext>
            </a:extLst>
          </p:cNvPr>
          <p:cNvSpPr txBox="1"/>
          <p:nvPr/>
        </p:nvSpPr>
        <p:spPr>
          <a:xfrm>
            <a:off x="5797300" y="1489419"/>
            <a:ext cx="190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Safety Valve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6632EB-34EE-AF28-1611-B1FA6E4C285C}"/>
              </a:ext>
            </a:extLst>
          </p:cNvPr>
          <p:cNvSpPr txBox="1"/>
          <p:nvPr/>
        </p:nvSpPr>
        <p:spPr>
          <a:xfrm>
            <a:off x="8260852" y="1489419"/>
            <a:ext cx="190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Weight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79F046-B5D3-3DFA-07A4-52E55FBFA713}"/>
              </a:ext>
            </a:extLst>
          </p:cNvPr>
          <p:cNvSpPr txBox="1"/>
          <p:nvPr/>
        </p:nvSpPr>
        <p:spPr>
          <a:xfrm>
            <a:off x="624895" y="1981615"/>
            <a:ext cx="18844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Impermeable layers of ice due to rapid freezing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Temperature reaching the core of the sample</a:t>
            </a:r>
          </a:p>
          <a:p>
            <a:pPr lvl="0"/>
            <a:endParaRPr lang="en-US" sz="1600" b="0" i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lvl="0"/>
            <a:endParaRPr lang="en-US" sz="16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3FF9AF-D7D4-6997-D3FB-EC743E36B4C3}"/>
              </a:ext>
            </a:extLst>
          </p:cNvPr>
          <p:cNvSpPr txBox="1"/>
          <p:nvPr/>
        </p:nvSpPr>
        <p:spPr>
          <a:xfrm>
            <a:off x="3144417" y="1981615"/>
            <a:ext cx="18844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/>
              <a:t>LN2 boil off effects</a:t>
            </a:r>
            <a:br>
              <a:rPr lang="en-US"/>
            </a:br>
            <a:endParaRPr lang="en-US"/>
          </a:p>
          <a:p>
            <a:r>
              <a:rPr lang="en-US"/>
              <a:t>Expansion rate from LN2 to GN2</a:t>
            </a:r>
          </a:p>
          <a:p>
            <a:endParaRPr lang="en-US"/>
          </a:p>
          <a:p>
            <a:r>
              <a:rPr lang="en-US"/>
              <a:t>Acquiring LN2 for testing</a:t>
            </a:r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F2C48-FFF5-6C56-EC0A-ADD7C9251D31}"/>
              </a:ext>
            </a:extLst>
          </p:cNvPr>
          <p:cNvSpPr txBox="1"/>
          <p:nvPr/>
        </p:nvSpPr>
        <p:spPr>
          <a:xfrm>
            <a:off x="5515217" y="1978662"/>
            <a:ext cx="18844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/>
              <a:t>Optimal location for pressure safety valve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E2B985-147C-9812-BF84-5B8FFBF9637A}"/>
              </a:ext>
            </a:extLst>
          </p:cNvPr>
          <p:cNvSpPr txBox="1"/>
          <p:nvPr/>
        </p:nvSpPr>
        <p:spPr>
          <a:xfrm>
            <a:off x="8036653" y="1978662"/>
            <a:ext cx="1884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/>
              <a:t>Ease of transporting </a:t>
            </a:r>
          </a:p>
          <a:p>
            <a:endParaRPr lang="en-US"/>
          </a:p>
          <a:p>
            <a:r>
              <a:rPr lang="en-US"/>
              <a:t>Removing the LN2 lid</a:t>
            </a: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E3704-A7CC-DCDB-63AA-978AA04C56E1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17898923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C8900D-17A2-47D0-A200-27144F4345EA}"/>
              </a:ext>
            </a:extLst>
          </p:cNvPr>
          <p:cNvSpPr/>
          <p:nvPr/>
        </p:nvSpPr>
        <p:spPr>
          <a:xfrm>
            <a:off x="2268647" y="2544626"/>
            <a:ext cx="875844" cy="10976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6251A0-EADD-A1DA-4F29-DAE9F185AB92}"/>
              </a:ext>
            </a:extLst>
          </p:cNvPr>
          <p:cNvCxnSpPr>
            <a:cxnSpLocks/>
          </p:cNvCxnSpPr>
          <p:nvPr/>
        </p:nvCxnSpPr>
        <p:spPr>
          <a:xfrm>
            <a:off x="341948" y="3150058"/>
            <a:ext cx="9995810" cy="48394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19" y="-116327"/>
            <a:ext cx="9601200" cy="960276"/>
          </a:xfrm>
        </p:spPr>
        <p:txBody>
          <a:bodyPr/>
          <a:lstStyle/>
          <a:p>
            <a:pPr algn="ctr"/>
            <a:r>
              <a:rPr lang="en-US"/>
              <a:t>Future Work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59B3D9D-90AB-6CBD-BF43-FB8F9DBC1E8D}"/>
              </a:ext>
            </a:extLst>
          </p:cNvPr>
          <p:cNvCxnSpPr>
            <a:cxnSpLocks/>
          </p:cNvCxnSpPr>
          <p:nvPr/>
        </p:nvCxnSpPr>
        <p:spPr>
          <a:xfrm flipV="1">
            <a:off x="1105753" y="1553394"/>
            <a:ext cx="0" cy="111154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73D32E2-0AE6-54DD-4004-48F6AE984458}"/>
              </a:ext>
            </a:extLst>
          </p:cNvPr>
          <p:cNvSpPr txBox="1"/>
          <p:nvPr/>
        </p:nvSpPr>
        <p:spPr>
          <a:xfrm>
            <a:off x="4642227" y="1505463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CAD and Fabrication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2E6AE7D-9763-5812-D945-EC8F63006AAF}"/>
              </a:ext>
            </a:extLst>
          </p:cNvPr>
          <p:cNvSpPr txBox="1"/>
          <p:nvPr/>
        </p:nvSpPr>
        <p:spPr>
          <a:xfrm>
            <a:off x="1145168" y="1505463"/>
            <a:ext cx="142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Procurement 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689AAEF-53B9-2FEC-99ED-C7EA731DEAF6}"/>
              </a:ext>
            </a:extLst>
          </p:cNvPr>
          <p:cNvCxnSpPr>
            <a:cxnSpLocks/>
          </p:cNvCxnSpPr>
          <p:nvPr/>
        </p:nvCxnSpPr>
        <p:spPr>
          <a:xfrm flipV="1">
            <a:off x="2722419" y="3701831"/>
            <a:ext cx="0" cy="101304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13FDBF4-9D23-2926-53DD-C4EA8F90103C}"/>
              </a:ext>
            </a:extLst>
          </p:cNvPr>
          <p:cNvSpPr txBox="1"/>
          <p:nvPr/>
        </p:nvSpPr>
        <p:spPr>
          <a:xfrm>
            <a:off x="6442913" y="4161740"/>
            <a:ext cx="1425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Testing Facility Details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455B319-4CF4-D475-2E23-1536F33480AC}"/>
              </a:ext>
            </a:extLst>
          </p:cNvPr>
          <p:cNvSpPr txBox="1"/>
          <p:nvPr/>
        </p:nvSpPr>
        <p:spPr>
          <a:xfrm>
            <a:off x="8340151" y="1505463"/>
            <a:ext cx="154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Programming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25C069-3135-C760-605C-ADACD06F14A7}"/>
              </a:ext>
            </a:extLst>
          </p:cNvPr>
          <p:cNvSpPr txBox="1"/>
          <p:nvPr/>
        </p:nvSpPr>
        <p:spPr>
          <a:xfrm>
            <a:off x="2763376" y="3654247"/>
            <a:ext cx="11704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Continue working on COMSOL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CA768-2CA9-E262-97BD-19F6FD261AC1}"/>
              </a:ext>
            </a:extLst>
          </p:cNvPr>
          <p:cNvSpPr txBox="1"/>
          <p:nvPr/>
        </p:nvSpPr>
        <p:spPr>
          <a:xfrm>
            <a:off x="4642227" y="2079665"/>
            <a:ext cx="11704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Finalize CAD and begin fabrication process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850C1C-2B6A-72BB-3E2D-04C85ABE5475}"/>
              </a:ext>
            </a:extLst>
          </p:cNvPr>
          <p:cNvSpPr txBox="1"/>
          <p:nvPr/>
        </p:nvSpPr>
        <p:spPr>
          <a:xfrm>
            <a:off x="8340151" y="1877109"/>
            <a:ext cx="11704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Begin controls programming and LabView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B23B2B-F947-C780-7196-5EF98D1C8527}"/>
              </a:ext>
            </a:extLst>
          </p:cNvPr>
          <p:cNvSpPr txBox="1"/>
          <p:nvPr/>
        </p:nvSpPr>
        <p:spPr>
          <a:xfrm>
            <a:off x="6442913" y="3654247"/>
            <a:ext cx="11704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Locate a testing facility to run initial test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A04979-9A2D-9D4E-A221-3BCE56DF8730}"/>
              </a:ext>
            </a:extLst>
          </p:cNvPr>
          <p:cNvSpPr/>
          <p:nvPr/>
        </p:nvSpPr>
        <p:spPr>
          <a:xfrm>
            <a:off x="1789997" y="30627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E7F0E9-CD38-26D4-24CC-E42DF3B77A84}"/>
              </a:ext>
            </a:extLst>
          </p:cNvPr>
          <p:cNvSpPr/>
          <p:nvPr/>
        </p:nvSpPr>
        <p:spPr>
          <a:xfrm>
            <a:off x="3531114" y="3079775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A109546-E4E8-85A4-9196-58DA30AC1607}"/>
              </a:ext>
            </a:extLst>
          </p:cNvPr>
          <p:cNvSpPr/>
          <p:nvPr/>
        </p:nvSpPr>
        <p:spPr>
          <a:xfrm>
            <a:off x="5495619" y="30856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AA8D81-B209-D353-6472-1306A5AB82A5}"/>
              </a:ext>
            </a:extLst>
          </p:cNvPr>
          <p:cNvSpPr/>
          <p:nvPr/>
        </p:nvSpPr>
        <p:spPr>
          <a:xfrm>
            <a:off x="345989" y="5578719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3B75F4-2DF0-8F9F-2E54-F69CE7568BCA}"/>
              </a:ext>
            </a:extLst>
          </p:cNvPr>
          <p:cNvSpPr txBox="1"/>
          <p:nvPr/>
        </p:nvSpPr>
        <p:spPr>
          <a:xfrm>
            <a:off x="598041" y="5400333"/>
            <a:ext cx="185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Meet with advising team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C742CB-C949-46B7-AD2A-F0B3016B9392}"/>
              </a:ext>
            </a:extLst>
          </p:cNvPr>
          <p:cNvSpPr txBox="1"/>
          <p:nvPr/>
        </p:nvSpPr>
        <p:spPr>
          <a:xfrm>
            <a:off x="1145168" y="1833391"/>
            <a:ext cx="11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Order remaining materials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36425D9-4560-4A68-9D5C-146D3B7B1622}"/>
              </a:ext>
            </a:extLst>
          </p:cNvPr>
          <p:cNvSpPr txBox="1"/>
          <p:nvPr/>
        </p:nvSpPr>
        <p:spPr>
          <a:xfrm>
            <a:off x="2763376" y="4181448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COMSOL Model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1AEB975-3823-4A35-B38C-6199F891D18D}"/>
              </a:ext>
            </a:extLst>
          </p:cNvPr>
          <p:cNvSpPr/>
          <p:nvPr/>
        </p:nvSpPr>
        <p:spPr>
          <a:xfrm>
            <a:off x="7287971" y="30856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CC7A672-B8DB-4C7A-8879-83175F81D3C2}"/>
              </a:ext>
            </a:extLst>
          </p:cNvPr>
          <p:cNvSpPr/>
          <p:nvPr/>
        </p:nvSpPr>
        <p:spPr>
          <a:xfrm>
            <a:off x="9333158" y="3098376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517FCCF-7193-4039-AC38-4F2E4D6C7883}"/>
              </a:ext>
            </a:extLst>
          </p:cNvPr>
          <p:cNvCxnSpPr>
            <a:cxnSpLocks/>
          </p:cNvCxnSpPr>
          <p:nvPr/>
        </p:nvCxnSpPr>
        <p:spPr>
          <a:xfrm flipV="1">
            <a:off x="4553803" y="1553394"/>
            <a:ext cx="0" cy="111154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4DD5225-4F32-4FEC-A45E-3AD24F4F5A02}"/>
              </a:ext>
            </a:extLst>
          </p:cNvPr>
          <p:cNvCxnSpPr>
            <a:cxnSpLocks/>
          </p:cNvCxnSpPr>
          <p:nvPr/>
        </p:nvCxnSpPr>
        <p:spPr>
          <a:xfrm flipV="1">
            <a:off x="8321954" y="1553394"/>
            <a:ext cx="0" cy="111154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3D9AE30-0CDF-4C22-9DBB-884B5A7B6DCB}"/>
              </a:ext>
            </a:extLst>
          </p:cNvPr>
          <p:cNvCxnSpPr>
            <a:cxnSpLocks/>
          </p:cNvCxnSpPr>
          <p:nvPr/>
        </p:nvCxnSpPr>
        <p:spPr>
          <a:xfrm flipV="1">
            <a:off x="6401957" y="3701830"/>
            <a:ext cx="0" cy="1256689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>
            <a:extLst>
              <a:ext uri="{FF2B5EF4-FFF2-40B4-BE49-F238E27FC236}">
                <a16:creationId xmlns:a16="http://schemas.microsoft.com/office/drawing/2014/main" id="{7A8D2B13-8C11-4DDB-AE34-2D7B56805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402" y="2718991"/>
            <a:ext cx="1381969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2D83F418-139B-4304-B1A8-80B47609FE7A}"/>
              </a:ext>
            </a:extLst>
          </p:cNvPr>
          <p:cNvSpPr/>
          <p:nvPr/>
        </p:nvSpPr>
        <p:spPr>
          <a:xfrm>
            <a:off x="772465" y="2729923"/>
            <a:ext cx="668983" cy="830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AA704FBF-2A6B-4C41-8394-9DE06607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01" y="2756922"/>
            <a:ext cx="397904" cy="78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8BEBEE01-8569-47E4-A616-C5AD9796EF83}"/>
              </a:ext>
            </a:extLst>
          </p:cNvPr>
          <p:cNvSpPr/>
          <p:nvPr/>
        </p:nvSpPr>
        <p:spPr>
          <a:xfrm>
            <a:off x="4084766" y="2718991"/>
            <a:ext cx="875846" cy="960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2" name="Picture 18">
            <a:extLst>
              <a:ext uri="{FF2B5EF4-FFF2-40B4-BE49-F238E27FC236}">
                <a16:creationId xmlns:a16="http://schemas.microsoft.com/office/drawing/2014/main" id="{279A8D55-1CE0-4089-B51D-F9FF66226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98"/>
          <a:stretch/>
        </p:blipFill>
        <p:spPr bwMode="auto">
          <a:xfrm>
            <a:off x="4178334" y="2745443"/>
            <a:ext cx="740648" cy="7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2176C057-C0FC-44CC-80D2-1EDBA5D2A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4" r="77335" b="244"/>
          <a:stretch/>
        </p:blipFill>
        <p:spPr bwMode="auto">
          <a:xfrm>
            <a:off x="6123735" y="2780872"/>
            <a:ext cx="638356" cy="7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15DEB8-6531-0F61-B72D-15EBE1659869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sp>
        <p:nvSpPr>
          <p:cNvPr id="10" name="AutoShape 4" descr="National Instruments - LabVIEW logo vector">
            <a:extLst>
              <a:ext uri="{FF2B5EF4-FFF2-40B4-BE49-F238E27FC236}">
                <a16:creationId xmlns:a16="http://schemas.microsoft.com/office/drawing/2014/main" id="{D26435CE-C6C4-5983-7809-AEEAF87F89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 descr="A yellow triangle with a black cross&#10;&#10;Description automatically generated">
            <a:extLst>
              <a:ext uri="{FF2B5EF4-FFF2-40B4-BE49-F238E27FC236}">
                <a16:creationId xmlns:a16="http://schemas.microsoft.com/office/drawing/2014/main" id="{C4742911-1545-39ED-253E-A898C899B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5923" y="2780872"/>
            <a:ext cx="795202" cy="80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Full Moon outline">
            <a:extLst>
              <a:ext uri="{FF2B5EF4-FFF2-40B4-BE49-F238E27FC236}">
                <a16:creationId xmlns:a16="http://schemas.microsoft.com/office/drawing/2014/main" id="{F38D2265-EA17-48A0-8BA0-724D59DFB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837" y="640079"/>
            <a:ext cx="4527417" cy="452741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59" y="2186784"/>
            <a:ext cx="10180326" cy="1242216"/>
          </a:xfrm>
        </p:spPr>
        <p:txBody>
          <a:bodyPr/>
          <a:lstStyle/>
          <a:p>
            <a:pPr algn="ctr"/>
            <a:r>
              <a:rPr lang="en-US" sz="600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41794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7D4F26-6B55-489D-87AA-5B7C56577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1F2C8-F602-400A-B476-03A0433B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8CBFD7-BF2D-470E-BE68-F8917B54A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9" y="197261"/>
            <a:ext cx="4447780" cy="1989302"/>
          </a:xfrm>
          <a:prstGeom prst="rect">
            <a:avLst/>
          </a:prstGeom>
          <a:ln>
            <a:solidFill>
              <a:srgbClr val="3D405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BDD895-8D8C-4595-8EC9-294A4B1CC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909" y="205740"/>
            <a:ext cx="4194667" cy="2547754"/>
          </a:xfrm>
          <a:prstGeom prst="rect">
            <a:avLst/>
          </a:prstGeom>
          <a:ln>
            <a:solidFill>
              <a:srgbClr val="E0BD85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CF3049-D410-4533-AD4E-0045BCC23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52" y="2431543"/>
            <a:ext cx="4274813" cy="1994913"/>
          </a:xfrm>
          <a:prstGeom prst="rect">
            <a:avLst/>
          </a:prstGeom>
          <a:ln>
            <a:solidFill>
              <a:srgbClr val="81B29A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719A1B-A4DF-42E9-9EB3-D5C40F211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70" y="4671436"/>
            <a:ext cx="4365523" cy="1977895"/>
          </a:xfrm>
          <a:prstGeom prst="rect">
            <a:avLst/>
          </a:prstGeom>
          <a:ln>
            <a:solidFill>
              <a:srgbClr val="7375E9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CA2C8F-9895-49B3-A5FE-D197048FF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639" y="3179698"/>
            <a:ext cx="4194668" cy="239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558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D3D81751-28CF-37B2-3302-513EA0A1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49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948" y="378241"/>
            <a:ext cx="4803089" cy="839529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Background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EE73ED-3765-0F94-EB11-226431CD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61" y="1665854"/>
            <a:ext cx="2760338" cy="1841308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FB3594-06DE-A80B-7BC7-78F76E4490AC}"/>
              </a:ext>
            </a:extLst>
          </p:cNvPr>
          <p:cNvSpPr txBox="1"/>
          <p:nvPr/>
        </p:nvSpPr>
        <p:spPr>
          <a:xfrm>
            <a:off x="4428697" y="1631894"/>
            <a:ext cx="51997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Regolith is the layer of rock and dust on the moon</a:t>
            </a:r>
          </a:p>
          <a:p>
            <a:endParaRPr lang="en-US" sz="2800"/>
          </a:p>
          <a:p>
            <a:r>
              <a:rPr lang="en-US" sz="2800"/>
              <a:t>Highly insulative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3A37BF-2D80-FA93-4A70-9145684722AB}"/>
              </a:ext>
            </a:extLst>
          </p:cNvPr>
          <p:cNvCxnSpPr/>
          <p:nvPr/>
        </p:nvCxnSpPr>
        <p:spPr>
          <a:xfrm>
            <a:off x="3768693" y="2508810"/>
            <a:ext cx="5868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F9270D-FCA8-67BA-FD3F-8C3FABCE6B9F}"/>
              </a:ext>
            </a:extLst>
          </p:cNvPr>
          <p:cNvSpPr/>
          <p:nvPr/>
        </p:nvSpPr>
        <p:spPr>
          <a:xfrm>
            <a:off x="4428696" y="1490471"/>
            <a:ext cx="4803089" cy="2093961"/>
          </a:xfrm>
          <a:prstGeom prst="roundRect">
            <a:avLst/>
          </a:prstGeom>
          <a:noFill/>
          <a:ln>
            <a:solidFill>
              <a:srgbClr val="003B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232A82-7FD3-F7C5-F6F6-A2EDBA1F6E9F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9236244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F2107-4737-619C-34EC-98980D42D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86553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575" y="205740"/>
            <a:ext cx="4563388" cy="960276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Lunar Surface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CE4A5-C38E-E7F0-254A-F35FC5A69838}"/>
              </a:ext>
            </a:extLst>
          </p:cNvPr>
          <p:cNvSpPr txBox="1"/>
          <p:nvPr/>
        </p:nvSpPr>
        <p:spPr>
          <a:xfrm>
            <a:off x="5778251" y="3897722"/>
            <a:ext cx="4271601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Surface is made of regolith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100E55-FCB1-8FBE-ADAA-906E546F7D4F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A58BF-DFE0-A222-C722-B565C7000FB4}"/>
              </a:ext>
            </a:extLst>
          </p:cNvPr>
          <p:cNvSpPr txBox="1"/>
          <p:nvPr/>
        </p:nvSpPr>
        <p:spPr>
          <a:xfrm>
            <a:off x="5778251" y="2874122"/>
            <a:ext cx="4271601" cy="802853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Atmospheric pressure is equivalent to 2.96x10</a:t>
            </a:r>
            <a:r>
              <a:rPr lang="en-US" sz="2000" baseline="30000">
                <a:ea typeface="Calibri"/>
                <a:cs typeface="Calibri"/>
              </a:rPr>
              <a:t>-15</a:t>
            </a:r>
            <a:r>
              <a:rPr lang="en-US" sz="2000">
                <a:ea typeface="Calibri"/>
                <a:cs typeface="Calibri"/>
              </a:rPr>
              <a:t> atm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39D00B-639B-A84E-448D-76137DB2AD54}"/>
              </a:ext>
            </a:extLst>
          </p:cNvPr>
          <p:cNvSpPr txBox="1"/>
          <p:nvPr/>
        </p:nvSpPr>
        <p:spPr>
          <a:xfrm>
            <a:off x="5778251" y="1800893"/>
            <a:ext cx="4271601" cy="783193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Water is found as ice in shadowed regions on craters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D7D502-EBCA-A06D-B8D7-CC298EFE2D7A}"/>
              </a:ext>
            </a:extLst>
          </p:cNvPr>
          <p:cNvSpPr txBox="1"/>
          <p:nvPr/>
        </p:nvSpPr>
        <p:spPr>
          <a:xfrm>
            <a:off x="5778250" y="4485203"/>
            <a:ext cx="4271601" cy="783193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Average temperature ranges from 90 K to 380 K</a:t>
            </a:r>
          </a:p>
        </p:txBody>
      </p:sp>
    </p:spTree>
    <p:extLst>
      <p:ext uri="{BB962C8B-B14F-4D97-AF65-F5344CB8AC3E}">
        <p14:creationId xmlns:p14="http://schemas.microsoft.com/office/powerpoint/2010/main" val="23500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D3D81751-28CF-37B2-3302-513EA0A1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50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948" y="378241"/>
            <a:ext cx="4803089" cy="839529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Background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EE73ED-3765-0F94-EB11-226431CD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61" y="1665854"/>
            <a:ext cx="2760338" cy="1841308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FB3594-06DE-A80B-7BC7-78F76E4490AC}"/>
              </a:ext>
            </a:extLst>
          </p:cNvPr>
          <p:cNvSpPr txBox="1"/>
          <p:nvPr/>
        </p:nvSpPr>
        <p:spPr>
          <a:xfrm>
            <a:off x="4428697" y="1631894"/>
            <a:ext cx="51997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Regolith is the layer of rock and dust on the moon</a:t>
            </a:r>
          </a:p>
          <a:p>
            <a:endParaRPr lang="en-US" sz="2800"/>
          </a:p>
          <a:p>
            <a:r>
              <a:rPr lang="en-US" sz="2800"/>
              <a:t>Highly insulative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3A37BF-2D80-FA93-4A70-9145684722AB}"/>
              </a:ext>
            </a:extLst>
          </p:cNvPr>
          <p:cNvCxnSpPr/>
          <p:nvPr/>
        </p:nvCxnSpPr>
        <p:spPr>
          <a:xfrm>
            <a:off x="3768693" y="2508810"/>
            <a:ext cx="5868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F9270D-FCA8-67BA-FD3F-8C3FABCE6B9F}"/>
              </a:ext>
            </a:extLst>
          </p:cNvPr>
          <p:cNvSpPr/>
          <p:nvPr/>
        </p:nvSpPr>
        <p:spPr>
          <a:xfrm>
            <a:off x="4428696" y="1490471"/>
            <a:ext cx="5199797" cy="2093961"/>
          </a:xfrm>
          <a:prstGeom prst="roundRect">
            <a:avLst/>
          </a:prstGeom>
          <a:noFill/>
          <a:ln>
            <a:solidFill>
              <a:srgbClr val="003B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etal cylinder with many holes&#10;&#10;Description automatically generated">
            <a:extLst>
              <a:ext uri="{FF2B5EF4-FFF2-40B4-BE49-F238E27FC236}">
                <a16:creationId xmlns:a16="http://schemas.microsoft.com/office/drawing/2014/main" id="{CB88608E-89FF-2101-8170-72C875950D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18"/>
          <a:stretch/>
        </p:blipFill>
        <p:spPr>
          <a:xfrm>
            <a:off x="858061" y="3904686"/>
            <a:ext cx="2760338" cy="192281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CF66D6-2CFC-1925-717B-66E0BA926D28}"/>
              </a:ext>
            </a:extLst>
          </p:cNvPr>
          <p:cNvSpPr txBox="1"/>
          <p:nvPr/>
        </p:nvSpPr>
        <p:spPr>
          <a:xfrm>
            <a:off x="4428697" y="3789473"/>
            <a:ext cx="51997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PLANET Chamber</a:t>
            </a:r>
          </a:p>
          <a:p>
            <a:endParaRPr lang="en-US" sz="2800"/>
          </a:p>
          <a:p>
            <a:r>
              <a:rPr lang="en-US" sz="2800"/>
              <a:t>H</a:t>
            </a:r>
            <a:r>
              <a:rPr lang="en-US" sz="2800">
                <a:solidFill>
                  <a:schemeClr val="tx1"/>
                </a:solidFill>
              </a:rPr>
              <a:t>igh-fidelity lunar surface environment inside a high-vacuum chamber at NASA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6A8C0B-7FC1-A721-3595-2DEE7C5FBB6A}"/>
              </a:ext>
            </a:extLst>
          </p:cNvPr>
          <p:cNvSpPr/>
          <p:nvPr/>
        </p:nvSpPr>
        <p:spPr>
          <a:xfrm>
            <a:off x="4428695" y="3789473"/>
            <a:ext cx="5199797" cy="2246769"/>
          </a:xfrm>
          <a:prstGeom prst="roundRect">
            <a:avLst/>
          </a:prstGeom>
          <a:noFill/>
          <a:ln>
            <a:solidFill>
              <a:srgbClr val="003B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9A77EC-E6EF-CDEB-13E2-15BF18272111}"/>
              </a:ext>
            </a:extLst>
          </p:cNvPr>
          <p:cNvCxnSpPr/>
          <p:nvPr/>
        </p:nvCxnSpPr>
        <p:spPr>
          <a:xfrm>
            <a:off x="3768693" y="4846626"/>
            <a:ext cx="5868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0646855-0A31-A1AA-8467-EB4222F9F5E5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3420399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51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14D8BF-1202-6974-17F5-8D4DE9B26514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C70038-36AE-47E1-A256-4F6B65B583D6}"/>
              </a:ext>
            </a:extLst>
          </p:cNvPr>
          <p:cNvSpPr/>
          <p:nvPr/>
        </p:nvSpPr>
        <p:spPr>
          <a:xfrm>
            <a:off x="2766947" y="1001058"/>
            <a:ext cx="4905375" cy="1143000"/>
          </a:xfrm>
          <a:prstGeom prst="rect">
            <a:avLst/>
          </a:pr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                    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5F5AFF7-58C6-4DCA-AE38-48131E9EE872}"/>
              </a:ext>
            </a:extLst>
          </p:cNvPr>
          <p:cNvSpPr/>
          <p:nvPr/>
        </p:nvSpPr>
        <p:spPr>
          <a:xfrm>
            <a:off x="2905124" y="1192024"/>
            <a:ext cx="847725" cy="761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>
                <a:solidFill>
                  <a:srgbClr val="EE7624"/>
                </a:solidFill>
              </a:rPr>
              <a:t>1</a:t>
            </a:r>
          </a:p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9C4EE0E-FF44-49F8-870A-29C59D97A684}"/>
              </a:ext>
            </a:extLst>
          </p:cNvPr>
          <p:cNvSpPr/>
          <p:nvPr/>
        </p:nvSpPr>
        <p:spPr>
          <a:xfrm>
            <a:off x="2905124" y="2539831"/>
            <a:ext cx="847725" cy="761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>
              <a:solidFill>
                <a:srgbClr val="EE7624"/>
              </a:solidFill>
            </a:endParaRPr>
          </a:p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C994F9-0291-4DD8-B8CC-33AB7C16A1C2}"/>
              </a:ext>
            </a:extLst>
          </p:cNvPr>
          <p:cNvSpPr txBox="1"/>
          <p:nvPr/>
        </p:nvSpPr>
        <p:spPr>
          <a:xfrm>
            <a:off x="3924299" y="1250816"/>
            <a:ext cx="343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Control water composition and phase within regolith sample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77CE628-1225-4426-9BA3-B0588CF1CE6B}"/>
              </a:ext>
            </a:extLst>
          </p:cNvPr>
          <p:cNvSpPr/>
          <p:nvPr/>
        </p:nvSpPr>
        <p:spPr>
          <a:xfrm>
            <a:off x="2766947" y="2335024"/>
            <a:ext cx="4905375" cy="1143000"/>
          </a:xfrm>
          <a:prstGeom prst="rect">
            <a:avLst/>
          </a:pr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                     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419212F-BA6D-4446-8CCE-CE038CCCC188}"/>
              </a:ext>
            </a:extLst>
          </p:cNvPr>
          <p:cNvSpPr/>
          <p:nvPr/>
        </p:nvSpPr>
        <p:spPr>
          <a:xfrm>
            <a:off x="2905124" y="2525990"/>
            <a:ext cx="847725" cy="761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>
                <a:solidFill>
                  <a:srgbClr val="EE7624"/>
                </a:solidFill>
              </a:rPr>
              <a:t>2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EE231F8-80D9-4B2C-9B65-1A5D6E3AF02A}"/>
              </a:ext>
            </a:extLst>
          </p:cNvPr>
          <p:cNvSpPr txBox="1"/>
          <p:nvPr/>
        </p:nvSpPr>
        <p:spPr>
          <a:xfrm>
            <a:off x="3891026" y="2597199"/>
            <a:ext cx="343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Cool regolith sample to cryogenic temperatures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2D7AB0A-E949-4138-ADDA-AE6CE7B2C607}"/>
              </a:ext>
            </a:extLst>
          </p:cNvPr>
          <p:cNvSpPr/>
          <p:nvPr/>
        </p:nvSpPr>
        <p:spPr>
          <a:xfrm>
            <a:off x="2766947" y="3644374"/>
            <a:ext cx="4905375" cy="1143000"/>
          </a:xfrm>
          <a:prstGeom prst="rect">
            <a:avLst/>
          </a:pr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                     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5683F9A-C201-4E66-8C83-8D4C42FE3216}"/>
              </a:ext>
            </a:extLst>
          </p:cNvPr>
          <p:cNvSpPr/>
          <p:nvPr/>
        </p:nvSpPr>
        <p:spPr>
          <a:xfrm>
            <a:off x="2905124" y="3863191"/>
            <a:ext cx="847725" cy="761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>
                <a:solidFill>
                  <a:srgbClr val="EE7624"/>
                </a:solidFill>
              </a:rPr>
              <a:t>3</a:t>
            </a:r>
          </a:p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E914DF-19AD-42F2-B1A1-B1B70CB1D176}"/>
              </a:ext>
            </a:extLst>
          </p:cNvPr>
          <p:cNvSpPr txBox="1"/>
          <p:nvPr/>
        </p:nvSpPr>
        <p:spPr>
          <a:xfrm>
            <a:off x="3924299" y="3786081"/>
            <a:ext cx="343852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Maintain uniform water composition and phase along with temperature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5C913B4-F0D1-4651-B6A7-B8154C38FEE9}"/>
              </a:ext>
            </a:extLst>
          </p:cNvPr>
          <p:cNvSpPr/>
          <p:nvPr/>
        </p:nvSpPr>
        <p:spPr>
          <a:xfrm>
            <a:off x="2766947" y="4953724"/>
            <a:ext cx="4905375" cy="1143000"/>
          </a:xfrm>
          <a:prstGeom prst="rect">
            <a:avLst/>
          </a:pr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                     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495DADA-0A93-4065-9942-18C97BB4FD0F}"/>
              </a:ext>
            </a:extLst>
          </p:cNvPr>
          <p:cNvSpPr/>
          <p:nvPr/>
        </p:nvSpPr>
        <p:spPr>
          <a:xfrm>
            <a:off x="2905124" y="5169306"/>
            <a:ext cx="847725" cy="761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>
                <a:solidFill>
                  <a:srgbClr val="EE7624"/>
                </a:solidFill>
              </a:rPr>
              <a:t>4</a:t>
            </a:r>
          </a:p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E62D8E7-9730-4293-A028-3B49AADBB071}"/>
              </a:ext>
            </a:extLst>
          </p:cNvPr>
          <p:cNvSpPr txBox="1"/>
          <p:nvPr/>
        </p:nvSpPr>
        <p:spPr>
          <a:xfrm>
            <a:off x="3924299" y="5231428"/>
            <a:ext cx="343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Compatible with PLANET chamber apparatus</a:t>
            </a:r>
          </a:p>
        </p:txBody>
      </p:sp>
    </p:spTree>
    <p:extLst>
      <p:ext uri="{BB962C8B-B14F-4D97-AF65-F5344CB8AC3E}">
        <p14:creationId xmlns:p14="http://schemas.microsoft.com/office/powerpoint/2010/main" val="26915336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676" y="49744"/>
            <a:ext cx="5138736" cy="960276"/>
          </a:xfrm>
        </p:spPr>
        <p:txBody>
          <a:bodyPr anchor="b">
            <a:normAutofit/>
          </a:bodyPr>
          <a:lstStyle/>
          <a:p>
            <a:r>
              <a:rPr lang="en-US"/>
              <a:t>Concept Selection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52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16BE8-CF8C-FB3A-813E-DFEF5BB0EB6B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Trent Walker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262892-C75F-483A-9729-063D4B2E0666}"/>
              </a:ext>
            </a:extLst>
          </p:cNvPr>
          <p:cNvSpPr/>
          <p:nvPr/>
        </p:nvSpPr>
        <p:spPr>
          <a:xfrm>
            <a:off x="409576" y="2286000"/>
            <a:ext cx="2216243" cy="2286000"/>
          </a:xfrm>
          <a:prstGeom prst="ellipse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E18094-74B3-4721-8BAB-E80FB6E151BE}"/>
              </a:ext>
            </a:extLst>
          </p:cNvPr>
          <p:cNvSpPr/>
          <p:nvPr/>
        </p:nvSpPr>
        <p:spPr>
          <a:xfrm>
            <a:off x="2994606" y="2286000"/>
            <a:ext cx="2216243" cy="2286000"/>
          </a:xfrm>
          <a:prstGeom prst="ellipse">
            <a:avLst/>
          </a:prstGeom>
          <a:solidFill>
            <a:srgbClr val="682860"/>
          </a:solidFill>
          <a:ln>
            <a:solidFill>
              <a:srgbClr val="6828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EF7C5ED-2B79-40F8-8585-3D9BF6D62E0E}"/>
              </a:ext>
            </a:extLst>
          </p:cNvPr>
          <p:cNvSpPr/>
          <p:nvPr/>
        </p:nvSpPr>
        <p:spPr>
          <a:xfrm>
            <a:off x="8164669" y="2286000"/>
            <a:ext cx="2216243" cy="2286000"/>
          </a:xfrm>
          <a:prstGeom prst="ellipse">
            <a:avLst/>
          </a:prstGeom>
          <a:solidFill>
            <a:srgbClr val="CE0058"/>
          </a:solidFill>
          <a:ln>
            <a:solidFill>
              <a:srgbClr val="C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B1BE83-EE5E-4730-9210-59A1A6780DD9}"/>
              </a:ext>
            </a:extLst>
          </p:cNvPr>
          <p:cNvSpPr/>
          <p:nvPr/>
        </p:nvSpPr>
        <p:spPr>
          <a:xfrm>
            <a:off x="5579638" y="2286000"/>
            <a:ext cx="2216243" cy="2286000"/>
          </a:xfrm>
          <a:prstGeom prst="ellipse">
            <a:avLst/>
          </a:prstGeom>
          <a:solidFill>
            <a:srgbClr val="003B6F"/>
          </a:solidFill>
          <a:ln>
            <a:solidFill>
              <a:srgbClr val="003B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5B1253-5E35-48E3-929E-F41E0A88E983}"/>
              </a:ext>
            </a:extLst>
          </p:cNvPr>
          <p:cNvSpPr txBox="1"/>
          <p:nvPr/>
        </p:nvSpPr>
        <p:spPr>
          <a:xfrm>
            <a:off x="692707" y="3675459"/>
            <a:ext cx="1649978" cy="39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Binary Pairwise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87C906-8E9C-40FD-9D02-EC7085593E80}"/>
              </a:ext>
            </a:extLst>
          </p:cNvPr>
          <p:cNvSpPr txBox="1"/>
          <p:nvPr/>
        </p:nvSpPr>
        <p:spPr>
          <a:xfrm>
            <a:off x="3177309" y="3675459"/>
            <a:ext cx="1850836" cy="39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House of Quality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B93E36-CDC1-47C7-9910-235F648700E6}"/>
              </a:ext>
            </a:extLst>
          </p:cNvPr>
          <p:cNvSpPr txBox="1"/>
          <p:nvPr/>
        </p:nvSpPr>
        <p:spPr>
          <a:xfrm>
            <a:off x="5862769" y="3675459"/>
            <a:ext cx="1649978" cy="39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Pugh Chart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351B10-E723-4400-9058-96B9B3373485}"/>
              </a:ext>
            </a:extLst>
          </p:cNvPr>
          <p:cNvSpPr txBox="1"/>
          <p:nvPr/>
        </p:nvSpPr>
        <p:spPr>
          <a:xfrm>
            <a:off x="8250324" y="3675459"/>
            <a:ext cx="2130588" cy="39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Analytical Hierarchy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2384455-EFC5-4B6C-ADBB-DAD8149EE1ED}"/>
              </a:ext>
            </a:extLst>
          </p:cNvPr>
          <p:cNvCxnSpPr>
            <a:cxnSpLocks/>
            <a:stCxn id="3" idx="6"/>
            <a:endCxn id="10" idx="2"/>
          </p:cNvCxnSpPr>
          <p:nvPr/>
        </p:nvCxnSpPr>
        <p:spPr>
          <a:xfrm>
            <a:off x="2625819" y="3429000"/>
            <a:ext cx="368788" cy="0"/>
          </a:xfrm>
          <a:prstGeom prst="straightConnector1">
            <a:avLst/>
          </a:prstGeom>
          <a:ln w="38100">
            <a:solidFill>
              <a:srgbClr val="003B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E965620-20F5-4177-AE14-EFF99075C1A0}"/>
              </a:ext>
            </a:extLst>
          </p:cNvPr>
          <p:cNvCxnSpPr>
            <a:cxnSpLocks/>
          </p:cNvCxnSpPr>
          <p:nvPr/>
        </p:nvCxnSpPr>
        <p:spPr>
          <a:xfrm>
            <a:off x="5210849" y="3429000"/>
            <a:ext cx="368788" cy="0"/>
          </a:xfrm>
          <a:prstGeom prst="straightConnector1">
            <a:avLst/>
          </a:prstGeom>
          <a:ln w="38100">
            <a:solidFill>
              <a:srgbClr val="003B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2D9C103-898B-44B6-AEFA-626261DC5DC9}"/>
              </a:ext>
            </a:extLst>
          </p:cNvPr>
          <p:cNvCxnSpPr>
            <a:cxnSpLocks/>
          </p:cNvCxnSpPr>
          <p:nvPr/>
        </p:nvCxnSpPr>
        <p:spPr>
          <a:xfrm>
            <a:off x="7795880" y="3426802"/>
            <a:ext cx="368788" cy="0"/>
          </a:xfrm>
          <a:prstGeom prst="straightConnector1">
            <a:avLst/>
          </a:prstGeom>
          <a:ln w="38100">
            <a:solidFill>
              <a:srgbClr val="003B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5" descr="Binary outline">
            <a:extLst>
              <a:ext uri="{FF2B5EF4-FFF2-40B4-BE49-F238E27FC236}">
                <a16:creationId xmlns:a16="http://schemas.microsoft.com/office/drawing/2014/main" id="{5E4F232A-CDD3-40F1-9CC7-B8517E0A7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938" y="2676124"/>
            <a:ext cx="985520" cy="985520"/>
          </a:xfrm>
          <a:prstGeom prst="rect">
            <a:avLst/>
          </a:prstGeom>
        </p:spPr>
      </p:pic>
      <p:pic>
        <p:nvPicPr>
          <p:cNvPr id="22" name="Graphic 16" descr="Home outline">
            <a:extLst>
              <a:ext uri="{FF2B5EF4-FFF2-40B4-BE49-F238E27FC236}">
                <a16:creationId xmlns:a16="http://schemas.microsoft.com/office/drawing/2014/main" id="{7770180C-DBB2-4458-BBBD-730AAA9D6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08805" y="2675451"/>
            <a:ext cx="987845" cy="986866"/>
          </a:xfrm>
          <a:prstGeom prst="rect">
            <a:avLst/>
          </a:prstGeom>
        </p:spPr>
      </p:pic>
      <p:pic>
        <p:nvPicPr>
          <p:cNvPr id="26" name="Graphic 19" descr="Upward trend outline">
            <a:extLst>
              <a:ext uri="{FF2B5EF4-FFF2-40B4-BE49-F238E27FC236}">
                <a16:creationId xmlns:a16="http://schemas.microsoft.com/office/drawing/2014/main" id="{46403655-0F2A-46A6-AB93-054235D540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3835" y="2680531"/>
            <a:ext cx="987845" cy="976706"/>
          </a:xfrm>
          <a:prstGeom prst="rect">
            <a:avLst/>
          </a:prstGeom>
        </p:spPr>
      </p:pic>
      <p:pic>
        <p:nvPicPr>
          <p:cNvPr id="27" name="Graphic 11" descr="Hierarchy outline">
            <a:extLst>
              <a:ext uri="{FF2B5EF4-FFF2-40B4-BE49-F238E27FC236}">
                <a16:creationId xmlns:a16="http://schemas.microsoft.com/office/drawing/2014/main" id="{F984377D-E079-432D-85C5-069DCADDEF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80030" y="2676124"/>
            <a:ext cx="985520" cy="98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682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D3D81751-28CF-37B2-3302-513EA0A1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53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646855-0A31-A1AA-8467-EB4222F9F5E5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pic>
        <p:nvPicPr>
          <p:cNvPr id="14" name="Picture 13" descr="A metal cylinder with many holes&#10;&#10;Description automatically generated">
            <a:extLst>
              <a:ext uri="{FF2B5EF4-FFF2-40B4-BE49-F238E27FC236}">
                <a16:creationId xmlns:a16="http://schemas.microsoft.com/office/drawing/2014/main" id="{150919E5-E419-416C-8CFD-9E271F4CF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18"/>
          <a:stretch/>
        </p:blipFill>
        <p:spPr>
          <a:xfrm>
            <a:off x="5326374" y="1135032"/>
            <a:ext cx="4998368" cy="3481792"/>
          </a:xfrm>
          <a:prstGeom prst="rect">
            <a:avLst/>
          </a:prstGeom>
          <a:ln w="57150"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64A539-CC98-4368-872B-C326E43BE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785" y="1226585"/>
            <a:ext cx="1104381" cy="736687"/>
          </a:xfrm>
          <a:prstGeom prst="rect">
            <a:avLst/>
          </a:prstGeom>
          <a:ln w="5715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82500D-578B-4611-8C2D-D5151557484B}"/>
              </a:ext>
            </a:extLst>
          </p:cNvPr>
          <p:cNvSpPr/>
          <p:nvPr/>
        </p:nvSpPr>
        <p:spPr>
          <a:xfrm>
            <a:off x="1497105" y="2967316"/>
            <a:ext cx="1335740" cy="923368"/>
          </a:xfrm>
          <a:prstGeom prst="rect">
            <a:avLst/>
          </a:prstGeom>
          <a:solidFill>
            <a:srgbClr val="9B9B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Regolith Fixture</a:t>
            </a:r>
          </a:p>
        </p:txBody>
      </p:sp>
    </p:spTree>
    <p:extLst>
      <p:ext uri="{BB962C8B-B14F-4D97-AF65-F5344CB8AC3E}">
        <p14:creationId xmlns:p14="http://schemas.microsoft.com/office/powerpoint/2010/main" val="8671320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00039 0.2673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D3D81751-28CF-37B2-3302-513EA0A1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54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646855-0A31-A1AA-8467-EB4222F9F5E5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pic>
        <p:nvPicPr>
          <p:cNvPr id="14" name="Picture 13" descr="A metal cylinder with many holes&#10;&#10;Description automatically generated">
            <a:extLst>
              <a:ext uri="{FF2B5EF4-FFF2-40B4-BE49-F238E27FC236}">
                <a16:creationId xmlns:a16="http://schemas.microsoft.com/office/drawing/2014/main" id="{150919E5-E419-416C-8CFD-9E271F4CF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18"/>
          <a:stretch/>
        </p:blipFill>
        <p:spPr>
          <a:xfrm>
            <a:off x="5326374" y="1135032"/>
            <a:ext cx="4998368" cy="3481792"/>
          </a:xfrm>
          <a:prstGeom prst="rect">
            <a:avLst/>
          </a:prstGeom>
          <a:ln w="5715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82500D-578B-4611-8C2D-D5151557484B}"/>
              </a:ext>
            </a:extLst>
          </p:cNvPr>
          <p:cNvSpPr/>
          <p:nvPr/>
        </p:nvSpPr>
        <p:spPr>
          <a:xfrm>
            <a:off x="1497105" y="2967316"/>
            <a:ext cx="1335740" cy="923368"/>
          </a:xfrm>
          <a:prstGeom prst="rect">
            <a:avLst/>
          </a:prstGeom>
          <a:solidFill>
            <a:srgbClr val="9B9B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Regolith Fixture</a:t>
            </a:r>
          </a:p>
        </p:txBody>
      </p:sp>
    </p:spTree>
    <p:extLst>
      <p:ext uri="{BB962C8B-B14F-4D97-AF65-F5344CB8AC3E}">
        <p14:creationId xmlns:p14="http://schemas.microsoft.com/office/powerpoint/2010/main" val="677137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579 L -0.00026 -0.00579 C 0.00834 -0.00764 0.02162 -0.01042 0.02995 -0.01111 C 0.04141 -0.0125 0.05274 -0.01296 0.06407 -0.01389 C 0.07071 -0.01528 0.07722 -0.01713 0.08386 -0.01806 C 0.1 -0.01991 0.11615 -0.02037 0.1323 -0.02199 C 0.14037 -0.02269 0.14844 -0.02384 0.15651 -0.02477 L 0.18607 -0.01921 C 0.19336 -0.01806 0.20079 -0.01806 0.20808 -0.01667 C 0.23204 -0.01204 0.22839 -0.00972 0.2543 -0.00185 C 0.26029 0 0.26641 0.00069 0.27253 0.00231 L 0.32175 0.01574 C 0.35222 0.01088 0.35625 0.01759 0.37631 0.00093 C 0.37917 -0.00162 0.39271 -0.01296 0.39831 -0.0206 C 0.39909 -0.02176 0.39974 -0.02338 0.40052 -0.02477 C 0.40287 -0.02824 0.40391 -0.02847 0.40586 -0.03264 C 0.40704 -0.03519 0.40886 -0.04074 0.40886 -0.04074 L 0.41198 -0.03796 L 0.41042 -0.04468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76B362-27C3-D23B-43E5-1738DDBF3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EC125-F853-193A-722E-5D8256BF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9DBE31-EF10-CFAD-5972-E5C9FB868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79" y="173906"/>
            <a:ext cx="9601200" cy="960276"/>
          </a:xfrm>
        </p:spPr>
        <p:txBody>
          <a:bodyPr/>
          <a:lstStyle/>
          <a:p>
            <a:pPr algn="ctr"/>
            <a:r>
              <a:rPr lang="en-US"/>
              <a:t>Preliminary Drip Lid CAD</a:t>
            </a:r>
          </a:p>
        </p:txBody>
      </p:sp>
      <p:pic>
        <p:nvPicPr>
          <p:cNvPr id="5" name="Picture 4" descr="A blue rectangular object with a blue surface&#10;&#10;Description automatically generated">
            <a:extLst>
              <a:ext uri="{FF2B5EF4-FFF2-40B4-BE49-F238E27FC236}">
                <a16:creationId xmlns:a16="http://schemas.microsoft.com/office/drawing/2014/main" id="{E33D48A5-B22F-D34A-E2EC-D3B84A9F9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431" y="2086682"/>
            <a:ext cx="3779043" cy="36371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A blue rectangular object with a sliding lid&#10;&#10;Description automatically generated">
            <a:extLst>
              <a:ext uri="{FF2B5EF4-FFF2-40B4-BE49-F238E27FC236}">
                <a16:creationId xmlns:a16="http://schemas.microsoft.com/office/drawing/2014/main" id="{4C82FD9B-F7B7-7E1D-5DC3-CB7C22713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963" y="2088880"/>
            <a:ext cx="3767137" cy="36327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8B79D2-5CC9-D476-3CDA-6F6ADA4F1BA1}"/>
              </a:ext>
            </a:extLst>
          </p:cNvPr>
          <p:cNvSpPr txBox="1">
            <a:spLocks/>
          </p:cNvSpPr>
          <p:nvPr/>
        </p:nvSpPr>
        <p:spPr>
          <a:xfrm>
            <a:off x="6456677" y="1644041"/>
            <a:ext cx="2450307" cy="4341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Top View - Open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C95ABC-D5C8-3782-AA7D-A6951DA52A8D}"/>
              </a:ext>
            </a:extLst>
          </p:cNvPr>
          <p:cNvSpPr txBox="1">
            <a:spLocks/>
          </p:cNvSpPr>
          <p:nvPr/>
        </p:nvSpPr>
        <p:spPr>
          <a:xfrm>
            <a:off x="1729895" y="1644040"/>
            <a:ext cx="2640806" cy="4341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Top View - Closed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1E4C64-C99B-E386-35B3-5FAB78D2BE70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Kevin Hernandez Lichtl</a:t>
            </a:r>
          </a:p>
        </p:txBody>
      </p:sp>
    </p:spTree>
    <p:extLst>
      <p:ext uri="{BB962C8B-B14F-4D97-AF65-F5344CB8AC3E}">
        <p14:creationId xmlns:p14="http://schemas.microsoft.com/office/powerpoint/2010/main" val="2419643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76B362-27C3-D23B-43E5-1738DDBF3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EC125-F853-193A-722E-5D8256BF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9DBE31-EF10-CFAD-5972-E5C9FB868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78" y="151793"/>
            <a:ext cx="9601200" cy="960276"/>
          </a:xfrm>
        </p:spPr>
        <p:txBody>
          <a:bodyPr/>
          <a:lstStyle/>
          <a:p>
            <a:pPr algn="ctr"/>
            <a:r>
              <a:rPr lang="en-US"/>
              <a:t>Preliminary Drip Lid CAD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8137FD-2DB9-D0C1-E56B-CEF2F4194E8C}"/>
              </a:ext>
            </a:extLst>
          </p:cNvPr>
          <p:cNvSpPr txBox="1">
            <a:spLocks/>
          </p:cNvSpPr>
          <p:nvPr/>
        </p:nvSpPr>
        <p:spPr>
          <a:xfrm>
            <a:off x="1396520" y="1644041"/>
            <a:ext cx="3045618" cy="3627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Side View - Exploded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9" name="Picture 8" descr="A blue and grey box with a lid open&#10;&#10;Description automatically generated">
            <a:extLst>
              <a:ext uri="{FF2B5EF4-FFF2-40B4-BE49-F238E27FC236}">
                <a16:creationId xmlns:a16="http://schemas.microsoft.com/office/drawing/2014/main" id="{FC29045C-661F-B026-FCF9-C4774626F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56" y="2081212"/>
            <a:ext cx="4095751" cy="38028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662700-FF23-6D72-9453-F2F3904049B3}"/>
              </a:ext>
            </a:extLst>
          </p:cNvPr>
          <p:cNvSpPr txBox="1"/>
          <p:nvPr/>
        </p:nvSpPr>
        <p:spPr>
          <a:xfrm>
            <a:off x="7700962" y="-1371601"/>
            <a:ext cx="481015" cy="716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 descr="A blue and grey rectangular object&#10;&#10;Description automatically generated">
            <a:extLst>
              <a:ext uri="{FF2B5EF4-FFF2-40B4-BE49-F238E27FC236}">
                <a16:creationId xmlns:a16="http://schemas.microsoft.com/office/drawing/2014/main" id="{7F0B3C8D-9869-195F-0A59-FD4B323CF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550" y="2155481"/>
            <a:ext cx="4386263" cy="37980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058496-0EBB-7803-EC04-6D7BF658E781}"/>
              </a:ext>
            </a:extLst>
          </p:cNvPr>
          <p:cNvSpPr txBox="1"/>
          <p:nvPr/>
        </p:nvSpPr>
        <p:spPr>
          <a:xfrm>
            <a:off x="11415712" y="-621507"/>
            <a:ext cx="397670" cy="83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3C4FA2-35D8-80DC-9619-6617F2C1DF9D}"/>
              </a:ext>
            </a:extLst>
          </p:cNvPr>
          <p:cNvSpPr txBox="1">
            <a:spLocks/>
          </p:cNvSpPr>
          <p:nvPr/>
        </p:nvSpPr>
        <p:spPr>
          <a:xfrm>
            <a:off x="6063770" y="1608321"/>
            <a:ext cx="3509962" cy="446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Bottom View - Exploded</a:t>
            </a:r>
            <a:endParaRPr lang="en-US"/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B7C4C3-E9F1-D47E-71B5-99B27EA6D609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Kevin Hernandez Lichtl</a:t>
            </a:r>
          </a:p>
        </p:txBody>
      </p:sp>
    </p:spTree>
    <p:extLst>
      <p:ext uri="{BB962C8B-B14F-4D97-AF65-F5344CB8AC3E}">
        <p14:creationId xmlns:p14="http://schemas.microsoft.com/office/powerpoint/2010/main" val="39097460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155" y="49744"/>
            <a:ext cx="6714619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Current Design: Assembly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57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16BE8-CF8C-FB3A-813E-DFEF5BB0EB6B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33ACB9-ADA9-499A-A148-F2D30C414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943" y="1380549"/>
            <a:ext cx="2568163" cy="4626864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D97B7B-311E-44B1-9F92-5DEB0768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376" y="1380549"/>
            <a:ext cx="4490758" cy="4626863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</p:spTree>
    <p:extLst>
      <p:ext uri="{BB962C8B-B14F-4D97-AF65-F5344CB8AC3E}">
        <p14:creationId xmlns:p14="http://schemas.microsoft.com/office/powerpoint/2010/main" val="23949025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916" y="49744"/>
            <a:ext cx="5614916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Current Design: Lid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58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7FDA38-167B-491A-AC14-4D1838CD7199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C200B-DFDE-40A7-A395-29943BDEF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596" y="1560615"/>
            <a:ext cx="3657600" cy="3736769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198423-34B1-4807-B197-E4092C32ED7D}"/>
              </a:ext>
            </a:extLst>
          </p:cNvPr>
          <p:cNvSpPr txBox="1"/>
          <p:nvPr/>
        </p:nvSpPr>
        <p:spPr>
          <a:xfrm>
            <a:off x="2318381" y="5663313"/>
            <a:ext cx="106299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Top View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6AA15-DCB0-480C-BFE9-F7083DF157E3}"/>
              </a:ext>
            </a:extLst>
          </p:cNvPr>
          <p:cNvSpPr txBox="1"/>
          <p:nvPr/>
        </p:nvSpPr>
        <p:spPr>
          <a:xfrm>
            <a:off x="6985644" y="5663313"/>
            <a:ext cx="1413504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Bottom View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FD9B80-9EAC-4D2B-A099-6FBDEECDD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06" y="1560615"/>
            <a:ext cx="3657600" cy="3736769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F469456-2DF1-4E09-8757-68FBE4972B47}"/>
              </a:ext>
            </a:extLst>
          </p:cNvPr>
          <p:cNvSpPr/>
          <p:nvPr/>
        </p:nvSpPr>
        <p:spPr>
          <a:xfrm>
            <a:off x="2638425" y="3219450"/>
            <a:ext cx="485775" cy="409575"/>
          </a:xfrm>
          <a:prstGeom prst="ellipse">
            <a:avLst/>
          </a:prstGeom>
          <a:noFill/>
          <a:ln w="28575"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879455-A7A3-4BD0-A2CA-D21E347F05D1}"/>
              </a:ext>
            </a:extLst>
          </p:cNvPr>
          <p:cNvSpPr txBox="1"/>
          <p:nvPr/>
        </p:nvSpPr>
        <p:spPr>
          <a:xfrm>
            <a:off x="533399" y="781050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LN2 Inlet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9E5D5F-1332-46C9-996E-7B231AC308FC}"/>
              </a:ext>
            </a:extLst>
          </p:cNvPr>
          <p:cNvCxnSpPr>
            <a:stCxn id="17" idx="2"/>
            <a:endCxn id="14" idx="1"/>
          </p:cNvCxnSpPr>
          <p:nvPr/>
        </p:nvCxnSpPr>
        <p:spPr>
          <a:xfrm>
            <a:off x="1081087" y="1150382"/>
            <a:ext cx="1628478" cy="212904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0101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012" y="49744"/>
            <a:ext cx="6030724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Current Design: Jacket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59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284BB7-4D86-6AA4-9C3B-ECCFAE0B1D02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ACA59-21D3-40EC-A624-9A6C45D26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5" r="-1"/>
          <a:stretch/>
        </p:blipFill>
        <p:spPr>
          <a:xfrm>
            <a:off x="3574691" y="1474693"/>
            <a:ext cx="3503366" cy="44385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4452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cket taking off from a space station&#10;&#10;Description automatically generated">
            <a:extLst>
              <a:ext uri="{FF2B5EF4-FFF2-40B4-BE49-F238E27FC236}">
                <a16:creationId xmlns:a16="http://schemas.microsoft.com/office/drawing/2014/main" id="{C452975C-E3D1-6E54-90D4-C0540F63F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73" t="-56" r="-192" b="3463"/>
          <a:stretch/>
        </p:blipFill>
        <p:spPr>
          <a:xfrm>
            <a:off x="-19445" y="-8805"/>
            <a:ext cx="10717634" cy="6866805"/>
          </a:xfrm>
          <a:prstGeom prst="rect">
            <a:avLst/>
          </a:prstGeom>
        </p:spPr>
      </p:pic>
      <p:sp>
        <p:nvSpPr>
          <p:cNvPr id="1035" name="Footer Placeholder 3">
            <a:extLst>
              <a:ext uri="{FF2B5EF4-FFF2-40B4-BE49-F238E27FC236}">
                <a16:creationId xmlns:a16="http://schemas.microsoft.com/office/drawing/2014/main" id="{ACEAB957-6FE7-9FB2-453B-D34BFB15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DA1D5-D93A-CB08-674A-95C78885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F9AC7B-BEEF-B24E-188A-36A6139F3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84723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D83FD3-4C56-CB5B-09A8-95DD648D8468}"/>
              </a:ext>
            </a:extLst>
          </p:cNvPr>
          <p:cNvSpPr txBox="1"/>
          <p:nvPr/>
        </p:nvSpPr>
        <p:spPr>
          <a:xfrm>
            <a:off x="417972" y="4422392"/>
            <a:ext cx="4271601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Convert ice into fuel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87C84E-596B-D6B4-A8CF-7000375E38F9}"/>
              </a:ext>
            </a:extLst>
          </p:cNvPr>
          <p:cNvSpPr txBox="1"/>
          <p:nvPr/>
        </p:nvSpPr>
        <p:spPr>
          <a:xfrm>
            <a:off x="417971" y="5037871"/>
            <a:ext cx="4271601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Lunar Station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28FF17-ABDA-0D26-11C7-A51AADB54DC7}"/>
              </a:ext>
            </a:extLst>
          </p:cNvPr>
          <p:cNvSpPr txBox="1"/>
          <p:nvPr/>
        </p:nvSpPr>
        <p:spPr>
          <a:xfrm>
            <a:off x="417974" y="3136879"/>
            <a:ext cx="4271601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Water ice in craters on the poles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FE6512-2257-2F76-F425-052CC7DFBC9E}"/>
              </a:ext>
            </a:extLst>
          </p:cNvPr>
          <p:cNvSpPr txBox="1"/>
          <p:nvPr/>
        </p:nvSpPr>
        <p:spPr>
          <a:xfrm>
            <a:off x="417973" y="3806913"/>
            <a:ext cx="4271601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Develop technologies to extract 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D40B8-7F40-C63B-575D-426AE0503FFD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218529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012" y="49744"/>
            <a:ext cx="6030724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Current Design: Grate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60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284BB7-4D86-6AA4-9C3B-ECCFAE0B1D02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FDE3E8-6B3C-431C-809F-56897A8AA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1" y="1436221"/>
            <a:ext cx="3865374" cy="44471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98190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012" y="49744"/>
            <a:ext cx="6030724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Current Design: Bottom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61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D6114-1C5E-8F86-5E76-5E12C2D09475}"/>
              </a:ext>
            </a:extLst>
          </p:cNvPr>
          <p:cNvSpPr txBox="1"/>
          <p:nvPr/>
        </p:nvSpPr>
        <p:spPr>
          <a:xfrm>
            <a:off x="10698189" y="68559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650C79-0168-4C2D-81B5-960A93CED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707" y="1344782"/>
            <a:ext cx="3543417" cy="44617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63932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D3D81751-28CF-37B2-3302-513EA0A1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646855-0A31-A1AA-8467-EB4222F9F5E5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749994-42C0-408B-8CDA-DC3701361216}"/>
              </a:ext>
            </a:extLst>
          </p:cNvPr>
          <p:cNvGrpSpPr/>
          <p:nvPr/>
        </p:nvGrpSpPr>
        <p:grpSpPr>
          <a:xfrm>
            <a:off x="1642098" y="676275"/>
            <a:ext cx="7368552" cy="5350486"/>
            <a:chOff x="2204468" y="1071245"/>
            <a:chExt cx="6243812" cy="456054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3A29599-0FA4-4C7F-876D-7568E1E1C28E}"/>
                </a:ext>
              </a:extLst>
            </p:cNvPr>
            <p:cNvSpPr/>
            <p:nvPr/>
          </p:nvSpPr>
          <p:spPr>
            <a:xfrm>
              <a:off x="3838232" y="2118452"/>
              <a:ext cx="2976283" cy="1362636"/>
            </a:xfrm>
            <a:prstGeom prst="roundRect">
              <a:avLst/>
            </a:prstGeom>
            <a:solidFill>
              <a:srgbClr val="48929B"/>
            </a:solidFill>
            <a:ln>
              <a:solidFill>
                <a:srgbClr val="4892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Simulate lunar surface conditions with a regolith simulant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848CCB5-0A23-4DF4-852D-9CE0714898BC}"/>
                </a:ext>
              </a:extLst>
            </p:cNvPr>
            <p:cNvSpPr/>
            <p:nvPr/>
          </p:nvSpPr>
          <p:spPr>
            <a:xfrm>
              <a:off x="2204468" y="4423959"/>
              <a:ext cx="1440723" cy="839529"/>
            </a:xfrm>
            <a:prstGeom prst="roundRect">
              <a:avLst/>
            </a:prstGeom>
            <a:solidFill>
              <a:srgbClr val="48929B"/>
            </a:solidFill>
            <a:ln>
              <a:solidFill>
                <a:srgbClr val="4892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Cryogenic Temperature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B026A0D-94A9-4FED-B772-8DAE2519D6A9}"/>
                </a:ext>
              </a:extLst>
            </p:cNvPr>
            <p:cNvSpPr/>
            <p:nvPr/>
          </p:nvSpPr>
          <p:spPr>
            <a:xfrm>
              <a:off x="7007557" y="4423959"/>
              <a:ext cx="1440723" cy="839529"/>
            </a:xfrm>
            <a:prstGeom prst="roundRect">
              <a:avLst/>
            </a:prstGeom>
            <a:solidFill>
              <a:srgbClr val="48929B"/>
            </a:solidFill>
            <a:ln>
              <a:solidFill>
                <a:srgbClr val="4892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Water Composition and Phase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AB69FF0-8931-449B-A9B8-C31A3DCCE164}"/>
                </a:ext>
              </a:extLst>
            </p:cNvPr>
            <p:cNvCxnSpPr>
              <a:stCxn id="3" idx="2"/>
              <a:endCxn id="5" idx="0"/>
            </p:cNvCxnSpPr>
            <p:nvPr/>
          </p:nvCxnSpPr>
          <p:spPr>
            <a:xfrm flipH="1">
              <a:off x="2924830" y="3481088"/>
              <a:ext cx="2401544" cy="942871"/>
            </a:xfrm>
            <a:prstGeom prst="straightConnector1">
              <a:avLst/>
            </a:prstGeom>
            <a:ln w="28575">
              <a:solidFill>
                <a:srgbClr val="48929B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298CA2C-1B6C-4826-97A8-CAD7D04D4749}"/>
                </a:ext>
              </a:extLst>
            </p:cNvPr>
            <p:cNvCxnSpPr>
              <a:cxnSpLocks/>
              <a:stCxn id="3" idx="2"/>
              <a:endCxn id="2" idx="0"/>
            </p:cNvCxnSpPr>
            <p:nvPr/>
          </p:nvCxnSpPr>
          <p:spPr>
            <a:xfrm flipH="1">
              <a:off x="5326372" y="3481088"/>
              <a:ext cx="2" cy="1311173"/>
            </a:xfrm>
            <a:prstGeom prst="straightConnector1">
              <a:avLst/>
            </a:prstGeom>
            <a:ln w="28575">
              <a:solidFill>
                <a:srgbClr val="48929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A991C7D-71A8-413B-923B-8B772FBE202E}"/>
                </a:ext>
              </a:extLst>
            </p:cNvPr>
            <p:cNvCxnSpPr>
              <a:stCxn id="3" idx="2"/>
              <a:endCxn id="11" idx="0"/>
            </p:cNvCxnSpPr>
            <p:nvPr/>
          </p:nvCxnSpPr>
          <p:spPr>
            <a:xfrm>
              <a:off x="5326374" y="3481088"/>
              <a:ext cx="2401545" cy="942871"/>
            </a:xfrm>
            <a:prstGeom prst="straightConnector1">
              <a:avLst/>
            </a:prstGeom>
            <a:ln w="28575">
              <a:solidFill>
                <a:srgbClr val="48929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556B843-08FC-4D1D-A360-1456DA998F01}"/>
                </a:ext>
              </a:extLst>
            </p:cNvPr>
            <p:cNvSpPr/>
            <p:nvPr/>
          </p:nvSpPr>
          <p:spPr>
            <a:xfrm>
              <a:off x="3838232" y="1071245"/>
              <a:ext cx="2976280" cy="839529"/>
            </a:xfrm>
            <a:prstGeom prst="roundRect">
              <a:avLst/>
            </a:prstGeom>
            <a:solidFill>
              <a:srgbClr val="003B6F"/>
            </a:solidFill>
            <a:ln>
              <a:solidFill>
                <a:srgbClr val="003B6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Our Job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F78AEE2-BB72-A56D-D88C-C4FF8B968FA3}"/>
                </a:ext>
              </a:extLst>
            </p:cNvPr>
            <p:cNvSpPr/>
            <p:nvPr/>
          </p:nvSpPr>
          <p:spPr>
            <a:xfrm>
              <a:off x="4606010" y="4792261"/>
              <a:ext cx="1440723" cy="839529"/>
            </a:xfrm>
            <a:prstGeom prst="roundRect">
              <a:avLst/>
            </a:prstGeom>
            <a:solidFill>
              <a:srgbClr val="48929B"/>
            </a:solidFill>
            <a:ln>
              <a:solidFill>
                <a:srgbClr val="4892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/>
                <a:t>Compatible with PLANET chamber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23338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63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30500" y="6000329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82743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19679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51042" y="5646420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ECB2FD8-B077-BF10-5BF3-31F341AD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99" y="30070"/>
            <a:ext cx="7865751" cy="756495"/>
          </a:xfrm>
        </p:spPr>
        <p:txBody>
          <a:bodyPr anchor="b">
            <a:normAutofit/>
          </a:bodyPr>
          <a:lstStyle/>
          <a:p>
            <a:pPr algn="ctr"/>
            <a:r>
              <a:rPr lang="en-US" sz="4000"/>
              <a:t>Liquid Nitrogen Drip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50565-4E3D-9F75-BCFE-55324A8A2490}"/>
              </a:ext>
            </a:extLst>
          </p:cNvPr>
          <p:cNvCxnSpPr/>
          <p:nvPr/>
        </p:nvCxnSpPr>
        <p:spPr>
          <a:xfrm>
            <a:off x="0" y="1720850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E9315E2-C38F-0E08-0FE3-3271CB43D258}"/>
              </a:ext>
            </a:extLst>
          </p:cNvPr>
          <p:cNvSpPr/>
          <p:nvPr/>
        </p:nvSpPr>
        <p:spPr>
          <a:xfrm>
            <a:off x="1797050" y="4121150"/>
            <a:ext cx="6400797" cy="6049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Regolith Bed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D41B88-1276-E8A7-3123-6E3EE033412B}"/>
              </a:ext>
            </a:extLst>
          </p:cNvPr>
          <p:cNvCxnSpPr>
            <a:cxnSpLocks/>
          </p:cNvCxnSpPr>
          <p:nvPr/>
        </p:nvCxnSpPr>
        <p:spPr>
          <a:xfrm>
            <a:off x="17970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F68EEC-F108-F901-3A5F-EBE613FF7761}"/>
              </a:ext>
            </a:extLst>
          </p:cNvPr>
          <p:cNvCxnSpPr>
            <a:cxnSpLocks/>
          </p:cNvCxnSpPr>
          <p:nvPr/>
        </p:nvCxnSpPr>
        <p:spPr>
          <a:xfrm>
            <a:off x="81978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F6EF7A4-26ED-8B48-0388-12B8A77866B6}"/>
              </a:ext>
            </a:extLst>
          </p:cNvPr>
          <p:cNvCxnSpPr>
            <a:cxnSpLocks/>
          </p:cNvCxnSpPr>
          <p:nvPr/>
        </p:nvCxnSpPr>
        <p:spPr>
          <a:xfrm>
            <a:off x="8197847" y="1720850"/>
            <a:ext cx="1733552" cy="731520"/>
          </a:xfrm>
          <a:prstGeom prst="bentConnector3">
            <a:avLst>
              <a:gd name="adj1" fmla="val 100916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DDD7AC-5EA2-50FD-E58E-23D8155A3765}"/>
              </a:ext>
            </a:extLst>
          </p:cNvPr>
          <p:cNvSpPr/>
          <p:nvPr/>
        </p:nvSpPr>
        <p:spPr>
          <a:xfrm>
            <a:off x="9442450" y="2452370"/>
            <a:ext cx="996949" cy="70781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90747DA-5A9E-9B06-7B41-549C0868626C}"/>
              </a:ext>
            </a:extLst>
          </p:cNvPr>
          <p:cNvCxnSpPr>
            <a:cxnSpLocks/>
            <a:stCxn id="20" idx="2"/>
          </p:cNvCxnSpPr>
          <p:nvPr/>
        </p:nvCxnSpPr>
        <p:spPr>
          <a:xfrm rot="5400000">
            <a:off x="7861832" y="3312057"/>
            <a:ext cx="2230962" cy="1927225"/>
          </a:xfrm>
          <a:prstGeom prst="bentConnector3">
            <a:avLst>
              <a:gd name="adj1" fmla="val 100095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0735E7-B18F-B9F2-69D2-7E57CD6CB7BC}"/>
              </a:ext>
            </a:extLst>
          </p:cNvPr>
          <p:cNvCxnSpPr>
            <a:cxnSpLocks/>
          </p:cNvCxnSpPr>
          <p:nvPr/>
        </p:nvCxnSpPr>
        <p:spPr>
          <a:xfrm flipV="1">
            <a:off x="8013700" y="4726096"/>
            <a:ext cx="0" cy="665055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C56558-82D8-C3A6-0E5E-3F9AF24B1CE2}"/>
              </a:ext>
            </a:extLst>
          </p:cNvPr>
          <p:cNvCxnSpPr/>
          <p:nvPr/>
        </p:nvCxnSpPr>
        <p:spPr>
          <a:xfrm>
            <a:off x="1797050" y="1720850"/>
            <a:ext cx="640079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E00D42-1E1C-A096-011E-2F552558F175}"/>
              </a:ext>
            </a:extLst>
          </p:cNvPr>
          <p:cNvCxnSpPr>
            <a:cxnSpLocks/>
          </p:cNvCxnSpPr>
          <p:nvPr/>
        </p:nvCxnSpPr>
        <p:spPr>
          <a:xfrm>
            <a:off x="1753253" y="4715092"/>
            <a:ext cx="6488389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Water with solid fill">
            <a:extLst>
              <a:ext uri="{FF2B5EF4-FFF2-40B4-BE49-F238E27FC236}">
                <a16:creationId xmlns:a16="http://schemas.microsoft.com/office/drawing/2014/main" id="{FC0CBCFF-727B-3BFD-173E-BBA636E1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2574" y="1885104"/>
            <a:ext cx="280834" cy="280834"/>
          </a:xfrm>
          <a:prstGeom prst="rect">
            <a:avLst/>
          </a:prstGeom>
        </p:spPr>
      </p:pic>
      <p:pic>
        <p:nvPicPr>
          <p:cNvPr id="38" name="Graphic 37" descr="Water with solid fill">
            <a:extLst>
              <a:ext uri="{FF2B5EF4-FFF2-40B4-BE49-F238E27FC236}">
                <a16:creationId xmlns:a16="http://schemas.microsoft.com/office/drawing/2014/main" id="{F7E4C642-703A-620A-E960-B3EA573F2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4873" y="2124546"/>
            <a:ext cx="280834" cy="280834"/>
          </a:xfrm>
          <a:prstGeom prst="rect">
            <a:avLst/>
          </a:prstGeom>
        </p:spPr>
      </p:pic>
      <p:pic>
        <p:nvPicPr>
          <p:cNvPr id="39" name="Graphic 38" descr="Water with solid fill">
            <a:extLst>
              <a:ext uri="{FF2B5EF4-FFF2-40B4-BE49-F238E27FC236}">
                <a16:creationId xmlns:a16="http://schemas.microsoft.com/office/drawing/2014/main" id="{A37A02FE-AC56-7F33-8768-F5EAF24F7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7429" y="1855142"/>
            <a:ext cx="280834" cy="280834"/>
          </a:xfrm>
          <a:prstGeom prst="rect">
            <a:avLst/>
          </a:prstGeom>
        </p:spPr>
      </p:pic>
      <p:pic>
        <p:nvPicPr>
          <p:cNvPr id="41" name="Graphic 40" descr="Water with solid fill">
            <a:extLst>
              <a:ext uri="{FF2B5EF4-FFF2-40B4-BE49-F238E27FC236}">
                <a16:creationId xmlns:a16="http://schemas.microsoft.com/office/drawing/2014/main" id="{9C303BFC-5CA0-96D0-2112-E43BE2430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5540" y="1844300"/>
            <a:ext cx="280834" cy="280834"/>
          </a:xfrm>
          <a:prstGeom prst="rect">
            <a:avLst/>
          </a:prstGeom>
        </p:spPr>
      </p:pic>
      <p:pic>
        <p:nvPicPr>
          <p:cNvPr id="42" name="Graphic 41" descr="Water with solid fill">
            <a:extLst>
              <a:ext uri="{FF2B5EF4-FFF2-40B4-BE49-F238E27FC236}">
                <a16:creationId xmlns:a16="http://schemas.microsoft.com/office/drawing/2014/main" id="{E8CD2842-E74A-6DA4-BA83-4A5B5E6B7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6218" y="2322505"/>
            <a:ext cx="280834" cy="280834"/>
          </a:xfrm>
          <a:prstGeom prst="rect">
            <a:avLst/>
          </a:prstGeom>
        </p:spPr>
      </p:pic>
      <p:pic>
        <p:nvPicPr>
          <p:cNvPr id="43" name="Graphic 42" descr="Water with solid fill">
            <a:extLst>
              <a:ext uri="{FF2B5EF4-FFF2-40B4-BE49-F238E27FC236}">
                <a16:creationId xmlns:a16="http://schemas.microsoft.com/office/drawing/2014/main" id="{4B6D7099-BBC7-9F1F-37E9-4BAA2E88B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2575" y="1934343"/>
            <a:ext cx="280834" cy="280834"/>
          </a:xfrm>
          <a:prstGeom prst="rect">
            <a:avLst/>
          </a:prstGeom>
        </p:spPr>
      </p:pic>
      <p:pic>
        <p:nvPicPr>
          <p:cNvPr id="44" name="Graphic 43" descr="Water with solid fill">
            <a:extLst>
              <a:ext uri="{FF2B5EF4-FFF2-40B4-BE49-F238E27FC236}">
                <a16:creationId xmlns:a16="http://schemas.microsoft.com/office/drawing/2014/main" id="{FE9CB783-62F4-2D87-FAA1-EA759C6E1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1490" y="2257640"/>
            <a:ext cx="280834" cy="28083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10A0BA0-D3AC-FC35-2BCB-41A450B3DD09}"/>
              </a:ext>
            </a:extLst>
          </p:cNvPr>
          <p:cNvSpPr txBox="1"/>
          <p:nvPr/>
        </p:nvSpPr>
        <p:spPr>
          <a:xfrm>
            <a:off x="3960752" y="1227432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 Drip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95064AF-7F2F-5380-C504-C4AA7BF87462}"/>
              </a:ext>
            </a:extLst>
          </p:cNvPr>
          <p:cNvCxnSpPr/>
          <p:nvPr/>
        </p:nvCxnSpPr>
        <p:spPr>
          <a:xfrm>
            <a:off x="-43797" y="4715092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85BED60-B1F6-2A0F-7AEE-9CF3BD475475}"/>
              </a:ext>
            </a:extLst>
          </p:cNvPr>
          <p:cNvSpPr txBox="1"/>
          <p:nvPr/>
        </p:nvSpPr>
        <p:spPr>
          <a:xfrm>
            <a:off x="0" y="1282567"/>
            <a:ext cx="155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F35D0F-BE25-DBB3-E271-D98607424CFE}"/>
              </a:ext>
            </a:extLst>
          </p:cNvPr>
          <p:cNvCxnSpPr/>
          <p:nvPr/>
        </p:nvCxnSpPr>
        <p:spPr>
          <a:xfrm>
            <a:off x="1264303" y="1492197"/>
            <a:ext cx="488950" cy="87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BEF10E2-DDD1-C7B3-DDBB-20BB6196D4BF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163E3-F95E-37C5-9CA5-B513700FE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426" y="-11024"/>
            <a:ext cx="1089256" cy="10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69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64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30500" y="6000329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82743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19679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51042" y="5646420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ECB2FD8-B077-BF10-5BF3-31F341AD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99" y="30070"/>
            <a:ext cx="7865751" cy="756495"/>
          </a:xfrm>
        </p:spPr>
        <p:txBody>
          <a:bodyPr anchor="b">
            <a:normAutofit/>
          </a:bodyPr>
          <a:lstStyle/>
          <a:p>
            <a:pPr algn="ctr"/>
            <a:r>
              <a:rPr lang="en-US" sz="4000"/>
              <a:t>Liquid Nitrogen Drip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50565-4E3D-9F75-BCFE-55324A8A2490}"/>
              </a:ext>
            </a:extLst>
          </p:cNvPr>
          <p:cNvCxnSpPr/>
          <p:nvPr/>
        </p:nvCxnSpPr>
        <p:spPr>
          <a:xfrm>
            <a:off x="0" y="1720850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E9315E2-C38F-0E08-0FE3-3271CB43D258}"/>
              </a:ext>
            </a:extLst>
          </p:cNvPr>
          <p:cNvSpPr/>
          <p:nvPr/>
        </p:nvSpPr>
        <p:spPr>
          <a:xfrm>
            <a:off x="1797050" y="4121150"/>
            <a:ext cx="6400797" cy="6049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Regolith Bed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D41B88-1276-E8A7-3123-6E3EE033412B}"/>
              </a:ext>
            </a:extLst>
          </p:cNvPr>
          <p:cNvCxnSpPr>
            <a:cxnSpLocks/>
          </p:cNvCxnSpPr>
          <p:nvPr/>
        </p:nvCxnSpPr>
        <p:spPr>
          <a:xfrm>
            <a:off x="17970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F68EEC-F108-F901-3A5F-EBE613FF7761}"/>
              </a:ext>
            </a:extLst>
          </p:cNvPr>
          <p:cNvCxnSpPr>
            <a:cxnSpLocks/>
          </p:cNvCxnSpPr>
          <p:nvPr/>
        </p:nvCxnSpPr>
        <p:spPr>
          <a:xfrm>
            <a:off x="81978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F6EF7A4-26ED-8B48-0388-12B8A77866B6}"/>
              </a:ext>
            </a:extLst>
          </p:cNvPr>
          <p:cNvCxnSpPr>
            <a:cxnSpLocks/>
          </p:cNvCxnSpPr>
          <p:nvPr/>
        </p:nvCxnSpPr>
        <p:spPr>
          <a:xfrm>
            <a:off x="8197847" y="1720850"/>
            <a:ext cx="1733552" cy="731520"/>
          </a:xfrm>
          <a:prstGeom prst="bentConnector3">
            <a:avLst>
              <a:gd name="adj1" fmla="val 100916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DDD7AC-5EA2-50FD-E58E-23D8155A3765}"/>
              </a:ext>
            </a:extLst>
          </p:cNvPr>
          <p:cNvSpPr/>
          <p:nvPr/>
        </p:nvSpPr>
        <p:spPr>
          <a:xfrm>
            <a:off x="9442450" y="2452370"/>
            <a:ext cx="996949" cy="70781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Pump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90747DA-5A9E-9B06-7B41-549C0868626C}"/>
              </a:ext>
            </a:extLst>
          </p:cNvPr>
          <p:cNvCxnSpPr>
            <a:cxnSpLocks/>
            <a:stCxn id="20" idx="2"/>
          </p:cNvCxnSpPr>
          <p:nvPr/>
        </p:nvCxnSpPr>
        <p:spPr>
          <a:xfrm rot="5400000">
            <a:off x="7861832" y="3312057"/>
            <a:ext cx="2230962" cy="1927225"/>
          </a:xfrm>
          <a:prstGeom prst="bentConnector3">
            <a:avLst>
              <a:gd name="adj1" fmla="val 100095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0735E7-B18F-B9F2-69D2-7E57CD6CB7BC}"/>
              </a:ext>
            </a:extLst>
          </p:cNvPr>
          <p:cNvCxnSpPr>
            <a:cxnSpLocks/>
          </p:cNvCxnSpPr>
          <p:nvPr/>
        </p:nvCxnSpPr>
        <p:spPr>
          <a:xfrm flipV="1">
            <a:off x="8013700" y="4726096"/>
            <a:ext cx="0" cy="665055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C56558-82D8-C3A6-0E5E-3F9AF24B1CE2}"/>
              </a:ext>
            </a:extLst>
          </p:cNvPr>
          <p:cNvCxnSpPr/>
          <p:nvPr/>
        </p:nvCxnSpPr>
        <p:spPr>
          <a:xfrm>
            <a:off x="1797050" y="1720850"/>
            <a:ext cx="640079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E00D42-1E1C-A096-011E-2F552558F175}"/>
              </a:ext>
            </a:extLst>
          </p:cNvPr>
          <p:cNvCxnSpPr>
            <a:cxnSpLocks/>
          </p:cNvCxnSpPr>
          <p:nvPr/>
        </p:nvCxnSpPr>
        <p:spPr>
          <a:xfrm>
            <a:off x="1753253" y="4715092"/>
            <a:ext cx="6488389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Water with solid fill">
            <a:extLst>
              <a:ext uri="{FF2B5EF4-FFF2-40B4-BE49-F238E27FC236}">
                <a16:creationId xmlns:a16="http://schemas.microsoft.com/office/drawing/2014/main" id="{FC0CBCFF-727B-3BFD-173E-BBA636E1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2574" y="1885104"/>
            <a:ext cx="280834" cy="280834"/>
          </a:xfrm>
          <a:prstGeom prst="rect">
            <a:avLst/>
          </a:prstGeom>
        </p:spPr>
      </p:pic>
      <p:pic>
        <p:nvPicPr>
          <p:cNvPr id="38" name="Graphic 37" descr="Water with solid fill">
            <a:extLst>
              <a:ext uri="{FF2B5EF4-FFF2-40B4-BE49-F238E27FC236}">
                <a16:creationId xmlns:a16="http://schemas.microsoft.com/office/drawing/2014/main" id="{F7E4C642-703A-620A-E960-B3EA573F2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4873" y="2124546"/>
            <a:ext cx="280834" cy="280834"/>
          </a:xfrm>
          <a:prstGeom prst="rect">
            <a:avLst/>
          </a:prstGeom>
        </p:spPr>
      </p:pic>
      <p:pic>
        <p:nvPicPr>
          <p:cNvPr id="39" name="Graphic 38" descr="Water with solid fill">
            <a:extLst>
              <a:ext uri="{FF2B5EF4-FFF2-40B4-BE49-F238E27FC236}">
                <a16:creationId xmlns:a16="http://schemas.microsoft.com/office/drawing/2014/main" id="{A37A02FE-AC56-7F33-8768-F5EAF24F7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7429" y="1855142"/>
            <a:ext cx="280834" cy="280834"/>
          </a:xfrm>
          <a:prstGeom prst="rect">
            <a:avLst/>
          </a:prstGeom>
        </p:spPr>
      </p:pic>
      <p:pic>
        <p:nvPicPr>
          <p:cNvPr id="41" name="Graphic 40" descr="Water with solid fill">
            <a:extLst>
              <a:ext uri="{FF2B5EF4-FFF2-40B4-BE49-F238E27FC236}">
                <a16:creationId xmlns:a16="http://schemas.microsoft.com/office/drawing/2014/main" id="{9C303BFC-5CA0-96D0-2112-E43BE2430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5540" y="1844300"/>
            <a:ext cx="280834" cy="280834"/>
          </a:xfrm>
          <a:prstGeom prst="rect">
            <a:avLst/>
          </a:prstGeom>
        </p:spPr>
      </p:pic>
      <p:pic>
        <p:nvPicPr>
          <p:cNvPr id="42" name="Graphic 41" descr="Water with solid fill">
            <a:extLst>
              <a:ext uri="{FF2B5EF4-FFF2-40B4-BE49-F238E27FC236}">
                <a16:creationId xmlns:a16="http://schemas.microsoft.com/office/drawing/2014/main" id="{E8CD2842-E74A-6DA4-BA83-4A5B5E6B7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6218" y="2322505"/>
            <a:ext cx="280834" cy="280834"/>
          </a:xfrm>
          <a:prstGeom prst="rect">
            <a:avLst/>
          </a:prstGeom>
        </p:spPr>
      </p:pic>
      <p:pic>
        <p:nvPicPr>
          <p:cNvPr id="43" name="Graphic 42" descr="Water with solid fill">
            <a:extLst>
              <a:ext uri="{FF2B5EF4-FFF2-40B4-BE49-F238E27FC236}">
                <a16:creationId xmlns:a16="http://schemas.microsoft.com/office/drawing/2014/main" id="{4B6D7099-BBC7-9F1F-37E9-4BAA2E88B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2575" y="1934343"/>
            <a:ext cx="280834" cy="280834"/>
          </a:xfrm>
          <a:prstGeom prst="rect">
            <a:avLst/>
          </a:prstGeom>
        </p:spPr>
      </p:pic>
      <p:pic>
        <p:nvPicPr>
          <p:cNvPr id="44" name="Graphic 43" descr="Water with solid fill">
            <a:extLst>
              <a:ext uri="{FF2B5EF4-FFF2-40B4-BE49-F238E27FC236}">
                <a16:creationId xmlns:a16="http://schemas.microsoft.com/office/drawing/2014/main" id="{FE9CB783-62F4-2D87-FAA1-EA759C6E1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1490" y="2257640"/>
            <a:ext cx="280834" cy="28083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10A0BA0-D3AC-FC35-2BCB-41A450B3DD09}"/>
              </a:ext>
            </a:extLst>
          </p:cNvPr>
          <p:cNvSpPr txBox="1"/>
          <p:nvPr/>
        </p:nvSpPr>
        <p:spPr>
          <a:xfrm>
            <a:off x="3960752" y="1227432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 Drip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D906633B-B1B4-5019-85A5-DC8F3C7F13A4}"/>
              </a:ext>
            </a:extLst>
          </p:cNvPr>
          <p:cNvCxnSpPr/>
          <p:nvPr/>
        </p:nvCxnSpPr>
        <p:spPr>
          <a:xfrm rot="16200000" flipH="1">
            <a:off x="9547987" y="1805093"/>
            <a:ext cx="919227" cy="266700"/>
          </a:xfrm>
          <a:prstGeom prst="bentConnector3">
            <a:avLst>
              <a:gd name="adj1" fmla="val 233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FFB5D54-44A5-097A-602E-4C398ECA19DE}"/>
              </a:ext>
            </a:extLst>
          </p:cNvPr>
          <p:cNvSpPr txBox="1"/>
          <p:nvPr/>
        </p:nvSpPr>
        <p:spPr>
          <a:xfrm>
            <a:off x="8324539" y="1278774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Gas Exit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95064AF-7F2F-5380-C504-C4AA7BF87462}"/>
              </a:ext>
            </a:extLst>
          </p:cNvPr>
          <p:cNvCxnSpPr/>
          <p:nvPr/>
        </p:nvCxnSpPr>
        <p:spPr>
          <a:xfrm>
            <a:off x="-43797" y="4715092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72D2998-3C3F-1253-D37B-58275588D5BF}"/>
              </a:ext>
            </a:extLst>
          </p:cNvPr>
          <p:cNvSpPr txBox="1"/>
          <p:nvPr/>
        </p:nvSpPr>
        <p:spPr>
          <a:xfrm>
            <a:off x="0" y="1282567"/>
            <a:ext cx="155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A5219E6-3318-6C63-3912-3A196AFE115E}"/>
              </a:ext>
            </a:extLst>
          </p:cNvPr>
          <p:cNvCxnSpPr/>
          <p:nvPr/>
        </p:nvCxnSpPr>
        <p:spPr>
          <a:xfrm>
            <a:off x="1264303" y="1492197"/>
            <a:ext cx="488950" cy="87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42567F8-582D-2BC9-14F9-E2382A398E77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5EA731-B4F6-B1C1-A96D-B8285FD9A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426" y="-11024"/>
            <a:ext cx="1089256" cy="10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401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65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30500" y="6000329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82743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19679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51042" y="5646420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ECB2FD8-B077-BF10-5BF3-31F341AD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99" y="30070"/>
            <a:ext cx="7865751" cy="756495"/>
          </a:xfrm>
        </p:spPr>
        <p:txBody>
          <a:bodyPr anchor="b">
            <a:normAutofit/>
          </a:bodyPr>
          <a:lstStyle/>
          <a:p>
            <a:pPr algn="ctr"/>
            <a:r>
              <a:rPr lang="en-US" sz="4000"/>
              <a:t>Liquid Nitrogen Drip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50565-4E3D-9F75-BCFE-55324A8A2490}"/>
              </a:ext>
            </a:extLst>
          </p:cNvPr>
          <p:cNvCxnSpPr/>
          <p:nvPr/>
        </p:nvCxnSpPr>
        <p:spPr>
          <a:xfrm>
            <a:off x="0" y="1720850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E9315E2-C38F-0E08-0FE3-3271CB43D258}"/>
              </a:ext>
            </a:extLst>
          </p:cNvPr>
          <p:cNvSpPr/>
          <p:nvPr/>
        </p:nvSpPr>
        <p:spPr>
          <a:xfrm>
            <a:off x="1797050" y="4121150"/>
            <a:ext cx="6400797" cy="6049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Regolith Bed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D41B88-1276-E8A7-3123-6E3EE033412B}"/>
              </a:ext>
            </a:extLst>
          </p:cNvPr>
          <p:cNvCxnSpPr>
            <a:cxnSpLocks/>
          </p:cNvCxnSpPr>
          <p:nvPr/>
        </p:nvCxnSpPr>
        <p:spPr>
          <a:xfrm>
            <a:off x="17970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F68EEC-F108-F901-3A5F-EBE613FF7761}"/>
              </a:ext>
            </a:extLst>
          </p:cNvPr>
          <p:cNvCxnSpPr>
            <a:cxnSpLocks/>
          </p:cNvCxnSpPr>
          <p:nvPr/>
        </p:nvCxnSpPr>
        <p:spPr>
          <a:xfrm>
            <a:off x="81978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F6EF7A4-26ED-8B48-0388-12B8A77866B6}"/>
              </a:ext>
            </a:extLst>
          </p:cNvPr>
          <p:cNvCxnSpPr>
            <a:cxnSpLocks/>
          </p:cNvCxnSpPr>
          <p:nvPr/>
        </p:nvCxnSpPr>
        <p:spPr>
          <a:xfrm>
            <a:off x="8197847" y="1720850"/>
            <a:ext cx="1733552" cy="731520"/>
          </a:xfrm>
          <a:prstGeom prst="bentConnector3">
            <a:avLst>
              <a:gd name="adj1" fmla="val 100916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DDD7AC-5EA2-50FD-E58E-23D8155A3765}"/>
              </a:ext>
            </a:extLst>
          </p:cNvPr>
          <p:cNvSpPr/>
          <p:nvPr/>
        </p:nvSpPr>
        <p:spPr>
          <a:xfrm>
            <a:off x="9442450" y="2452370"/>
            <a:ext cx="996949" cy="70781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Pump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90747DA-5A9E-9B06-7B41-549C0868626C}"/>
              </a:ext>
            </a:extLst>
          </p:cNvPr>
          <p:cNvCxnSpPr>
            <a:cxnSpLocks/>
            <a:stCxn id="20" idx="2"/>
          </p:cNvCxnSpPr>
          <p:nvPr/>
        </p:nvCxnSpPr>
        <p:spPr>
          <a:xfrm rot="5400000">
            <a:off x="7861832" y="3312057"/>
            <a:ext cx="2230962" cy="1927225"/>
          </a:xfrm>
          <a:prstGeom prst="bentConnector3">
            <a:avLst>
              <a:gd name="adj1" fmla="val 100095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0735E7-B18F-B9F2-69D2-7E57CD6CB7BC}"/>
              </a:ext>
            </a:extLst>
          </p:cNvPr>
          <p:cNvCxnSpPr>
            <a:cxnSpLocks/>
          </p:cNvCxnSpPr>
          <p:nvPr/>
        </p:nvCxnSpPr>
        <p:spPr>
          <a:xfrm flipV="1">
            <a:off x="8013700" y="4726096"/>
            <a:ext cx="0" cy="665055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C56558-82D8-C3A6-0E5E-3F9AF24B1CE2}"/>
              </a:ext>
            </a:extLst>
          </p:cNvPr>
          <p:cNvCxnSpPr/>
          <p:nvPr/>
        </p:nvCxnSpPr>
        <p:spPr>
          <a:xfrm>
            <a:off x="1797050" y="1720850"/>
            <a:ext cx="640079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E00D42-1E1C-A096-011E-2F552558F175}"/>
              </a:ext>
            </a:extLst>
          </p:cNvPr>
          <p:cNvCxnSpPr>
            <a:cxnSpLocks/>
          </p:cNvCxnSpPr>
          <p:nvPr/>
        </p:nvCxnSpPr>
        <p:spPr>
          <a:xfrm>
            <a:off x="1753253" y="4715092"/>
            <a:ext cx="6488389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Water with solid fill">
            <a:extLst>
              <a:ext uri="{FF2B5EF4-FFF2-40B4-BE49-F238E27FC236}">
                <a16:creationId xmlns:a16="http://schemas.microsoft.com/office/drawing/2014/main" id="{FC0CBCFF-727B-3BFD-173E-BBA636E1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2574" y="1885104"/>
            <a:ext cx="280834" cy="280834"/>
          </a:xfrm>
          <a:prstGeom prst="rect">
            <a:avLst/>
          </a:prstGeom>
        </p:spPr>
      </p:pic>
      <p:pic>
        <p:nvPicPr>
          <p:cNvPr id="38" name="Graphic 37" descr="Water with solid fill">
            <a:extLst>
              <a:ext uri="{FF2B5EF4-FFF2-40B4-BE49-F238E27FC236}">
                <a16:creationId xmlns:a16="http://schemas.microsoft.com/office/drawing/2014/main" id="{F7E4C642-703A-620A-E960-B3EA573F2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4873" y="2124546"/>
            <a:ext cx="280834" cy="280834"/>
          </a:xfrm>
          <a:prstGeom prst="rect">
            <a:avLst/>
          </a:prstGeom>
        </p:spPr>
      </p:pic>
      <p:pic>
        <p:nvPicPr>
          <p:cNvPr id="39" name="Graphic 38" descr="Water with solid fill">
            <a:extLst>
              <a:ext uri="{FF2B5EF4-FFF2-40B4-BE49-F238E27FC236}">
                <a16:creationId xmlns:a16="http://schemas.microsoft.com/office/drawing/2014/main" id="{A37A02FE-AC56-7F33-8768-F5EAF24F7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7429" y="1855142"/>
            <a:ext cx="280834" cy="280834"/>
          </a:xfrm>
          <a:prstGeom prst="rect">
            <a:avLst/>
          </a:prstGeom>
        </p:spPr>
      </p:pic>
      <p:pic>
        <p:nvPicPr>
          <p:cNvPr id="41" name="Graphic 40" descr="Water with solid fill">
            <a:extLst>
              <a:ext uri="{FF2B5EF4-FFF2-40B4-BE49-F238E27FC236}">
                <a16:creationId xmlns:a16="http://schemas.microsoft.com/office/drawing/2014/main" id="{9C303BFC-5CA0-96D0-2112-E43BE2430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5540" y="1844300"/>
            <a:ext cx="280834" cy="280834"/>
          </a:xfrm>
          <a:prstGeom prst="rect">
            <a:avLst/>
          </a:prstGeom>
        </p:spPr>
      </p:pic>
      <p:pic>
        <p:nvPicPr>
          <p:cNvPr id="42" name="Graphic 41" descr="Water with solid fill">
            <a:extLst>
              <a:ext uri="{FF2B5EF4-FFF2-40B4-BE49-F238E27FC236}">
                <a16:creationId xmlns:a16="http://schemas.microsoft.com/office/drawing/2014/main" id="{E8CD2842-E74A-6DA4-BA83-4A5B5E6B7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6218" y="2322505"/>
            <a:ext cx="280834" cy="280834"/>
          </a:xfrm>
          <a:prstGeom prst="rect">
            <a:avLst/>
          </a:prstGeom>
        </p:spPr>
      </p:pic>
      <p:pic>
        <p:nvPicPr>
          <p:cNvPr id="43" name="Graphic 42" descr="Water with solid fill">
            <a:extLst>
              <a:ext uri="{FF2B5EF4-FFF2-40B4-BE49-F238E27FC236}">
                <a16:creationId xmlns:a16="http://schemas.microsoft.com/office/drawing/2014/main" id="{4B6D7099-BBC7-9F1F-37E9-4BAA2E88B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2575" y="1934343"/>
            <a:ext cx="280834" cy="280834"/>
          </a:xfrm>
          <a:prstGeom prst="rect">
            <a:avLst/>
          </a:prstGeom>
        </p:spPr>
      </p:pic>
      <p:pic>
        <p:nvPicPr>
          <p:cNvPr id="44" name="Graphic 43" descr="Water with solid fill">
            <a:extLst>
              <a:ext uri="{FF2B5EF4-FFF2-40B4-BE49-F238E27FC236}">
                <a16:creationId xmlns:a16="http://schemas.microsoft.com/office/drawing/2014/main" id="{FE9CB783-62F4-2D87-FAA1-EA759C6E1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1490" y="2257640"/>
            <a:ext cx="280834" cy="28083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10A0BA0-D3AC-FC35-2BCB-41A450B3DD09}"/>
              </a:ext>
            </a:extLst>
          </p:cNvPr>
          <p:cNvSpPr txBox="1"/>
          <p:nvPr/>
        </p:nvSpPr>
        <p:spPr>
          <a:xfrm>
            <a:off x="3960752" y="1227432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 Drip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3E85E5-B863-2F55-42A2-822D64D720F8}"/>
              </a:ext>
            </a:extLst>
          </p:cNvPr>
          <p:cNvSpPr txBox="1"/>
          <p:nvPr/>
        </p:nvSpPr>
        <p:spPr>
          <a:xfrm>
            <a:off x="8021327" y="4956149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Gas Reentry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D906633B-B1B4-5019-85A5-DC8F3C7F13A4}"/>
              </a:ext>
            </a:extLst>
          </p:cNvPr>
          <p:cNvCxnSpPr/>
          <p:nvPr/>
        </p:nvCxnSpPr>
        <p:spPr>
          <a:xfrm rot="16200000" flipH="1">
            <a:off x="9547987" y="1805093"/>
            <a:ext cx="919227" cy="266700"/>
          </a:xfrm>
          <a:prstGeom prst="bentConnector3">
            <a:avLst>
              <a:gd name="adj1" fmla="val 233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FFB5D54-44A5-097A-602E-4C398ECA19DE}"/>
              </a:ext>
            </a:extLst>
          </p:cNvPr>
          <p:cNvSpPr txBox="1"/>
          <p:nvPr/>
        </p:nvSpPr>
        <p:spPr>
          <a:xfrm>
            <a:off x="8324539" y="1278774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Gas Exit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DA3C30C-65F6-2129-6520-98FF13DF8240}"/>
              </a:ext>
            </a:extLst>
          </p:cNvPr>
          <p:cNvCxnSpPr>
            <a:cxnSpLocks/>
          </p:cNvCxnSpPr>
          <p:nvPr/>
        </p:nvCxnSpPr>
        <p:spPr>
          <a:xfrm flipV="1">
            <a:off x="7854312" y="4873212"/>
            <a:ext cx="0" cy="4067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DF62CCB-C214-6F21-983C-C3E1999489F6}"/>
              </a:ext>
            </a:extLst>
          </p:cNvPr>
          <p:cNvSpPr txBox="1"/>
          <p:nvPr/>
        </p:nvSpPr>
        <p:spPr>
          <a:xfrm>
            <a:off x="4337689" y="4785244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Bottom Grate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95064AF-7F2F-5380-C504-C4AA7BF87462}"/>
              </a:ext>
            </a:extLst>
          </p:cNvPr>
          <p:cNvCxnSpPr/>
          <p:nvPr/>
        </p:nvCxnSpPr>
        <p:spPr>
          <a:xfrm>
            <a:off x="-43797" y="4715092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2791076-DAB5-B7AB-7131-0B58D4FC61CE}"/>
              </a:ext>
            </a:extLst>
          </p:cNvPr>
          <p:cNvSpPr txBox="1"/>
          <p:nvPr/>
        </p:nvSpPr>
        <p:spPr>
          <a:xfrm>
            <a:off x="0" y="1282567"/>
            <a:ext cx="155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5D15FA-FB86-AE23-B570-D3CEEF6D524E}"/>
              </a:ext>
            </a:extLst>
          </p:cNvPr>
          <p:cNvCxnSpPr/>
          <p:nvPr/>
        </p:nvCxnSpPr>
        <p:spPr>
          <a:xfrm>
            <a:off x="1264303" y="1492197"/>
            <a:ext cx="488950" cy="87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AB957EA-C84B-B2E9-9F2F-3174C95CC44D}"/>
              </a:ext>
            </a:extLst>
          </p:cNvPr>
          <p:cNvSpPr/>
          <p:nvPr/>
        </p:nvSpPr>
        <p:spPr>
          <a:xfrm>
            <a:off x="7562850" y="3784600"/>
            <a:ext cx="203200" cy="336550"/>
          </a:xfrm>
          <a:custGeom>
            <a:avLst/>
            <a:gdLst>
              <a:gd name="connsiteX0" fmla="*/ 0 w 203200"/>
              <a:gd name="connsiteY0" fmla="*/ 0 h 336550"/>
              <a:gd name="connsiteX1" fmla="*/ 12700 w 203200"/>
              <a:gd name="connsiteY1" fmla="*/ 57150 h 336550"/>
              <a:gd name="connsiteX2" fmla="*/ 31750 w 203200"/>
              <a:gd name="connsiteY2" fmla="*/ 69850 h 336550"/>
              <a:gd name="connsiteX3" fmla="*/ 76200 w 203200"/>
              <a:gd name="connsiteY3" fmla="*/ 95250 h 336550"/>
              <a:gd name="connsiteX4" fmla="*/ 127000 w 203200"/>
              <a:gd name="connsiteY4" fmla="*/ 127000 h 336550"/>
              <a:gd name="connsiteX5" fmla="*/ 146050 w 203200"/>
              <a:gd name="connsiteY5" fmla="*/ 152400 h 336550"/>
              <a:gd name="connsiteX6" fmla="*/ 165100 w 203200"/>
              <a:gd name="connsiteY6" fmla="*/ 158750 h 336550"/>
              <a:gd name="connsiteX7" fmla="*/ 203200 w 203200"/>
              <a:gd name="connsiteY7" fmla="*/ 222250 h 336550"/>
              <a:gd name="connsiteX8" fmla="*/ 190500 w 203200"/>
              <a:gd name="connsiteY8" fmla="*/ 273050 h 336550"/>
              <a:gd name="connsiteX9" fmla="*/ 171450 w 203200"/>
              <a:gd name="connsiteY9" fmla="*/ 292100 h 336550"/>
              <a:gd name="connsiteX10" fmla="*/ 12700 w 203200"/>
              <a:gd name="connsiteY10" fmla="*/ 311150 h 336550"/>
              <a:gd name="connsiteX11" fmla="*/ 6350 w 203200"/>
              <a:gd name="connsiteY11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200" h="336550">
                <a:moveTo>
                  <a:pt x="0" y="0"/>
                </a:moveTo>
                <a:cubicBezTo>
                  <a:pt x="140" y="700"/>
                  <a:pt x="10138" y="53307"/>
                  <a:pt x="12700" y="57150"/>
                </a:cubicBezTo>
                <a:cubicBezTo>
                  <a:pt x="16933" y="63500"/>
                  <a:pt x="25206" y="65923"/>
                  <a:pt x="31750" y="69850"/>
                </a:cubicBezTo>
                <a:cubicBezTo>
                  <a:pt x="46383" y="78630"/>
                  <a:pt x="61567" y="86470"/>
                  <a:pt x="76200" y="95250"/>
                </a:cubicBezTo>
                <a:cubicBezTo>
                  <a:pt x="93323" y="105524"/>
                  <a:pt x="127000" y="127000"/>
                  <a:pt x="127000" y="127000"/>
                </a:cubicBezTo>
                <a:cubicBezTo>
                  <a:pt x="133350" y="135467"/>
                  <a:pt x="137920" y="145625"/>
                  <a:pt x="146050" y="152400"/>
                </a:cubicBezTo>
                <a:cubicBezTo>
                  <a:pt x="151192" y="156685"/>
                  <a:pt x="160861" y="153570"/>
                  <a:pt x="165100" y="158750"/>
                </a:cubicBezTo>
                <a:cubicBezTo>
                  <a:pt x="180731" y="177855"/>
                  <a:pt x="203200" y="222250"/>
                  <a:pt x="203200" y="222250"/>
                </a:cubicBezTo>
                <a:cubicBezTo>
                  <a:pt x="198967" y="239183"/>
                  <a:pt x="197723" y="257160"/>
                  <a:pt x="190500" y="273050"/>
                </a:cubicBezTo>
                <a:cubicBezTo>
                  <a:pt x="186784" y="281225"/>
                  <a:pt x="180231" y="290218"/>
                  <a:pt x="171450" y="292100"/>
                </a:cubicBezTo>
                <a:cubicBezTo>
                  <a:pt x="119337" y="303267"/>
                  <a:pt x="65617" y="304800"/>
                  <a:pt x="12700" y="311150"/>
                </a:cubicBezTo>
                <a:lnTo>
                  <a:pt x="6350" y="33655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Graphic 47" descr="Paragraph Squiggle outline">
            <a:extLst>
              <a:ext uri="{FF2B5EF4-FFF2-40B4-BE49-F238E27FC236}">
                <a16:creationId xmlns:a16="http://schemas.microsoft.com/office/drawing/2014/main" id="{EA6FA946-5822-ED93-ADA2-A359CACC3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400609" y="4091002"/>
            <a:ext cx="552064" cy="552064"/>
          </a:xfrm>
          <a:prstGeom prst="rect">
            <a:avLst/>
          </a:prstGeom>
        </p:spPr>
      </p:pic>
      <p:pic>
        <p:nvPicPr>
          <p:cNvPr id="49" name="Graphic 48" descr="Paragraph Squiggle outline">
            <a:extLst>
              <a:ext uri="{FF2B5EF4-FFF2-40B4-BE49-F238E27FC236}">
                <a16:creationId xmlns:a16="http://schemas.microsoft.com/office/drawing/2014/main" id="{80B0B528-4ABE-E115-D2CA-47E36FF19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885819" y="4091002"/>
            <a:ext cx="552064" cy="552064"/>
          </a:xfrm>
          <a:prstGeom prst="rect">
            <a:avLst/>
          </a:prstGeom>
        </p:spPr>
      </p:pic>
      <p:pic>
        <p:nvPicPr>
          <p:cNvPr id="51" name="Graphic 50" descr="Paragraph Squiggle outline">
            <a:extLst>
              <a:ext uri="{FF2B5EF4-FFF2-40B4-BE49-F238E27FC236}">
                <a16:creationId xmlns:a16="http://schemas.microsoft.com/office/drawing/2014/main" id="{B22F17CC-C5A5-CAA9-64B5-336C6EB0C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583199" y="4093377"/>
            <a:ext cx="552064" cy="552064"/>
          </a:xfrm>
          <a:prstGeom prst="rect">
            <a:avLst/>
          </a:prstGeom>
        </p:spPr>
      </p:pic>
      <p:pic>
        <p:nvPicPr>
          <p:cNvPr id="52" name="Graphic 51" descr="Paragraph Squiggle outline">
            <a:extLst>
              <a:ext uri="{FF2B5EF4-FFF2-40B4-BE49-F238E27FC236}">
                <a16:creationId xmlns:a16="http://schemas.microsoft.com/office/drawing/2014/main" id="{19F5775D-CAD0-6726-FFBE-54523824E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948606" y="4105465"/>
            <a:ext cx="552064" cy="552064"/>
          </a:xfrm>
          <a:prstGeom prst="rect">
            <a:avLst/>
          </a:prstGeom>
        </p:spPr>
      </p:pic>
      <p:pic>
        <p:nvPicPr>
          <p:cNvPr id="55" name="Graphic 54" descr="Paragraph Squiggle outline">
            <a:extLst>
              <a:ext uri="{FF2B5EF4-FFF2-40B4-BE49-F238E27FC236}">
                <a16:creationId xmlns:a16="http://schemas.microsoft.com/office/drawing/2014/main" id="{283713E4-1C09-E8D2-0217-67618B784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6589438" y="4105465"/>
            <a:ext cx="552064" cy="552064"/>
          </a:xfrm>
          <a:prstGeom prst="rect">
            <a:avLst/>
          </a:prstGeom>
        </p:spPr>
      </p:pic>
      <p:pic>
        <p:nvPicPr>
          <p:cNvPr id="60" name="Graphic 59" descr="Paragraph Squiggle outline">
            <a:extLst>
              <a:ext uri="{FF2B5EF4-FFF2-40B4-BE49-F238E27FC236}">
                <a16:creationId xmlns:a16="http://schemas.microsoft.com/office/drawing/2014/main" id="{C0F8CE23-FA0D-A3B6-97A7-2A6D0351D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7200260" y="4115299"/>
            <a:ext cx="552064" cy="5520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52A92A-6DB9-9862-5214-EFEC5E2AFA3D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EE5896-BCA3-C025-44FB-1EA6B9D64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426" y="-11024"/>
            <a:ext cx="1089256" cy="10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98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66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30500" y="6000329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82743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19679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51042" y="5646420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ECB2FD8-B077-BF10-5BF3-31F341AD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99" y="30070"/>
            <a:ext cx="7865751" cy="756495"/>
          </a:xfrm>
        </p:spPr>
        <p:txBody>
          <a:bodyPr anchor="b">
            <a:normAutofit/>
          </a:bodyPr>
          <a:lstStyle/>
          <a:p>
            <a:pPr algn="ctr"/>
            <a:r>
              <a:rPr lang="en-US" sz="4000"/>
              <a:t>Liquid Nitrogen Drip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50565-4E3D-9F75-BCFE-55324A8A2490}"/>
              </a:ext>
            </a:extLst>
          </p:cNvPr>
          <p:cNvCxnSpPr/>
          <p:nvPr/>
        </p:nvCxnSpPr>
        <p:spPr>
          <a:xfrm>
            <a:off x="0" y="1720850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E9315E2-C38F-0E08-0FE3-3271CB43D258}"/>
              </a:ext>
            </a:extLst>
          </p:cNvPr>
          <p:cNvSpPr/>
          <p:nvPr/>
        </p:nvSpPr>
        <p:spPr>
          <a:xfrm>
            <a:off x="1797050" y="4121150"/>
            <a:ext cx="6400797" cy="6049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Regolith Bed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D41B88-1276-E8A7-3123-6E3EE033412B}"/>
              </a:ext>
            </a:extLst>
          </p:cNvPr>
          <p:cNvCxnSpPr>
            <a:cxnSpLocks/>
          </p:cNvCxnSpPr>
          <p:nvPr/>
        </p:nvCxnSpPr>
        <p:spPr>
          <a:xfrm>
            <a:off x="17970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F68EEC-F108-F901-3A5F-EBE613FF7761}"/>
              </a:ext>
            </a:extLst>
          </p:cNvPr>
          <p:cNvCxnSpPr>
            <a:cxnSpLocks/>
          </p:cNvCxnSpPr>
          <p:nvPr/>
        </p:nvCxnSpPr>
        <p:spPr>
          <a:xfrm>
            <a:off x="81978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F6EF7A4-26ED-8B48-0388-12B8A77866B6}"/>
              </a:ext>
            </a:extLst>
          </p:cNvPr>
          <p:cNvCxnSpPr>
            <a:cxnSpLocks/>
          </p:cNvCxnSpPr>
          <p:nvPr/>
        </p:nvCxnSpPr>
        <p:spPr>
          <a:xfrm>
            <a:off x="8197847" y="1720850"/>
            <a:ext cx="1733552" cy="731520"/>
          </a:xfrm>
          <a:prstGeom prst="bentConnector3">
            <a:avLst>
              <a:gd name="adj1" fmla="val 100916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DDD7AC-5EA2-50FD-E58E-23D8155A3765}"/>
              </a:ext>
            </a:extLst>
          </p:cNvPr>
          <p:cNvSpPr/>
          <p:nvPr/>
        </p:nvSpPr>
        <p:spPr>
          <a:xfrm>
            <a:off x="9442450" y="2452370"/>
            <a:ext cx="996949" cy="70781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Pump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90747DA-5A9E-9B06-7B41-549C0868626C}"/>
              </a:ext>
            </a:extLst>
          </p:cNvPr>
          <p:cNvCxnSpPr>
            <a:cxnSpLocks/>
            <a:stCxn id="20" idx="2"/>
          </p:cNvCxnSpPr>
          <p:nvPr/>
        </p:nvCxnSpPr>
        <p:spPr>
          <a:xfrm rot="5400000">
            <a:off x="7861832" y="3312057"/>
            <a:ext cx="2230962" cy="1927225"/>
          </a:xfrm>
          <a:prstGeom prst="bentConnector3">
            <a:avLst>
              <a:gd name="adj1" fmla="val 100095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0735E7-B18F-B9F2-69D2-7E57CD6CB7BC}"/>
              </a:ext>
            </a:extLst>
          </p:cNvPr>
          <p:cNvCxnSpPr>
            <a:cxnSpLocks/>
          </p:cNvCxnSpPr>
          <p:nvPr/>
        </p:nvCxnSpPr>
        <p:spPr>
          <a:xfrm flipV="1">
            <a:off x="8013700" y="4726096"/>
            <a:ext cx="0" cy="665055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C56558-82D8-C3A6-0E5E-3F9AF24B1CE2}"/>
              </a:ext>
            </a:extLst>
          </p:cNvPr>
          <p:cNvCxnSpPr/>
          <p:nvPr/>
        </p:nvCxnSpPr>
        <p:spPr>
          <a:xfrm>
            <a:off x="1797050" y="1720850"/>
            <a:ext cx="640079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E00D42-1E1C-A096-011E-2F552558F175}"/>
              </a:ext>
            </a:extLst>
          </p:cNvPr>
          <p:cNvCxnSpPr>
            <a:cxnSpLocks/>
          </p:cNvCxnSpPr>
          <p:nvPr/>
        </p:nvCxnSpPr>
        <p:spPr>
          <a:xfrm>
            <a:off x="1753253" y="4715092"/>
            <a:ext cx="6488389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Water with solid fill">
            <a:extLst>
              <a:ext uri="{FF2B5EF4-FFF2-40B4-BE49-F238E27FC236}">
                <a16:creationId xmlns:a16="http://schemas.microsoft.com/office/drawing/2014/main" id="{FC0CBCFF-727B-3BFD-173E-BBA636E1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2574" y="1885104"/>
            <a:ext cx="280834" cy="280834"/>
          </a:xfrm>
          <a:prstGeom prst="rect">
            <a:avLst/>
          </a:prstGeom>
        </p:spPr>
      </p:pic>
      <p:pic>
        <p:nvPicPr>
          <p:cNvPr id="38" name="Graphic 37" descr="Water with solid fill">
            <a:extLst>
              <a:ext uri="{FF2B5EF4-FFF2-40B4-BE49-F238E27FC236}">
                <a16:creationId xmlns:a16="http://schemas.microsoft.com/office/drawing/2014/main" id="{F7E4C642-703A-620A-E960-B3EA573F2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4873" y="2124546"/>
            <a:ext cx="280834" cy="280834"/>
          </a:xfrm>
          <a:prstGeom prst="rect">
            <a:avLst/>
          </a:prstGeom>
        </p:spPr>
      </p:pic>
      <p:pic>
        <p:nvPicPr>
          <p:cNvPr id="39" name="Graphic 38" descr="Water with solid fill">
            <a:extLst>
              <a:ext uri="{FF2B5EF4-FFF2-40B4-BE49-F238E27FC236}">
                <a16:creationId xmlns:a16="http://schemas.microsoft.com/office/drawing/2014/main" id="{A37A02FE-AC56-7F33-8768-F5EAF24F7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7429" y="1855142"/>
            <a:ext cx="280834" cy="280834"/>
          </a:xfrm>
          <a:prstGeom prst="rect">
            <a:avLst/>
          </a:prstGeom>
        </p:spPr>
      </p:pic>
      <p:pic>
        <p:nvPicPr>
          <p:cNvPr id="41" name="Graphic 40" descr="Water with solid fill">
            <a:extLst>
              <a:ext uri="{FF2B5EF4-FFF2-40B4-BE49-F238E27FC236}">
                <a16:creationId xmlns:a16="http://schemas.microsoft.com/office/drawing/2014/main" id="{9C303BFC-5CA0-96D0-2112-E43BE2430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5540" y="1844300"/>
            <a:ext cx="280834" cy="280834"/>
          </a:xfrm>
          <a:prstGeom prst="rect">
            <a:avLst/>
          </a:prstGeom>
        </p:spPr>
      </p:pic>
      <p:pic>
        <p:nvPicPr>
          <p:cNvPr id="42" name="Graphic 41" descr="Water with solid fill">
            <a:extLst>
              <a:ext uri="{FF2B5EF4-FFF2-40B4-BE49-F238E27FC236}">
                <a16:creationId xmlns:a16="http://schemas.microsoft.com/office/drawing/2014/main" id="{E8CD2842-E74A-6DA4-BA83-4A5B5E6B7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6218" y="2322505"/>
            <a:ext cx="280834" cy="280834"/>
          </a:xfrm>
          <a:prstGeom prst="rect">
            <a:avLst/>
          </a:prstGeom>
        </p:spPr>
      </p:pic>
      <p:pic>
        <p:nvPicPr>
          <p:cNvPr id="43" name="Graphic 42" descr="Water with solid fill">
            <a:extLst>
              <a:ext uri="{FF2B5EF4-FFF2-40B4-BE49-F238E27FC236}">
                <a16:creationId xmlns:a16="http://schemas.microsoft.com/office/drawing/2014/main" id="{4B6D7099-BBC7-9F1F-37E9-4BAA2E88B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2575" y="1934343"/>
            <a:ext cx="280834" cy="280834"/>
          </a:xfrm>
          <a:prstGeom prst="rect">
            <a:avLst/>
          </a:prstGeom>
        </p:spPr>
      </p:pic>
      <p:pic>
        <p:nvPicPr>
          <p:cNvPr id="44" name="Graphic 43" descr="Water with solid fill">
            <a:extLst>
              <a:ext uri="{FF2B5EF4-FFF2-40B4-BE49-F238E27FC236}">
                <a16:creationId xmlns:a16="http://schemas.microsoft.com/office/drawing/2014/main" id="{FE9CB783-62F4-2D87-FAA1-EA759C6E1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1490" y="2257640"/>
            <a:ext cx="280834" cy="28083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10A0BA0-D3AC-FC35-2BCB-41A450B3DD09}"/>
              </a:ext>
            </a:extLst>
          </p:cNvPr>
          <p:cNvSpPr txBox="1"/>
          <p:nvPr/>
        </p:nvSpPr>
        <p:spPr>
          <a:xfrm>
            <a:off x="3960752" y="1227432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 Drip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3E85E5-B863-2F55-42A2-822D64D720F8}"/>
              </a:ext>
            </a:extLst>
          </p:cNvPr>
          <p:cNvSpPr txBox="1"/>
          <p:nvPr/>
        </p:nvSpPr>
        <p:spPr>
          <a:xfrm>
            <a:off x="8021327" y="4956149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Gas Reentry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D906633B-B1B4-5019-85A5-DC8F3C7F13A4}"/>
              </a:ext>
            </a:extLst>
          </p:cNvPr>
          <p:cNvCxnSpPr/>
          <p:nvPr/>
        </p:nvCxnSpPr>
        <p:spPr>
          <a:xfrm rot="16200000" flipH="1">
            <a:off x="9547987" y="1805093"/>
            <a:ext cx="919227" cy="266700"/>
          </a:xfrm>
          <a:prstGeom prst="bentConnector3">
            <a:avLst>
              <a:gd name="adj1" fmla="val 233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FFB5D54-44A5-097A-602E-4C398ECA19DE}"/>
              </a:ext>
            </a:extLst>
          </p:cNvPr>
          <p:cNvSpPr txBox="1"/>
          <p:nvPr/>
        </p:nvSpPr>
        <p:spPr>
          <a:xfrm>
            <a:off x="8324539" y="1278774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Gas Exit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DA3C30C-65F6-2129-6520-98FF13DF8240}"/>
              </a:ext>
            </a:extLst>
          </p:cNvPr>
          <p:cNvCxnSpPr>
            <a:cxnSpLocks/>
          </p:cNvCxnSpPr>
          <p:nvPr/>
        </p:nvCxnSpPr>
        <p:spPr>
          <a:xfrm flipV="1">
            <a:off x="7854312" y="4873212"/>
            <a:ext cx="0" cy="4067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DF62CCB-C214-6F21-983C-C3E1999489F6}"/>
              </a:ext>
            </a:extLst>
          </p:cNvPr>
          <p:cNvSpPr txBox="1"/>
          <p:nvPr/>
        </p:nvSpPr>
        <p:spPr>
          <a:xfrm>
            <a:off x="4337689" y="4785244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Bottom Grate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95064AF-7F2F-5380-C504-C4AA7BF87462}"/>
              </a:ext>
            </a:extLst>
          </p:cNvPr>
          <p:cNvCxnSpPr/>
          <p:nvPr/>
        </p:nvCxnSpPr>
        <p:spPr>
          <a:xfrm>
            <a:off x="-43797" y="4715092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2791076-DAB5-B7AB-7131-0B58D4FC61CE}"/>
              </a:ext>
            </a:extLst>
          </p:cNvPr>
          <p:cNvSpPr txBox="1"/>
          <p:nvPr/>
        </p:nvSpPr>
        <p:spPr>
          <a:xfrm>
            <a:off x="0" y="1282567"/>
            <a:ext cx="155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5D15FA-FB86-AE23-B570-D3CEEF6D524E}"/>
              </a:ext>
            </a:extLst>
          </p:cNvPr>
          <p:cNvCxnSpPr/>
          <p:nvPr/>
        </p:nvCxnSpPr>
        <p:spPr>
          <a:xfrm>
            <a:off x="1264303" y="1492197"/>
            <a:ext cx="488950" cy="87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AB957EA-C84B-B2E9-9F2F-3174C95CC44D}"/>
              </a:ext>
            </a:extLst>
          </p:cNvPr>
          <p:cNvSpPr/>
          <p:nvPr/>
        </p:nvSpPr>
        <p:spPr>
          <a:xfrm>
            <a:off x="7562850" y="3784600"/>
            <a:ext cx="203200" cy="336550"/>
          </a:xfrm>
          <a:custGeom>
            <a:avLst/>
            <a:gdLst>
              <a:gd name="connsiteX0" fmla="*/ 0 w 203200"/>
              <a:gd name="connsiteY0" fmla="*/ 0 h 336550"/>
              <a:gd name="connsiteX1" fmla="*/ 12700 w 203200"/>
              <a:gd name="connsiteY1" fmla="*/ 57150 h 336550"/>
              <a:gd name="connsiteX2" fmla="*/ 31750 w 203200"/>
              <a:gd name="connsiteY2" fmla="*/ 69850 h 336550"/>
              <a:gd name="connsiteX3" fmla="*/ 76200 w 203200"/>
              <a:gd name="connsiteY3" fmla="*/ 95250 h 336550"/>
              <a:gd name="connsiteX4" fmla="*/ 127000 w 203200"/>
              <a:gd name="connsiteY4" fmla="*/ 127000 h 336550"/>
              <a:gd name="connsiteX5" fmla="*/ 146050 w 203200"/>
              <a:gd name="connsiteY5" fmla="*/ 152400 h 336550"/>
              <a:gd name="connsiteX6" fmla="*/ 165100 w 203200"/>
              <a:gd name="connsiteY6" fmla="*/ 158750 h 336550"/>
              <a:gd name="connsiteX7" fmla="*/ 203200 w 203200"/>
              <a:gd name="connsiteY7" fmla="*/ 222250 h 336550"/>
              <a:gd name="connsiteX8" fmla="*/ 190500 w 203200"/>
              <a:gd name="connsiteY8" fmla="*/ 273050 h 336550"/>
              <a:gd name="connsiteX9" fmla="*/ 171450 w 203200"/>
              <a:gd name="connsiteY9" fmla="*/ 292100 h 336550"/>
              <a:gd name="connsiteX10" fmla="*/ 12700 w 203200"/>
              <a:gd name="connsiteY10" fmla="*/ 311150 h 336550"/>
              <a:gd name="connsiteX11" fmla="*/ 6350 w 203200"/>
              <a:gd name="connsiteY11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200" h="336550">
                <a:moveTo>
                  <a:pt x="0" y="0"/>
                </a:moveTo>
                <a:cubicBezTo>
                  <a:pt x="140" y="700"/>
                  <a:pt x="10138" y="53307"/>
                  <a:pt x="12700" y="57150"/>
                </a:cubicBezTo>
                <a:cubicBezTo>
                  <a:pt x="16933" y="63500"/>
                  <a:pt x="25206" y="65923"/>
                  <a:pt x="31750" y="69850"/>
                </a:cubicBezTo>
                <a:cubicBezTo>
                  <a:pt x="46383" y="78630"/>
                  <a:pt x="61567" y="86470"/>
                  <a:pt x="76200" y="95250"/>
                </a:cubicBezTo>
                <a:cubicBezTo>
                  <a:pt x="93323" y="105524"/>
                  <a:pt x="127000" y="127000"/>
                  <a:pt x="127000" y="127000"/>
                </a:cubicBezTo>
                <a:cubicBezTo>
                  <a:pt x="133350" y="135467"/>
                  <a:pt x="137920" y="145625"/>
                  <a:pt x="146050" y="152400"/>
                </a:cubicBezTo>
                <a:cubicBezTo>
                  <a:pt x="151192" y="156685"/>
                  <a:pt x="160861" y="153570"/>
                  <a:pt x="165100" y="158750"/>
                </a:cubicBezTo>
                <a:cubicBezTo>
                  <a:pt x="180731" y="177855"/>
                  <a:pt x="203200" y="222250"/>
                  <a:pt x="203200" y="222250"/>
                </a:cubicBezTo>
                <a:cubicBezTo>
                  <a:pt x="198967" y="239183"/>
                  <a:pt x="197723" y="257160"/>
                  <a:pt x="190500" y="273050"/>
                </a:cubicBezTo>
                <a:cubicBezTo>
                  <a:pt x="186784" y="281225"/>
                  <a:pt x="180231" y="290218"/>
                  <a:pt x="171450" y="292100"/>
                </a:cubicBezTo>
                <a:cubicBezTo>
                  <a:pt x="119337" y="303267"/>
                  <a:pt x="65617" y="304800"/>
                  <a:pt x="12700" y="311150"/>
                </a:cubicBezTo>
                <a:lnTo>
                  <a:pt x="6350" y="33655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Graphic 47" descr="Paragraph Squiggle outline">
            <a:extLst>
              <a:ext uri="{FF2B5EF4-FFF2-40B4-BE49-F238E27FC236}">
                <a16:creationId xmlns:a16="http://schemas.microsoft.com/office/drawing/2014/main" id="{EA6FA946-5822-ED93-ADA2-A359CACC3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400609" y="4091002"/>
            <a:ext cx="552064" cy="552064"/>
          </a:xfrm>
          <a:prstGeom prst="rect">
            <a:avLst/>
          </a:prstGeom>
        </p:spPr>
      </p:pic>
      <p:pic>
        <p:nvPicPr>
          <p:cNvPr id="49" name="Graphic 48" descr="Paragraph Squiggle outline">
            <a:extLst>
              <a:ext uri="{FF2B5EF4-FFF2-40B4-BE49-F238E27FC236}">
                <a16:creationId xmlns:a16="http://schemas.microsoft.com/office/drawing/2014/main" id="{80B0B528-4ABE-E115-D2CA-47E36FF19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885819" y="4091002"/>
            <a:ext cx="552064" cy="552064"/>
          </a:xfrm>
          <a:prstGeom prst="rect">
            <a:avLst/>
          </a:prstGeom>
        </p:spPr>
      </p:pic>
      <p:pic>
        <p:nvPicPr>
          <p:cNvPr id="51" name="Graphic 50" descr="Paragraph Squiggle outline">
            <a:extLst>
              <a:ext uri="{FF2B5EF4-FFF2-40B4-BE49-F238E27FC236}">
                <a16:creationId xmlns:a16="http://schemas.microsoft.com/office/drawing/2014/main" id="{B22F17CC-C5A5-CAA9-64B5-336C6EB0C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583199" y="4093377"/>
            <a:ext cx="552064" cy="552064"/>
          </a:xfrm>
          <a:prstGeom prst="rect">
            <a:avLst/>
          </a:prstGeom>
        </p:spPr>
      </p:pic>
      <p:pic>
        <p:nvPicPr>
          <p:cNvPr id="52" name="Graphic 51" descr="Paragraph Squiggle outline">
            <a:extLst>
              <a:ext uri="{FF2B5EF4-FFF2-40B4-BE49-F238E27FC236}">
                <a16:creationId xmlns:a16="http://schemas.microsoft.com/office/drawing/2014/main" id="{19F5775D-CAD0-6726-FFBE-54523824E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948606" y="4105465"/>
            <a:ext cx="552064" cy="552064"/>
          </a:xfrm>
          <a:prstGeom prst="rect">
            <a:avLst/>
          </a:prstGeom>
        </p:spPr>
      </p:pic>
      <p:pic>
        <p:nvPicPr>
          <p:cNvPr id="55" name="Graphic 54" descr="Paragraph Squiggle outline">
            <a:extLst>
              <a:ext uri="{FF2B5EF4-FFF2-40B4-BE49-F238E27FC236}">
                <a16:creationId xmlns:a16="http://schemas.microsoft.com/office/drawing/2014/main" id="{283713E4-1C09-E8D2-0217-67618B784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6589438" y="4105465"/>
            <a:ext cx="552064" cy="552064"/>
          </a:xfrm>
          <a:prstGeom prst="rect">
            <a:avLst/>
          </a:prstGeom>
        </p:spPr>
      </p:pic>
      <p:pic>
        <p:nvPicPr>
          <p:cNvPr id="60" name="Graphic 59" descr="Paragraph Squiggle outline">
            <a:extLst>
              <a:ext uri="{FF2B5EF4-FFF2-40B4-BE49-F238E27FC236}">
                <a16:creationId xmlns:a16="http://schemas.microsoft.com/office/drawing/2014/main" id="{C0F8CE23-FA0D-A3B6-97A7-2A6D0351D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7200260" y="4115299"/>
            <a:ext cx="552064" cy="55206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9077E6-7BD1-00F8-F85C-DE1B31067561}"/>
              </a:ext>
            </a:extLst>
          </p:cNvPr>
          <p:cNvCxnSpPr>
            <a:cxnSpLocks/>
          </p:cNvCxnSpPr>
          <p:nvPr/>
        </p:nvCxnSpPr>
        <p:spPr>
          <a:xfrm flipH="1">
            <a:off x="1120775" y="4956149"/>
            <a:ext cx="48475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F6ACB9-E996-7A3B-9D8D-8D04A4AB6634}"/>
              </a:ext>
            </a:extLst>
          </p:cNvPr>
          <p:cNvSpPr txBox="1"/>
          <p:nvPr/>
        </p:nvSpPr>
        <p:spPr>
          <a:xfrm>
            <a:off x="171450" y="4324350"/>
            <a:ext cx="149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LN2 Gas Exit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F60F4A-031E-6ECB-5166-E006C055D438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1DDB61-D86D-17B5-2B59-B2B699A86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426" y="-11024"/>
            <a:ext cx="1089256" cy="10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695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67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F60F4A-031E-6ECB-5166-E006C055D438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5997DC-CA9D-7AF8-140A-61A8D1A41B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8189" cy="6484604"/>
          </a:xfrm>
          <a:prstGeom prst="rect">
            <a:avLst/>
          </a:prstGeom>
          <a:ln w="19050">
            <a:solidFill>
              <a:schemeClr val="tx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039471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012" y="49744"/>
            <a:ext cx="6030724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Testing and Validation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68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93334BB-4BEC-3DDF-7FCE-AD4D819B95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1956685"/>
              </p:ext>
            </p:extLst>
          </p:nvPr>
        </p:nvGraphicFramePr>
        <p:xfrm>
          <a:off x="1579073" y="1273323"/>
          <a:ext cx="7496561" cy="5035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618D7AC3-23C3-8F1A-1174-50B790DC9C57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16609547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798" y="23498"/>
            <a:ext cx="6030724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Testing and Validation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69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358E1F-43BD-6C18-DFA9-4AAFA5ADA2DC}"/>
              </a:ext>
            </a:extLst>
          </p:cNvPr>
          <p:cNvSpPr/>
          <p:nvPr/>
        </p:nvSpPr>
        <p:spPr>
          <a:xfrm>
            <a:off x="2127126" y="2195778"/>
            <a:ext cx="7279923" cy="1109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B47E229-922A-6D06-02E1-6505ABCED1BC}"/>
              </a:ext>
            </a:extLst>
          </p:cNvPr>
          <p:cNvSpPr/>
          <p:nvPr/>
        </p:nvSpPr>
        <p:spPr>
          <a:xfrm>
            <a:off x="624895" y="1493212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BBDE269-7379-0DE4-35BA-F604D6E58A1C}"/>
              </a:ext>
            </a:extLst>
          </p:cNvPr>
          <p:cNvSpPr/>
          <p:nvPr/>
        </p:nvSpPr>
        <p:spPr>
          <a:xfrm>
            <a:off x="3070056" y="1482530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F3E97A1-F78F-70E3-0E39-D5A988222B07}"/>
              </a:ext>
            </a:extLst>
          </p:cNvPr>
          <p:cNvSpPr/>
          <p:nvPr/>
        </p:nvSpPr>
        <p:spPr>
          <a:xfrm>
            <a:off x="5515217" y="1493212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49E20F-847D-4E63-FF55-39D297690F34}"/>
              </a:ext>
            </a:extLst>
          </p:cNvPr>
          <p:cNvSpPr/>
          <p:nvPr/>
        </p:nvSpPr>
        <p:spPr>
          <a:xfrm>
            <a:off x="7960378" y="1482530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B16493CA-0B42-1235-3755-E601ECE5CAF6}"/>
              </a:ext>
            </a:extLst>
          </p:cNvPr>
          <p:cNvSpPr/>
          <p:nvPr/>
        </p:nvSpPr>
        <p:spPr>
          <a:xfrm>
            <a:off x="533400" y="137591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93B69897-26CA-F566-04CF-2640549EEB1D}"/>
              </a:ext>
            </a:extLst>
          </p:cNvPr>
          <p:cNvSpPr/>
          <p:nvPr/>
        </p:nvSpPr>
        <p:spPr>
          <a:xfrm>
            <a:off x="2967527" y="1381908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BFAE1B82-7399-060A-8141-1C8CBD2C6C4D}"/>
              </a:ext>
            </a:extLst>
          </p:cNvPr>
          <p:cNvSpPr/>
          <p:nvPr/>
        </p:nvSpPr>
        <p:spPr>
          <a:xfrm>
            <a:off x="5401654" y="138274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71F38221-9D94-F312-08DA-0E1450CAB4D4}"/>
              </a:ext>
            </a:extLst>
          </p:cNvPr>
          <p:cNvSpPr/>
          <p:nvPr/>
        </p:nvSpPr>
        <p:spPr>
          <a:xfrm>
            <a:off x="7835781" y="137591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239B53-C8D6-C425-8DC6-C0C8014D1042}"/>
              </a:ext>
            </a:extLst>
          </p:cNvPr>
          <p:cNvSpPr txBox="1"/>
          <p:nvPr/>
        </p:nvSpPr>
        <p:spPr>
          <a:xfrm>
            <a:off x="995779" y="1520247"/>
            <a:ext cx="1422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Composition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657F1D-4D97-BC5E-6C70-FB5334160305}"/>
              </a:ext>
            </a:extLst>
          </p:cNvPr>
          <p:cNvSpPr txBox="1"/>
          <p:nvPr/>
        </p:nvSpPr>
        <p:spPr>
          <a:xfrm>
            <a:off x="3386271" y="1489419"/>
            <a:ext cx="190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Cooling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F0B13B-E9F8-F973-129F-6E2C34AEF1E4}"/>
              </a:ext>
            </a:extLst>
          </p:cNvPr>
          <p:cNvSpPr txBox="1"/>
          <p:nvPr/>
        </p:nvSpPr>
        <p:spPr>
          <a:xfrm>
            <a:off x="5825875" y="1489419"/>
            <a:ext cx="190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Tubing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6632EB-34EE-AF28-1611-B1FA6E4C285C}"/>
              </a:ext>
            </a:extLst>
          </p:cNvPr>
          <p:cNvSpPr txBox="1"/>
          <p:nvPr/>
        </p:nvSpPr>
        <p:spPr>
          <a:xfrm>
            <a:off x="8260852" y="1489419"/>
            <a:ext cx="190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Sensors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79F046-B5D3-3DFA-07A4-52E55FBFA713}"/>
              </a:ext>
            </a:extLst>
          </p:cNvPr>
          <p:cNvSpPr txBox="1"/>
          <p:nvPr/>
        </p:nvSpPr>
        <p:spPr>
          <a:xfrm>
            <a:off x="699255" y="2460670"/>
            <a:ext cx="188449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Confirmed formula for calculating water needed for amount of regolith.</a:t>
            </a:r>
          </a:p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3FF9AF-D7D4-6997-D3FB-EC743E36B4C3}"/>
              </a:ext>
            </a:extLst>
          </p:cNvPr>
          <p:cNvSpPr txBox="1"/>
          <p:nvPr/>
        </p:nvSpPr>
        <p:spPr>
          <a:xfrm>
            <a:off x="3144417" y="2460669"/>
            <a:ext cx="188449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Experiment is created for comparing cool down options.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417DA4-01D7-38B7-D62E-582AFB270E8A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11093953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D3D81751-28CF-37B2-3302-513EA0A1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948" y="378241"/>
            <a:ext cx="4803089" cy="83952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PLANET Chamber</a:t>
            </a:r>
          </a:p>
        </p:txBody>
      </p:sp>
      <p:pic>
        <p:nvPicPr>
          <p:cNvPr id="5" name="Picture 4" descr="A metal cylinder with many holes&#10;&#10;Description automatically generated">
            <a:extLst>
              <a:ext uri="{FF2B5EF4-FFF2-40B4-BE49-F238E27FC236}">
                <a16:creationId xmlns:a16="http://schemas.microsoft.com/office/drawing/2014/main" id="{CB88608E-89FF-2101-8170-72C875950D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18"/>
          <a:stretch/>
        </p:blipFill>
        <p:spPr>
          <a:xfrm>
            <a:off x="386295" y="1737137"/>
            <a:ext cx="4335523" cy="3020063"/>
          </a:xfrm>
          <a:prstGeom prst="rect">
            <a:avLst/>
          </a:prstGeom>
          <a:ln w="5715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CF66D6-2CFC-1925-717B-66E0BA926D28}"/>
              </a:ext>
            </a:extLst>
          </p:cNvPr>
          <p:cNvSpPr txBox="1"/>
          <p:nvPr/>
        </p:nvSpPr>
        <p:spPr>
          <a:xfrm>
            <a:off x="4960614" y="1217770"/>
            <a:ext cx="51997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/>
          </a:p>
          <a:p>
            <a:r>
              <a:rPr lang="en-US" sz="2800"/>
              <a:t>H</a:t>
            </a:r>
            <a:r>
              <a:rPr lang="en-US" sz="2800">
                <a:solidFill>
                  <a:schemeClr val="tx1"/>
                </a:solidFill>
              </a:rPr>
              <a:t>igh-fidelity lunar surface environment inside a high-vacuum chamber at NASA</a:t>
            </a:r>
          </a:p>
          <a:p>
            <a:endParaRPr lang="en-US" sz="2800"/>
          </a:p>
          <a:p>
            <a:r>
              <a:rPr lang="en-US" sz="2800">
                <a:solidFill>
                  <a:schemeClr val="tx1"/>
                </a:solidFill>
              </a:rPr>
              <a:t>Testing Parameters: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Pressure up to 10</a:t>
            </a:r>
            <a:r>
              <a:rPr lang="en-US" sz="2800" baseline="30000"/>
              <a:t>-8</a:t>
            </a:r>
            <a:r>
              <a:rPr lang="en-US" sz="2800"/>
              <a:t> Torr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LN2 plumbing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646855-0A31-A1AA-8467-EB4222F9F5E5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133643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28185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Post 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70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1B4D0B-254D-39ED-2C4F-7D4779BC0944}"/>
              </a:ext>
            </a:extLst>
          </p:cNvPr>
          <p:cNvSpPr/>
          <p:nvPr/>
        </p:nvSpPr>
        <p:spPr>
          <a:xfrm>
            <a:off x="1271016" y="1962912"/>
            <a:ext cx="2231136" cy="14660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0848BB-D3D8-C39A-C4F2-02F6E486F477}"/>
              </a:ext>
            </a:extLst>
          </p:cNvPr>
          <p:cNvSpPr/>
          <p:nvPr/>
        </p:nvSpPr>
        <p:spPr>
          <a:xfrm>
            <a:off x="1271016" y="1853183"/>
            <a:ext cx="2231136" cy="1353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916723-704E-5998-C68A-52B0E8E6442A}"/>
              </a:ext>
            </a:extLst>
          </p:cNvPr>
          <p:cNvSpPr/>
          <p:nvPr/>
        </p:nvSpPr>
        <p:spPr>
          <a:xfrm>
            <a:off x="1271016" y="3425422"/>
            <a:ext cx="2231136" cy="2266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C31A8A-1C23-C85A-8B8E-0BFBF72F238C}"/>
              </a:ext>
            </a:extLst>
          </p:cNvPr>
          <p:cNvSpPr/>
          <p:nvPr/>
        </p:nvSpPr>
        <p:spPr>
          <a:xfrm>
            <a:off x="448056" y="3643348"/>
            <a:ext cx="3877056" cy="135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F58512-04E2-D527-29C4-AB791A2F65AE}"/>
              </a:ext>
            </a:extLst>
          </p:cNvPr>
          <p:cNvSpPr/>
          <p:nvPr/>
        </p:nvSpPr>
        <p:spPr>
          <a:xfrm>
            <a:off x="448056" y="3778679"/>
            <a:ext cx="329184" cy="19703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6BBB4A-7D72-C469-18A9-FD2C0D0A56A0}"/>
              </a:ext>
            </a:extLst>
          </p:cNvPr>
          <p:cNvSpPr/>
          <p:nvPr/>
        </p:nvSpPr>
        <p:spPr>
          <a:xfrm>
            <a:off x="3995928" y="3778679"/>
            <a:ext cx="329184" cy="19703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081BD3-EC83-FB6F-7EF2-5D8BDFD34357}"/>
              </a:ext>
            </a:extLst>
          </p:cNvPr>
          <p:cNvSpPr/>
          <p:nvPr/>
        </p:nvSpPr>
        <p:spPr>
          <a:xfrm>
            <a:off x="941832" y="3778679"/>
            <a:ext cx="329184" cy="14016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B04636-24BB-92DA-AD2A-ECE2FEB9841E}"/>
              </a:ext>
            </a:extLst>
          </p:cNvPr>
          <p:cNvSpPr/>
          <p:nvPr/>
        </p:nvSpPr>
        <p:spPr>
          <a:xfrm>
            <a:off x="3502152" y="3778679"/>
            <a:ext cx="329184" cy="14016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5AF87A-6D29-7D80-BD17-B93D55ECB093}"/>
              </a:ext>
            </a:extLst>
          </p:cNvPr>
          <p:cNvSpPr txBox="1"/>
          <p:nvPr/>
        </p:nvSpPr>
        <p:spPr>
          <a:xfrm>
            <a:off x="3995928" y="905421"/>
            <a:ext cx="322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170K Reached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74B1C1-E642-5157-107D-0B2CDA5AFD86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5821225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28185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Post 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71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1B4D0B-254D-39ED-2C4F-7D4779BC0944}"/>
              </a:ext>
            </a:extLst>
          </p:cNvPr>
          <p:cNvSpPr/>
          <p:nvPr/>
        </p:nvSpPr>
        <p:spPr>
          <a:xfrm>
            <a:off x="1271016" y="1962912"/>
            <a:ext cx="2231136" cy="14660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0848BB-D3D8-C39A-C4F2-02F6E486F477}"/>
              </a:ext>
            </a:extLst>
          </p:cNvPr>
          <p:cNvSpPr/>
          <p:nvPr/>
        </p:nvSpPr>
        <p:spPr>
          <a:xfrm>
            <a:off x="0" y="1838100"/>
            <a:ext cx="2231136" cy="1353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916723-704E-5998-C68A-52B0E8E6442A}"/>
              </a:ext>
            </a:extLst>
          </p:cNvPr>
          <p:cNvSpPr/>
          <p:nvPr/>
        </p:nvSpPr>
        <p:spPr>
          <a:xfrm>
            <a:off x="1271016" y="3425422"/>
            <a:ext cx="2231136" cy="2266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C31A8A-1C23-C85A-8B8E-0BFBF72F238C}"/>
              </a:ext>
            </a:extLst>
          </p:cNvPr>
          <p:cNvSpPr/>
          <p:nvPr/>
        </p:nvSpPr>
        <p:spPr>
          <a:xfrm>
            <a:off x="448056" y="3643348"/>
            <a:ext cx="3877056" cy="135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F58512-04E2-D527-29C4-AB791A2F65AE}"/>
              </a:ext>
            </a:extLst>
          </p:cNvPr>
          <p:cNvSpPr/>
          <p:nvPr/>
        </p:nvSpPr>
        <p:spPr>
          <a:xfrm>
            <a:off x="448056" y="3778679"/>
            <a:ext cx="329184" cy="19703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6BBB4A-7D72-C469-18A9-FD2C0D0A56A0}"/>
              </a:ext>
            </a:extLst>
          </p:cNvPr>
          <p:cNvSpPr/>
          <p:nvPr/>
        </p:nvSpPr>
        <p:spPr>
          <a:xfrm>
            <a:off x="3995928" y="3778679"/>
            <a:ext cx="329184" cy="19703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081BD3-EC83-FB6F-7EF2-5D8BDFD34357}"/>
              </a:ext>
            </a:extLst>
          </p:cNvPr>
          <p:cNvSpPr/>
          <p:nvPr/>
        </p:nvSpPr>
        <p:spPr>
          <a:xfrm>
            <a:off x="941832" y="3778679"/>
            <a:ext cx="329184" cy="14016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B04636-24BB-92DA-AD2A-ECE2FEB9841E}"/>
              </a:ext>
            </a:extLst>
          </p:cNvPr>
          <p:cNvSpPr/>
          <p:nvPr/>
        </p:nvSpPr>
        <p:spPr>
          <a:xfrm>
            <a:off x="3502152" y="3778679"/>
            <a:ext cx="329184" cy="14016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186E55-6E32-CB96-64DC-7AF691A534A6}"/>
              </a:ext>
            </a:extLst>
          </p:cNvPr>
          <p:cNvCxnSpPr/>
          <p:nvPr/>
        </p:nvCxnSpPr>
        <p:spPr>
          <a:xfrm flipH="1">
            <a:off x="2386584" y="1873457"/>
            <a:ext cx="1014984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EB9BDA-70FF-E440-1EE8-430CDA44D440}"/>
              </a:ext>
            </a:extLst>
          </p:cNvPr>
          <p:cNvSpPr/>
          <p:nvPr/>
        </p:nvSpPr>
        <p:spPr>
          <a:xfrm>
            <a:off x="5905334" y="1583305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16F41B4-1C93-A241-E20F-DE995FD25E63}"/>
              </a:ext>
            </a:extLst>
          </p:cNvPr>
          <p:cNvSpPr/>
          <p:nvPr/>
        </p:nvSpPr>
        <p:spPr>
          <a:xfrm>
            <a:off x="6620256" y="1724781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Remove N2 Lid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67751D-8DD1-423A-AD18-B77F07243A31}"/>
              </a:ext>
            </a:extLst>
          </p:cNvPr>
          <p:cNvSpPr txBox="1"/>
          <p:nvPr/>
        </p:nvSpPr>
        <p:spPr>
          <a:xfrm>
            <a:off x="3995928" y="905421"/>
            <a:ext cx="322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170K Reached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D5131F-B9CA-F75B-6F14-B9CE61B7158E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31490792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28185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Post 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72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1B4D0B-254D-39ED-2C4F-7D4779BC0944}"/>
              </a:ext>
            </a:extLst>
          </p:cNvPr>
          <p:cNvSpPr/>
          <p:nvPr/>
        </p:nvSpPr>
        <p:spPr>
          <a:xfrm>
            <a:off x="1271016" y="1962912"/>
            <a:ext cx="2231136" cy="14660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0848BB-D3D8-C39A-C4F2-02F6E486F477}"/>
              </a:ext>
            </a:extLst>
          </p:cNvPr>
          <p:cNvSpPr/>
          <p:nvPr/>
        </p:nvSpPr>
        <p:spPr>
          <a:xfrm>
            <a:off x="1271016" y="1839764"/>
            <a:ext cx="2231136" cy="135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916723-704E-5998-C68A-52B0E8E6442A}"/>
              </a:ext>
            </a:extLst>
          </p:cNvPr>
          <p:cNvSpPr/>
          <p:nvPr/>
        </p:nvSpPr>
        <p:spPr>
          <a:xfrm>
            <a:off x="1271016" y="3425422"/>
            <a:ext cx="2231136" cy="2266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C31A8A-1C23-C85A-8B8E-0BFBF72F238C}"/>
              </a:ext>
            </a:extLst>
          </p:cNvPr>
          <p:cNvSpPr/>
          <p:nvPr/>
        </p:nvSpPr>
        <p:spPr>
          <a:xfrm>
            <a:off x="448056" y="3643348"/>
            <a:ext cx="3877056" cy="135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F58512-04E2-D527-29C4-AB791A2F65AE}"/>
              </a:ext>
            </a:extLst>
          </p:cNvPr>
          <p:cNvSpPr/>
          <p:nvPr/>
        </p:nvSpPr>
        <p:spPr>
          <a:xfrm>
            <a:off x="448056" y="3778679"/>
            <a:ext cx="329184" cy="19703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6BBB4A-7D72-C469-18A9-FD2C0D0A56A0}"/>
              </a:ext>
            </a:extLst>
          </p:cNvPr>
          <p:cNvSpPr/>
          <p:nvPr/>
        </p:nvSpPr>
        <p:spPr>
          <a:xfrm>
            <a:off x="3995928" y="3778679"/>
            <a:ext cx="329184" cy="19703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081BD3-EC83-FB6F-7EF2-5D8BDFD34357}"/>
              </a:ext>
            </a:extLst>
          </p:cNvPr>
          <p:cNvSpPr/>
          <p:nvPr/>
        </p:nvSpPr>
        <p:spPr>
          <a:xfrm>
            <a:off x="941832" y="3778679"/>
            <a:ext cx="329184" cy="14016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B04636-24BB-92DA-AD2A-ECE2FEB9841E}"/>
              </a:ext>
            </a:extLst>
          </p:cNvPr>
          <p:cNvSpPr/>
          <p:nvPr/>
        </p:nvSpPr>
        <p:spPr>
          <a:xfrm>
            <a:off x="3502152" y="3778679"/>
            <a:ext cx="329184" cy="14016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8607F2C-B011-0DF1-E28A-4E17E09CBD4D}"/>
              </a:ext>
            </a:extLst>
          </p:cNvPr>
          <p:cNvCxnSpPr>
            <a:cxnSpLocks/>
          </p:cNvCxnSpPr>
          <p:nvPr/>
        </p:nvCxnSpPr>
        <p:spPr>
          <a:xfrm>
            <a:off x="320040" y="1873457"/>
            <a:ext cx="786384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AE848E6-C6E1-0E72-254F-23E5D737E6CC}"/>
              </a:ext>
            </a:extLst>
          </p:cNvPr>
          <p:cNvSpPr/>
          <p:nvPr/>
        </p:nvSpPr>
        <p:spPr>
          <a:xfrm>
            <a:off x="5905334" y="1583305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7D632E5-B649-C44E-F759-E07A84F68F22}"/>
              </a:ext>
            </a:extLst>
          </p:cNvPr>
          <p:cNvSpPr/>
          <p:nvPr/>
        </p:nvSpPr>
        <p:spPr>
          <a:xfrm>
            <a:off x="6620256" y="1724781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Remove N2 Lid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E878948-3200-7740-AE11-6F7D52F22219}"/>
              </a:ext>
            </a:extLst>
          </p:cNvPr>
          <p:cNvSpPr/>
          <p:nvPr/>
        </p:nvSpPr>
        <p:spPr>
          <a:xfrm>
            <a:off x="5905334" y="2814999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35C59B0-F952-8FCE-9813-F945653574E9}"/>
              </a:ext>
            </a:extLst>
          </p:cNvPr>
          <p:cNvSpPr/>
          <p:nvPr/>
        </p:nvSpPr>
        <p:spPr>
          <a:xfrm>
            <a:off x="6620256" y="2956475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Add Styrofoam Lid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5E10E8-0A6D-4497-1761-C50D00A0EBA3}"/>
              </a:ext>
            </a:extLst>
          </p:cNvPr>
          <p:cNvSpPr txBox="1"/>
          <p:nvPr/>
        </p:nvSpPr>
        <p:spPr>
          <a:xfrm>
            <a:off x="3995928" y="905421"/>
            <a:ext cx="322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170K Reached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5D406-0646-A0F1-3D73-41D2108B4848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493134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28185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Post 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73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1B4D0B-254D-39ED-2C4F-7D4779BC0944}"/>
              </a:ext>
            </a:extLst>
          </p:cNvPr>
          <p:cNvSpPr/>
          <p:nvPr/>
        </p:nvSpPr>
        <p:spPr>
          <a:xfrm>
            <a:off x="1271016" y="1962912"/>
            <a:ext cx="2231136" cy="14660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0848BB-D3D8-C39A-C4F2-02F6E486F477}"/>
              </a:ext>
            </a:extLst>
          </p:cNvPr>
          <p:cNvSpPr/>
          <p:nvPr/>
        </p:nvSpPr>
        <p:spPr>
          <a:xfrm>
            <a:off x="1271016" y="1839764"/>
            <a:ext cx="2231136" cy="135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916723-704E-5998-C68A-52B0E8E6442A}"/>
              </a:ext>
            </a:extLst>
          </p:cNvPr>
          <p:cNvSpPr/>
          <p:nvPr/>
        </p:nvSpPr>
        <p:spPr>
          <a:xfrm>
            <a:off x="1271016" y="3425422"/>
            <a:ext cx="2231136" cy="2266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C31A8A-1C23-C85A-8B8E-0BFBF72F238C}"/>
              </a:ext>
            </a:extLst>
          </p:cNvPr>
          <p:cNvSpPr/>
          <p:nvPr/>
        </p:nvSpPr>
        <p:spPr>
          <a:xfrm>
            <a:off x="448056" y="3643348"/>
            <a:ext cx="3877056" cy="135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F58512-04E2-D527-29C4-AB791A2F65AE}"/>
              </a:ext>
            </a:extLst>
          </p:cNvPr>
          <p:cNvSpPr/>
          <p:nvPr/>
        </p:nvSpPr>
        <p:spPr>
          <a:xfrm>
            <a:off x="448056" y="3778679"/>
            <a:ext cx="329184" cy="19703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6BBB4A-7D72-C469-18A9-FD2C0D0A56A0}"/>
              </a:ext>
            </a:extLst>
          </p:cNvPr>
          <p:cNvSpPr/>
          <p:nvPr/>
        </p:nvSpPr>
        <p:spPr>
          <a:xfrm>
            <a:off x="3995928" y="3778679"/>
            <a:ext cx="329184" cy="19703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081BD3-EC83-FB6F-7EF2-5D8BDFD34357}"/>
              </a:ext>
            </a:extLst>
          </p:cNvPr>
          <p:cNvSpPr/>
          <p:nvPr/>
        </p:nvSpPr>
        <p:spPr>
          <a:xfrm>
            <a:off x="941832" y="3778679"/>
            <a:ext cx="329184" cy="14016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B04636-24BB-92DA-AD2A-ECE2FEB9841E}"/>
              </a:ext>
            </a:extLst>
          </p:cNvPr>
          <p:cNvSpPr/>
          <p:nvPr/>
        </p:nvSpPr>
        <p:spPr>
          <a:xfrm>
            <a:off x="3502152" y="3778679"/>
            <a:ext cx="329184" cy="14016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3EB7F3-72E9-889B-9C7C-B932925007AB}"/>
              </a:ext>
            </a:extLst>
          </p:cNvPr>
          <p:cNvSpPr/>
          <p:nvPr/>
        </p:nvSpPr>
        <p:spPr>
          <a:xfrm>
            <a:off x="122432" y="1429224"/>
            <a:ext cx="4524984" cy="4698909"/>
          </a:xfrm>
          <a:prstGeom prst="roundRect">
            <a:avLst/>
          </a:prstGeom>
          <a:solidFill>
            <a:schemeClr val="bg1">
              <a:lumMod val="85000"/>
              <a:alpha val="24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0F61DE-B6C4-7B8F-890C-78BED76EBCBA}"/>
              </a:ext>
            </a:extLst>
          </p:cNvPr>
          <p:cNvSpPr/>
          <p:nvPr/>
        </p:nvSpPr>
        <p:spPr>
          <a:xfrm>
            <a:off x="5905334" y="1583305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832C903-665B-E8D3-03E9-5FD78CB2A1A2}"/>
              </a:ext>
            </a:extLst>
          </p:cNvPr>
          <p:cNvSpPr/>
          <p:nvPr/>
        </p:nvSpPr>
        <p:spPr>
          <a:xfrm>
            <a:off x="6620256" y="1724781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Remove N2 Lid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BE13D9D-F3F0-FF04-6B32-3683EB51D14A}"/>
              </a:ext>
            </a:extLst>
          </p:cNvPr>
          <p:cNvSpPr/>
          <p:nvPr/>
        </p:nvSpPr>
        <p:spPr>
          <a:xfrm>
            <a:off x="5905334" y="2814999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71785FA-026C-8467-AAB1-BB8D4D166770}"/>
              </a:ext>
            </a:extLst>
          </p:cNvPr>
          <p:cNvSpPr/>
          <p:nvPr/>
        </p:nvSpPr>
        <p:spPr>
          <a:xfrm>
            <a:off x="6620256" y="2956475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Add Styrofoam Lid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9F1C5C-1C44-99C3-5673-81864778D12C}"/>
              </a:ext>
            </a:extLst>
          </p:cNvPr>
          <p:cNvSpPr/>
          <p:nvPr/>
        </p:nvSpPr>
        <p:spPr>
          <a:xfrm>
            <a:off x="5905334" y="4193297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237389C-AD6A-EE57-7895-BFACBD950FF9}"/>
              </a:ext>
            </a:extLst>
          </p:cNvPr>
          <p:cNvSpPr/>
          <p:nvPr/>
        </p:nvSpPr>
        <p:spPr>
          <a:xfrm>
            <a:off x="6620256" y="4334773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Ready for Vacuum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2E6D2D-251F-A282-93F1-110EEEC81698}"/>
              </a:ext>
            </a:extLst>
          </p:cNvPr>
          <p:cNvSpPr txBox="1"/>
          <p:nvPr/>
        </p:nvSpPr>
        <p:spPr>
          <a:xfrm>
            <a:off x="3184084" y="6124277"/>
            <a:ext cx="2508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PLANET Chamber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0DCBB3-E475-3B46-016C-DBB4C0C1DEBD}"/>
              </a:ext>
            </a:extLst>
          </p:cNvPr>
          <p:cNvSpPr txBox="1"/>
          <p:nvPr/>
        </p:nvSpPr>
        <p:spPr>
          <a:xfrm>
            <a:off x="3995928" y="905421"/>
            <a:ext cx="322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170K Reached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6C2795-FA7E-9EC7-1CFA-ABA667D48A84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21470998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Cool Down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74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1B4D0B-254D-39ED-2C4F-7D4779BC0944}"/>
              </a:ext>
            </a:extLst>
          </p:cNvPr>
          <p:cNvSpPr/>
          <p:nvPr/>
        </p:nvSpPr>
        <p:spPr>
          <a:xfrm>
            <a:off x="2261949" y="2924294"/>
            <a:ext cx="959436" cy="7204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916723-704E-5998-C68A-52B0E8E6442A}"/>
              </a:ext>
            </a:extLst>
          </p:cNvPr>
          <p:cNvSpPr/>
          <p:nvPr/>
        </p:nvSpPr>
        <p:spPr>
          <a:xfrm>
            <a:off x="2261949" y="3644761"/>
            <a:ext cx="959436" cy="1709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3904B8-96C7-5D0C-5C3E-EC2DA9E91FA5}"/>
              </a:ext>
            </a:extLst>
          </p:cNvPr>
          <p:cNvSpPr/>
          <p:nvPr/>
        </p:nvSpPr>
        <p:spPr>
          <a:xfrm>
            <a:off x="1657506" y="3815677"/>
            <a:ext cx="2170632" cy="1709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76D6DF-01F9-C073-A096-A2BCC1664DB3}"/>
              </a:ext>
            </a:extLst>
          </p:cNvPr>
          <p:cNvSpPr/>
          <p:nvPr/>
        </p:nvSpPr>
        <p:spPr>
          <a:xfrm>
            <a:off x="1657506" y="3986593"/>
            <a:ext cx="126392" cy="960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B186B1-2500-C5C9-6211-4F85573B402A}"/>
              </a:ext>
            </a:extLst>
          </p:cNvPr>
          <p:cNvSpPr/>
          <p:nvPr/>
        </p:nvSpPr>
        <p:spPr>
          <a:xfrm>
            <a:off x="3701746" y="3986593"/>
            <a:ext cx="126392" cy="960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D96CBB-4EB1-BEFD-73E9-EFAE8F5B7FC3}"/>
              </a:ext>
            </a:extLst>
          </p:cNvPr>
          <p:cNvSpPr/>
          <p:nvPr/>
        </p:nvSpPr>
        <p:spPr>
          <a:xfrm>
            <a:off x="1914251" y="3976509"/>
            <a:ext cx="126392" cy="43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1D5234-C2EE-B4AA-F15A-285AE4CC4457}"/>
              </a:ext>
            </a:extLst>
          </p:cNvPr>
          <p:cNvSpPr/>
          <p:nvPr/>
        </p:nvSpPr>
        <p:spPr>
          <a:xfrm>
            <a:off x="3445001" y="3976509"/>
            <a:ext cx="126392" cy="43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EC55A9-E073-5B1A-3EC4-2D66F1B60D08}"/>
              </a:ext>
            </a:extLst>
          </p:cNvPr>
          <p:cNvSpPr txBox="1"/>
          <p:nvPr/>
        </p:nvSpPr>
        <p:spPr>
          <a:xfrm>
            <a:off x="3445001" y="937568"/>
            <a:ext cx="4161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Sample is ready. Assume at 295K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11B3B9-4B3B-9E56-5463-C5E5D6A3D770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24311435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Cool Down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75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1B4D0B-254D-39ED-2C4F-7D4779BC0944}"/>
              </a:ext>
            </a:extLst>
          </p:cNvPr>
          <p:cNvSpPr/>
          <p:nvPr/>
        </p:nvSpPr>
        <p:spPr>
          <a:xfrm>
            <a:off x="2261949" y="2924294"/>
            <a:ext cx="959436" cy="7204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916723-704E-5998-C68A-52B0E8E6442A}"/>
              </a:ext>
            </a:extLst>
          </p:cNvPr>
          <p:cNvSpPr/>
          <p:nvPr/>
        </p:nvSpPr>
        <p:spPr>
          <a:xfrm>
            <a:off x="2261949" y="3644761"/>
            <a:ext cx="959436" cy="1709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3904B8-96C7-5D0C-5C3E-EC2DA9E91FA5}"/>
              </a:ext>
            </a:extLst>
          </p:cNvPr>
          <p:cNvSpPr/>
          <p:nvPr/>
        </p:nvSpPr>
        <p:spPr>
          <a:xfrm>
            <a:off x="1657506" y="3815677"/>
            <a:ext cx="2170632" cy="1709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76D6DF-01F9-C073-A096-A2BCC1664DB3}"/>
              </a:ext>
            </a:extLst>
          </p:cNvPr>
          <p:cNvSpPr/>
          <p:nvPr/>
        </p:nvSpPr>
        <p:spPr>
          <a:xfrm>
            <a:off x="1657506" y="3986593"/>
            <a:ext cx="126392" cy="960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B186B1-2500-C5C9-6211-4F85573B402A}"/>
              </a:ext>
            </a:extLst>
          </p:cNvPr>
          <p:cNvSpPr/>
          <p:nvPr/>
        </p:nvSpPr>
        <p:spPr>
          <a:xfrm>
            <a:off x="3701746" y="3986593"/>
            <a:ext cx="126392" cy="960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D96CBB-4EB1-BEFD-73E9-EFAE8F5B7FC3}"/>
              </a:ext>
            </a:extLst>
          </p:cNvPr>
          <p:cNvSpPr/>
          <p:nvPr/>
        </p:nvSpPr>
        <p:spPr>
          <a:xfrm>
            <a:off x="1914251" y="3976509"/>
            <a:ext cx="126392" cy="43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1D5234-C2EE-B4AA-F15A-285AE4CC4457}"/>
              </a:ext>
            </a:extLst>
          </p:cNvPr>
          <p:cNvSpPr/>
          <p:nvPr/>
        </p:nvSpPr>
        <p:spPr>
          <a:xfrm>
            <a:off x="3445001" y="3976509"/>
            <a:ext cx="126392" cy="43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BEA6AA-C754-B01A-EB1D-4CD8CD392D58}"/>
              </a:ext>
            </a:extLst>
          </p:cNvPr>
          <p:cNvSpPr/>
          <p:nvPr/>
        </p:nvSpPr>
        <p:spPr>
          <a:xfrm>
            <a:off x="2261950" y="2822271"/>
            <a:ext cx="959435" cy="102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65A562E-C3E0-F0B4-FF2E-254AABDD5AE5}"/>
              </a:ext>
            </a:extLst>
          </p:cNvPr>
          <p:cNvSpPr/>
          <p:nvPr/>
        </p:nvSpPr>
        <p:spPr>
          <a:xfrm>
            <a:off x="1352649" y="2207435"/>
            <a:ext cx="2714771" cy="3161926"/>
          </a:xfrm>
          <a:prstGeom prst="roundRect">
            <a:avLst/>
          </a:prstGeom>
          <a:solidFill>
            <a:schemeClr val="bg1">
              <a:lumMod val="85000"/>
              <a:alpha val="24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451470B-891E-EED3-5DD1-93B75C1AB56A}"/>
              </a:ext>
            </a:extLst>
          </p:cNvPr>
          <p:cNvSpPr/>
          <p:nvPr/>
        </p:nvSpPr>
        <p:spPr>
          <a:xfrm>
            <a:off x="819688" y="1316052"/>
            <a:ext cx="532961" cy="53560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A</a:t>
            </a:r>
            <a:endParaRPr lang="en-US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36572A-AF15-00FE-2785-0F0BC382610C}"/>
              </a:ext>
            </a:extLst>
          </p:cNvPr>
          <p:cNvSpPr txBox="1"/>
          <p:nvPr/>
        </p:nvSpPr>
        <p:spPr>
          <a:xfrm>
            <a:off x="1406217" y="1363471"/>
            <a:ext cx="2529177" cy="440769"/>
          </a:xfrm>
          <a:prstGeom prst="snip2Diag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One Step – LN2 Primary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DC8314-3B1D-F06F-144D-862BB82B2C43}"/>
              </a:ext>
            </a:extLst>
          </p:cNvPr>
          <p:cNvSpPr txBox="1"/>
          <p:nvPr/>
        </p:nvSpPr>
        <p:spPr>
          <a:xfrm>
            <a:off x="2575808" y="5369361"/>
            <a:ext cx="19911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PLANET Chamber</a:t>
            </a:r>
          </a:p>
          <a:p>
            <a:r>
              <a:rPr lang="en-US" sz="1100"/>
              <a:t>*Not pressurized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0E1983-FDF0-4DAA-508F-588CC03B136B}"/>
              </a:ext>
            </a:extLst>
          </p:cNvPr>
          <p:cNvSpPr txBox="1"/>
          <p:nvPr/>
        </p:nvSpPr>
        <p:spPr>
          <a:xfrm>
            <a:off x="2734922" y="2534728"/>
            <a:ext cx="895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LN2 Lid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1FFAD6-2EB6-5D7D-442D-979558E20A1D}"/>
              </a:ext>
            </a:extLst>
          </p:cNvPr>
          <p:cNvSpPr txBox="1"/>
          <p:nvPr/>
        </p:nvSpPr>
        <p:spPr>
          <a:xfrm>
            <a:off x="3445001" y="937568"/>
            <a:ext cx="4161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Sample is ready. Assume at 295K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E21A18-6990-0BF5-6EA4-C59C2636746D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34809275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Cool Down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76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1B4D0B-254D-39ED-2C4F-7D4779BC0944}"/>
              </a:ext>
            </a:extLst>
          </p:cNvPr>
          <p:cNvSpPr/>
          <p:nvPr/>
        </p:nvSpPr>
        <p:spPr>
          <a:xfrm>
            <a:off x="2261949" y="2924294"/>
            <a:ext cx="959436" cy="7204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916723-704E-5998-C68A-52B0E8E6442A}"/>
              </a:ext>
            </a:extLst>
          </p:cNvPr>
          <p:cNvSpPr/>
          <p:nvPr/>
        </p:nvSpPr>
        <p:spPr>
          <a:xfrm>
            <a:off x="2261949" y="3644761"/>
            <a:ext cx="959436" cy="1709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3904B8-96C7-5D0C-5C3E-EC2DA9E91FA5}"/>
              </a:ext>
            </a:extLst>
          </p:cNvPr>
          <p:cNvSpPr/>
          <p:nvPr/>
        </p:nvSpPr>
        <p:spPr>
          <a:xfrm>
            <a:off x="1657506" y="3815677"/>
            <a:ext cx="2170632" cy="1709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76D6DF-01F9-C073-A096-A2BCC1664DB3}"/>
              </a:ext>
            </a:extLst>
          </p:cNvPr>
          <p:cNvSpPr/>
          <p:nvPr/>
        </p:nvSpPr>
        <p:spPr>
          <a:xfrm>
            <a:off x="1657506" y="3986593"/>
            <a:ext cx="126392" cy="960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B186B1-2500-C5C9-6211-4F85573B402A}"/>
              </a:ext>
            </a:extLst>
          </p:cNvPr>
          <p:cNvSpPr/>
          <p:nvPr/>
        </p:nvSpPr>
        <p:spPr>
          <a:xfrm>
            <a:off x="3701746" y="3986593"/>
            <a:ext cx="126392" cy="960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D96CBB-4EB1-BEFD-73E9-EFAE8F5B7FC3}"/>
              </a:ext>
            </a:extLst>
          </p:cNvPr>
          <p:cNvSpPr/>
          <p:nvPr/>
        </p:nvSpPr>
        <p:spPr>
          <a:xfrm>
            <a:off x="1914251" y="3976509"/>
            <a:ext cx="126392" cy="43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1D5234-C2EE-B4AA-F15A-285AE4CC4457}"/>
              </a:ext>
            </a:extLst>
          </p:cNvPr>
          <p:cNvSpPr/>
          <p:nvPr/>
        </p:nvSpPr>
        <p:spPr>
          <a:xfrm>
            <a:off x="3445001" y="3976509"/>
            <a:ext cx="126392" cy="43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BEA6AA-C754-B01A-EB1D-4CD8CD392D58}"/>
              </a:ext>
            </a:extLst>
          </p:cNvPr>
          <p:cNvSpPr/>
          <p:nvPr/>
        </p:nvSpPr>
        <p:spPr>
          <a:xfrm>
            <a:off x="2261950" y="2822271"/>
            <a:ext cx="959435" cy="102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65A562E-C3E0-F0B4-FF2E-254AABDD5AE5}"/>
              </a:ext>
            </a:extLst>
          </p:cNvPr>
          <p:cNvSpPr/>
          <p:nvPr/>
        </p:nvSpPr>
        <p:spPr>
          <a:xfrm>
            <a:off x="1352649" y="2207435"/>
            <a:ext cx="2714771" cy="3161926"/>
          </a:xfrm>
          <a:prstGeom prst="roundRect">
            <a:avLst/>
          </a:prstGeom>
          <a:solidFill>
            <a:schemeClr val="bg1">
              <a:lumMod val="85000"/>
              <a:alpha val="24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451470B-891E-EED3-5DD1-93B75C1AB56A}"/>
              </a:ext>
            </a:extLst>
          </p:cNvPr>
          <p:cNvSpPr/>
          <p:nvPr/>
        </p:nvSpPr>
        <p:spPr>
          <a:xfrm>
            <a:off x="819688" y="1316052"/>
            <a:ext cx="532961" cy="53560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A</a:t>
            </a:r>
            <a:endParaRPr lang="en-US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36572A-AF15-00FE-2785-0F0BC382610C}"/>
              </a:ext>
            </a:extLst>
          </p:cNvPr>
          <p:cNvSpPr txBox="1"/>
          <p:nvPr/>
        </p:nvSpPr>
        <p:spPr>
          <a:xfrm>
            <a:off x="1406217" y="1363471"/>
            <a:ext cx="2529177" cy="440769"/>
          </a:xfrm>
          <a:prstGeom prst="snip2Diag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One Step – LN2 Primary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DC8314-3B1D-F06F-144D-862BB82B2C43}"/>
              </a:ext>
            </a:extLst>
          </p:cNvPr>
          <p:cNvSpPr txBox="1"/>
          <p:nvPr/>
        </p:nvSpPr>
        <p:spPr>
          <a:xfrm>
            <a:off x="2575808" y="5369361"/>
            <a:ext cx="19911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PLANET Chamber</a:t>
            </a:r>
          </a:p>
          <a:p>
            <a:r>
              <a:rPr lang="en-US" sz="1100"/>
              <a:t>*Not pressurized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0E1983-FDF0-4DAA-508F-588CC03B136B}"/>
              </a:ext>
            </a:extLst>
          </p:cNvPr>
          <p:cNvSpPr txBox="1"/>
          <p:nvPr/>
        </p:nvSpPr>
        <p:spPr>
          <a:xfrm>
            <a:off x="2734922" y="2534728"/>
            <a:ext cx="895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LN2 Lid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14B2D-5C98-BE7D-F59D-CF7998EF0988}"/>
              </a:ext>
            </a:extLst>
          </p:cNvPr>
          <p:cNvSpPr txBox="1"/>
          <p:nvPr/>
        </p:nvSpPr>
        <p:spPr>
          <a:xfrm>
            <a:off x="3445001" y="937568"/>
            <a:ext cx="4161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Sample is ready. Assume at 295K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D08061-C2D3-5580-E55A-872574912D40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26645104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Cool Down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77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1B4D0B-254D-39ED-2C4F-7D4779BC0944}"/>
              </a:ext>
            </a:extLst>
          </p:cNvPr>
          <p:cNvSpPr/>
          <p:nvPr/>
        </p:nvSpPr>
        <p:spPr>
          <a:xfrm>
            <a:off x="2261949" y="2924294"/>
            <a:ext cx="959436" cy="7204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916723-704E-5998-C68A-52B0E8E6442A}"/>
              </a:ext>
            </a:extLst>
          </p:cNvPr>
          <p:cNvSpPr/>
          <p:nvPr/>
        </p:nvSpPr>
        <p:spPr>
          <a:xfrm>
            <a:off x="2261949" y="3644761"/>
            <a:ext cx="959436" cy="1709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3904B8-96C7-5D0C-5C3E-EC2DA9E91FA5}"/>
              </a:ext>
            </a:extLst>
          </p:cNvPr>
          <p:cNvSpPr/>
          <p:nvPr/>
        </p:nvSpPr>
        <p:spPr>
          <a:xfrm>
            <a:off x="1657506" y="3815677"/>
            <a:ext cx="2170632" cy="1709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76D6DF-01F9-C073-A096-A2BCC1664DB3}"/>
              </a:ext>
            </a:extLst>
          </p:cNvPr>
          <p:cNvSpPr/>
          <p:nvPr/>
        </p:nvSpPr>
        <p:spPr>
          <a:xfrm>
            <a:off x="1657506" y="3986593"/>
            <a:ext cx="126392" cy="960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B186B1-2500-C5C9-6211-4F85573B402A}"/>
              </a:ext>
            </a:extLst>
          </p:cNvPr>
          <p:cNvSpPr/>
          <p:nvPr/>
        </p:nvSpPr>
        <p:spPr>
          <a:xfrm>
            <a:off x="3701746" y="3986593"/>
            <a:ext cx="126392" cy="960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D96CBB-4EB1-BEFD-73E9-EFAE8F5B7FC3}"/>
              </a:ext>
            </a:extLst>
          </p:cNvPr>
          <p:cNvSpPr/>
          <p:nvPr/>
        </p:nvSpPr>
        <p:spPr>
          <a:xfrm>
            <a:off x="1914251" y="3976509"/>
            <a:ext cx="126392" cy="43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1D5234-C2EE-B4AA-F15A-285AE4CC4457}"/>
              </a:ext>
            </a:extLst>
          </p:cNvPr>
          <p:cNvSpPr/>
          <p:nvPr/>
        </p:nvSpPr>
        <p:spPr>
          <a:xfrm>
            <a:off x="3445001" y="3976509"/>
            <a:ext cx="126392" cy="43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BEA6AA-C754-B01A-EB1D-4CD8CD392D58}"/>
              </a:ext>
            </a:extLst>
          </p:cNvPr>
          <p:cNvSpPr/>
          <p:nvPr/>
        </p:nvSpPr>
        <p:spPr>
          <a:xfrm>
            <a:off x="2261950" y="2822271"/>
            <a:ext cx="959435" cy="102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65A562E-C3E0-F0B4-FF2E-254AABDD5AE5}"/>
              </a:ext>
            </a:extLst>
          </p:cNvPr>
          <p:cNvSpPr/>
          <p:nvPr/>
        </p:nvSpPr>
        <p:spPr>
          <a:xfrm>
            <a:off x="1352649" y="2207435"/>
            <a:ext cx="2714771" cy="3161926"/>
          </a:xfrm>
          <a:prstGeom prst="roundRect">
            <a:avLst/>
          </a:prstGeom>
          <a:solidFill>
            <a:schemeClr val="bg1">
              <a:lumMod val="85000"/>
              <a:alpha val="24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451470B-891E-EED3-5DD1-93B75C1AB56A}"/>
              </a:ext>
            </a:extLst>
          </p:cNvPr>
          <p:cNvSpPr/>
          <p:nvPr/>
        </p:nvSpPr>
        <p:spPr>
          <a:xfrm>
            <a:off x="819688" y="1316052"/>
            <a:ext cx="532961" cy="53560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A</a:t>
            </a:r>
            <a:endParaRPr lang="en-US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36572A-AF15-00FE-2785-0F0BC382610C}"/>
              </a:ext>
            </a:extLst>
          </p:cNvPr>
          <p:cNvSpPr txBox="1"/>
          <p:nvPr/>
        </p:nvSpPr>
        <p:spPr>
          <a:xfrm>
            <a:off x="1406217" y="1363471"/>
            <a:ext cx="2529177" cy="440769"/>
          </a:xfrm>
          <a:prstGeom prst="snip2Diag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One Step – LN2 Primary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DC8314-3B1D-F06F-144D-862BB82B2C43}"/>
              </a:ext>
            </a:extLst>
          </p:cNvPr>
          <p:cNvSpPr txBox="1"/>
          <p:nvPr/>
        </p:nvSpPr>
        <p:spPr>
          <a:xfrm>
            <a:off x="2575808" y="5369361"/>
            <a:ext cx="19911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PLANET Chamber</a:t>
            </a:r>
          </a:p>
          <a:p>
            <a:r>
              <a:rPr lang="en-US" sz="1100"/>
              <a:t>*Not pressurized</a:t>
            </a:r>
          </a:p>
        </p:txBody>
      </p:sp>
      <p:sp>
        <p:nvSpPr>
          <p:cNvPr id="27" name="Cylinder 26">
            <a:extLst>
              <a:ext uri="{FF2B5EF4-FFF2-40B4-BE49-F238E27FC236}">
                <a16:creationId xmlns:a16="http://schemas.microsoft.com/office/drawing/2014/main" id="{2CEA2A54-6F1B-190C-7DD5-0BF6527429E9}"/>
              </a:ext>
            </a:extLst>
          </p:cNvPr>
          <p:cNvSpPr/>
          <p:nvPr/>
        </p:nvSpPr>
        <p:spPr>
          <a:xfrm>
            <a:off x="596717" y="3755320"/>
            <a:ext cx="512747" cy="1651584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B3EE8BB1-32CA-14E0-A24E-A060CFBDE376}"/>
              </a:ext>
            </a:extLst>
          </p:cNvPr>
          <p:cNvCxnSpPr>
            <a:stCxn id="27" idx="1"/>
          </p:cNvCxnSpPr>
          <p:nvPr/>
        </p:nvCxnSpPr>
        <p:spPr>
          <a:xfrm rot="5400000" flipH="1" flipV="1">
            <a:off x="1116501" y="2609872"/>
            <a:ext cx="882038" cy="1408858"/>
          </a:xfrm>
          <a:prstGeom prst="curvedConnector2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16B0B71-D2B2-BE1F-C797-50E4F23ABE3A}"/>
              </a:ext>
            </a:extLst>
          </p:cNvPr>
          <p:cNvSpPr txBox="1"/>
          <p:nvPr/>
        </p:nvSpPr>
        <p:spPr>
          <a:xfrm>
            <a:off x="735863" y="5363235"/>
            <a:ext cx="616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LN2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0E1983-FDF0-4DAA-508F-588CC03B136B}"/>
              </a:ext>
            </a:extLst>
          </p:cNvPr>
          <p:cNvSpPr txBox="1"/>
          <p:nvPr/>
        </p:nvSpPr>
        <p:spPr>
          <a:xfrm>
            <a:off x="2734922" y="2534728"/>
            <a:ext cx="895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LN2 Lid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46F4B-ACFC-7B76-5C02-95165C888527}"/>
              </a:ext>
            </a:extLst>
          </p:cNvPr>
          <p:cNvSpPr txBox="1"/>
          <p:nvPr/>
        </p:nvSpPr>
        <p:spPr>
          <a:xfrm>
            <a:off x="3445001" y="937568"/>
            <a:ext cx="4161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Sample is ready. Assume at 295K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B927D4-BF3F-08D2-98B5-4CC56C72E986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1156880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78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1B4D0B-254D-39ED-2C4F-7D4779BC0944}"/>
              </a:ext>
            </a:extLst>
          </p:cNvPr>
          <p:cNvSpPr/>
          <p:nvPr/>
        </p:nvSpPr>
        <p:spPr>
          <a:xfrm>
            <a:off x="2261949" y="2924294"/>
            <a:ext cx="959436" cy="7204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916723-704E-5998-C68A-52B0E8E6442A}"/>
              </a:ext>
            </a:extLst>
          </p:cNvPr>
          <p:cNvSpPr/>
          <p:nvPr/>
        </p:nvSpPr>
        <p:spPr>
          <a:xfrm>
            <a:off x="2261949" y="3644761"/>
            <a:ext cx="959436" cy="1709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3904B8-96C7-5D0C-5C3E-EC2DA9E91FA5}"/>
              </a:ext>
            </a:extLst>
          </p:cNvPr>
          <p:cNvSpPr/>
          <p:nvPr/>
        </p:nvSpPr>
        <p:spPr>
          <a:xfrm>
            <a:off x="1657506" y="3815677"/>
            <a:ext cx="2170632" cy="1709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76D6DF-01F9-C073-A096-A2BCC1664DB3}"/>
              </a:ext>
            </a:extLst>
          </p:cNvPr>
          <p:cNvSpPr/>
          <p:nvPr/>
        </p:nvSpPr>
        <p:spPr>
          <a:xfrm>
            <a:off x="1657506" y="3986593"/>
            <a:ext cx="126392" cy="960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B186B1-2500-C5C9-6211-4F85573B402A}"/>
              </a:ext>
            </a:extLst>
          </p:cNvPr>
          <p:cNvSpPr/>
          <p:nvPr/>
        </p:nvSpPr>
        <p:spPr>
          <a:xfrm>
            <a:off x="3701746" y="3986593"/>
            <a:ext cx="126392" cy="960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D96CBB-4EB1-BEFD-73E9-EFAE8F5B7FC3}"/>
              </a:ext>
            </a:extLst>
          </p:cNvPr>
          <p:cNvSpPr/>
          <p:nvPr/>
        </p:nvSpPr>
        <p:spPr>
          <a:xfrm>
            <a:off x="1914251" y="3976509"/>
            <a:ext cx="126392" cy="43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1D5234-C2EE-B4AA-F15A-285AE4CC4457}"/>
              </a:ext>
            </a:extLst>
          </p:cNvPr>
          <p:cNvSpPr/>
          <p:nvPr/>
        </p:nvSpPr>
        <p:spPr>
          <a:xfrm>
            <a:off x="3445001" y="3976509"/>
            <a:ext cx="126392" cy="43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BEA6AA-C754-B01A-EB1D-4CD8CD392D58}"/>
              </a:ext>
            </a:extLst>
          </p:cNvPr>
          <p:cNvSpPr/>
          <p:nvPr/>
        </p:nvSpPr>
        <p:spPr>
          <a:xfrm>
            <a:off x="2261950" y="2822271"/>
            <a:ext cx="959435" cy="102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65A562E-C3E0-F0B4-FF2E-254AABDD5AE5}"/>
              </a:ext>
            </a:extLst>
          </p:cNvPr>
          <p:cNvSpPr/>
          <p:nvPr/>
        </p:nvSpPr>
        <p:spPr>
          <a:xfrm>
            <a:off x="1352649" y="2207435"/>
            <a:ext cx="2714771" cy="3161926"/>
          </a:xfrm>
          <a:prstGeom prst="roundRect">
            <a:avLst/>
          </a:prstGeom>
          <a:solidFill>
            <a:schemeClr val="bg1">
              <a:lumMod val="85000"/>
              <a:alpha val="24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451470B-891E-EED3-5DD1-93B75C1AB56A}"/>
              </a:ext>
            </a:extLst>
          </p:cNvPr>
          <p:cNvSpPr/>
          <p:nvPr/>
        </p:nvSpPr>
        <p:spPr>
          <a:xfrm>
            <a:off x="819688" y="1316052"/>
            <a:ext cx="532961" cy="53560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A</a:t>
            </a:r>
            <a:endParaRPr lang="en-US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36572A-AF15-00FE-2785-0F0BC382610C}"/>
              </a:ext>
            </a:extLst>
          </p:cNvPr>
          <p:cNvSpPr txBox="1"/>
          <p:nvPr/>
        </p:nvSpPr>
        <p:spPr>
          <a:xfrm>
            <a:off x="1406217" y="1363471"/>
            <a:ext cx="2529177" cy="440769"/>
          </a:xfrm>
          <a:prstGeom prst="snip2Diag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One Step – LN2 Primary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DC8314-3B1D-F06F-144D-862BB82B2C43}"/>
              </a:ext>
            </a:extLst>
          </p:cNvPr>
          <p:cNvSpPr txBox="1"/>
          <p:nvPr/>
        </p:nvSpPr>
        <p:spPr>
          <a:xfrm>
            <a:off x="2575808" y="5369361"/>
            <a:ext cx="19911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PLANET Chamber</a:t>
            </a:r>
          </a:p>
          <a:p>
            <a:r>
              <a:rPr lang="en-US" sz="1100"/>
              <a:t>*Not pressurized</a:t>
            </a:r>
          </a:p>
        </p:txBody>
      </p:sp>
      <p:sp>
        <p:nvSpPr>
          <p:cNvPr id="27" name="Cylinder 26">
            <a:extLst>
              <a:ext uri="{FF2B5EF4-FFF2-40B4-BE49-F238E27FC236}">
                <a16:creationId xmlns:a16="http://schemas.microsoft.com/office/drawing/2014/main" id="{2CEA2A54-6F1B-190C-7DD5-0BF6527429E9}"/>
              </a:ext>
            </a:extLst>
          </p:cNvPr>
          <p:cNvSpPr/>
          <p:nvPr/>
        </p:nvSpPr>
        <p:spPr>
          <a:xfrm>
            <a:off x="596717" y="3755320"/>
            <a:ext cx="512747" cy="1651584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B3EE8BB1-32CA-14E0-A24E-A060CFBDE376}"/>
              </a:ext>
            </a:extLst>
          </p:cNvPr>
          <p:cNvCxnSpPr>
            <a:cxnSpLocks/>
            <a:stCxn id="27" idx="1"/>
          </p:cNvCxnSpPr>
          <p:nvPr/>
        </p:nvCxnSpPr>
        <p:spPr>
          <a:xfrm rot="5400000" flipH="1" flipV="1">
            <a:off x="1116501" y="2609872"/>
            <a:ext cx="882038" cy="1408858"/>
          </a:xfrm>
          <a:prstGeom prst="curvedConnector2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16B0B71-D2B2-BE1F-C797-50E4F23ABE3A}"/>
              </a:ext>
            </a:extLst>
          </p:cNvPr>
          <p:cNvSpPr txBox="1"/>
          <p:nvPr/>
        </p:nvSpPr>
        <p:spPr>
          <a:xfrm>
            <a:off x="735863" y="5363235"/>
            <a:ext cx="616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LN2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0E1983-FDF0-4DAA-508F-588CC03B136B}"/>
              </a:ext>
            </a:extLst>
          </p:cNvPr>
          <p:cNvSpPr txBox="1"/>
          <p:nvPr/>
        </p:nvSpPr>
        <p:spPr>
          <a:xfrm>
            <a:off x="2734922" y="2534728"/>
            <a:ext cx="895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LN2 Lid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AD25C65-9554-6514-3F5C-634EDC5F4327}"/>
              </a:ext>
            </a:extLst>
          </p:cNvPr>
          <p:cNvSpPr/>
          <p:nvPr/>
        </p:nvSpPr>
        <p:spPr>
          <a:xfrm>
            <a:off x="5927116" y="1316052"/>
            <a:ext cx="532961" cy="53560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  <a:endParaRPr lang="en-US" b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8DAD51-F8B3-8733-B8A5-C63A69EB1A7E}"/>
              </a:ext>
            </a:extLst>
          </p:cNvPr>
          <p:cNvSpPr txBox="1"/>
          <p:nvPr/>
        </p:nvSpPr>
        <p:spPr>
          <a:xfrm>
            <a:off x="6513645" y="1363471"/>
            <a:ext cx="2681630" cy="440769"/>
          </a:xfrm>
          <a:prstGeom prst="snip2Diag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Two Step – Freezer &amp; LN2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68C617F-4610-C816-4F53-AA23678B035C}"/>
              </a:ext>
            </a:extLst>
          </p:cNvPr>
          <p:cNvSpPr/>
          <p:nvPr/>
        </p:nvSpPr>
        <p:spPr>
          <a:xfrm>
            <a:off x="5958274" y="2851196"/>
            <a:ext cx="959436" cy="7204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2DCE80-9675-0D59-B863-2AFB9DA95392}"/>
              </a:ext>
            </a:extLst>
          </p:cNvPr>
          <p:cNvSpPr/>
          <p:nvPr/>
        </p:nvSpPr>
        <p:spPr>
          <a:xfrm>
            <a:off x="5958274" y="3571663"/>
            <a:ext cx="959436" cy="1709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66736B2-C3BA-3BBD-2714-624DB77EA43E}"/>
              </a:ext>
            </a:extLst>
          </p:cNvPr>
          <p:cNvSpPr/>
          <p:nvPr/>
        </p:nvSpPr>
        <p:spPr>
          <a:xfrm>
            <a:off x="5582064" y="2254854"/>
            <a:ext cx="1756025" cy="1775366"/>
          </a:xfrm>
          <a:prstGeom prst="rect">
            <a:avLst/>
          </a:prstGeom>
          <a:solidFill>
            <a:schemeClr val="accent5">
              <a:alpha val="14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FCD2900-682D-3BEE-C8C1-DE9106F08BC0}"/>
              </a:ext>
            </a:extLst>
          </p:cNvPr>
          <p:cNvSpPr txBox="1"/>
          <p:nvPr/>
        </p:nvSpPr>
        <p:spPr>
          <a:xfrm>
            <a:off x="5449693" y="1885522"/>
            <a:ext cx="878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Freezer</a:t>
            </a:r>
          </a:p>
        </p:txBody>
      </p:sp>
      <p:sp>
        <p:nvSpPr>
          <p:cNvPr id="71" name="Title 4">
            <a:extLst>
              <a:ext uri="{FF2B5EF4-FFF2-40B4-BE49-F238E27FC236}">
                <a16:creationId xmlns:a16="http://schemas.microsoft.com/office/drawing/2014/main" id="{B6A3F523-E5C5-4262-9BC2-9A31E8C39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Cool Down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86DF58E-DD95-7672-DA95-30C86BEEA2F5}"/>
              </a:ext>
            </a:extLst>
          </p:cNvPr>
          <p:cNvSpPr txBox="1"/>
          <p:nvPr/>
        </p:nvSpPr>
        <p:spPr>
          <a:xfrm>
            <a:off x="3445001" y="937568"/>
            <a:ext cx="4161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Sample is ready. Assume at 295K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0D037E-53D7-4EF6-8ECC-2533CDE10C17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23439086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79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1B4D0B-254D-39ED-2C4F-7D4779BC0944}"/>
              </a:ext>
            </a:extLst>
          </p:cNvPr>
          <p:cNvSpPr/>
          <p:nvPr/>
        </p:nvSpPr>
        <p:spPr>
          <a:xfrm>
            <a:off x="2261949" y="2924294"/>
            <a:ext cx="959436" cy="7204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916723-704E-5998-C68A-52B0E8E6442A}"/>
              </a:ext>
            </a:extLst>
          </p:cNvPr>
          <p:cNvSpPr/>
          <p:nvPr/>
        </p:nvSpPr>
        <p:spPr>
          <a:xfrm>
            <a:off x="2261949" y="3644761"/>
            <a:ext cx="959436" cy="1709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3904B8-96C7-5D0C-5C3E-EC2DA9E91FA5}"/>
              </a:ext>
            </a:extLst>
          </p:cNvPr>
          <p:cNvSpPr/>
          <p:nvPr/>
        </p:nvSpPr>
        <p:spPr>
          <a:xfrm>
            <a:off x="1657506" y="3815677"/>
            <a:ext cx="2170632" cy="1709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76D6DF-01F9-C073-A096-A2BCC1664DB3}"/>
              </a:ext>
            </a:extLst>
          </p:cNvPr>
          <p:cNvSpPr/>
          <p:nvPr/>
        </p:nvSpPr>
        <p:spPr>
          <a:xfrm>
            <a:off x="1657506" y="3986593"/>
            <a:ext cx="126392" cy="960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B186B1-2500-C5C9-6211-4F85573B402A}"/>
              </a:ext>
            </a:extLst>
          </p:cNvPr>
          <p:cNvSpPr/>
          <p:nvPr/>
        </p:nvSpPr>
        <p:spPr>
          <a:xfrm>
            <a:off x="3701746" y="3986593"/>
            <a:ext cx="126392" cy="960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D96CBB-4EB1-BEFD-73E9-EFAE8F5B7FC3}"/>
              </a:ext>
            </a:extLst>
          </p:cNvPr>
          <p:cNvSpPr/>
          <p:nvPr/>
        </p:nvSpPr>
        <p:spPr>
          <a:xfrm>
            <a:off x="1914251" y="3976509"/>
            <a:ext cx="126392" cy="43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1D5234-C2EE-B4AA-F15A-285AE4CC4457}"/>
              </a:ext>
            </a:extLst>
          </p:cNvPr>
          <p:cNvSpPr/>
          <p:nvPr/>
        </p:nvSpPr>
        <p:spPr>
          <a:xfrm>
            <a:off x="3445001" y="3976509"/>
            <a:ext cx="126392" cy="43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BEA6AA-C754-B01A-EB1D-4CD8CD392D58}"/>
              </a:ext>
            </a:extLst>
          </p:cNvPr>
          <p:cNvSpPr/>
          <p:nvPr/>
        </p:nvSpPr>
        <p:spPr>
          <a:xfrm>
            <a:off x="2261950" y="2822271"/>
            <a:ext cx="959435" cy="102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65A562E-C3E0-F0B4-FF2E-254AABDD5AE5}"/>
              </a:ext>
            </a:extLst>
          </p:cNvPr>
          <p:cNvSpPr/>
          <p:nvPr/>
        </p:nvSpPr>
        <p:spPr>
          <a:xfrm>
            <a:off x="1352649" y="2207435"/>
            <a:ext cx="2714771" cy="3161926"/>
          </a:xfrm>
          <a:prstGeom prst="roundRect">
            <a:avLst/>
          </a:prstGeom>
          <a:solidFill>
            <a:schemeClr val="bg1">
              <a:lumMod val="85000"/>
              <a:alpha val="24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451470B-891E-EED3-5DD1-93B75C1AB56A}"/>
              </a:ext>
            </a:extLst>
          </p:cNvPr>
          <p:cNvSpPr/>
          <p:nvPr/>
        </p:nvSpPr>
        <p:spPr>
          <a:xfrm>
            <a:off x="819688" y="1316052"/>
            <a:ext cx="532961" cy="53560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A</a:t>
            </a:r>
            <a:endParaRPr lang="en-US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36572A-AF15-00FE-2785-0F0BC382610C}"/>
              </a:ext>
            </a:extLst>
          </p:cNvPr>
          <p:cNvSpPr txBox="1"/>
          <p:nvPr/>
        </p:nvSpPr>
        <p:spPr>
          <a:xfrm>
            <a:off x="1406217" y="1363471"/>
            <a:ext cx="2529177" cy="440769"/>
          </a:xfrm>
          <a:prstGeom prst="snip2Diag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One Step – LN2 Primary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DC8314-3B1D-F06F-144D-862BB82B2C43}"/>
              </a:ext>
            </a:extLst>
          </p:cNvPr>
          <p:cNvSpPr txBox="1"/>
          <p:nvPr/>
        </p:nvSpPr>
        <p:spPr>
          <a:xfrm>
            <a:off x="2575808" y="5369361"/>
            <a:ext cx="19911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PLANET Chamber</a:t>
            </a:r>
          </a:p>
          <a:p>
            <a:r>
              <a:rPr lang="en-US" sz="1100"/>
              <a:t>*Not pressurized</a:t>
            </a:r>
          </a:p>
        </p:txBody>
      </p:sp>
      <p:sp>
        <p:nvSpPr>
          <p:cNvPr id="27" name="Cylinder 26">
            <a:extLst>
              <a:ext uri="{FF2B5EF4-FFF2-40B4-BE49-F238E27FC236}">
                <a16:creationId xmlns:a16="http://schemas.microsoft.com/office/drawing/2014/main" id="{2CEA2A54-6F1B-190C-7DD5-0BF6527429E9}"/>
              </a:ext>
            </a:extLst>
          </p:cNvPr>
          <p:cNvSpPr/>
          <p:nvPr/>
        </p:nvSpPr>
        <p:spPr>
          <a:xfrm>
            <a:off x="596717" y="3755320"/>
            <a:ext cx="512747" cy="1651584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B3EE8BB1-32CA-14E0-A24E-A060CFBDE376}"/>
              </a:ext>
            </a:extLst>
          </p:cNvPr>
          <p:cNvCxnSpPr>
            <a:cxnSpLocks/>
            <a:stCxn id="27" idx="1"/>
          </p:cNvCxnSpPr>
          <p:nvPr/>
        </p:nvCxnSpPr>
        <p:spPr>
          <a:xfrm rot="5400000" flipH="1" flipV="1">
            <a:off x="1116501" y="2609872"/>
            <a:ext cx="882038" cy="1408858"/>
          </a:xfrm>
          <a:prstGeom prst="curvedConnector2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16B0B71-D2B2-BE1F-C797-50E4F23ABE3A}"/>
              </a:ext>
            </a:extLst>
          </p:cNvPr>
          <p:cNvSpPr txBox="1"/>
          <p:nvPr/>
        </p:nvSpPr>
        <p:spPr>
          <a:xfrm>
            <a:off x="735863" y="5363235"/>
            <a:ext cx="616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LN2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0E1983-FDF0-4DAA-508F-588CC03B136B}"/>
              </a:ext>
            </a:extLst>
          </p:cNvPr>
          <p:cNvSpPr txBox="1"/>
          <p:nvPr/>
        </p:nvSpPr>
        <p:spPr>
          <a:xfrm>
            <a:off x="2734922" y="2534728"/>
            <a:ext cx="895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LN2 Lid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AD25C65-9554-6514-3F5C-634EDC5F4327}"/>
              </a:ext>
            </a:extLst>
          </p:cNvPr>
          <p:cNvSpPr/>
          <p:nvPr/>
        </p:nvSpPr>
        <p:spPr>
          <a:xfrm>
            <a:off x="5927116" y="1316052"/>
            <a:ext cx="532961" cy="53560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  <a:endParaRPr lang="en-US" b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8DAD51-F8B3-8733-B8A5-C63A69EB1A7E}"/>
              </a:ext>
            </a:extLst>
          </p:cNvPr>
          <p:cNvSpPr txBox="1"/>
          <p:nvPr/>
        </p:nvSpPr>
        <p:spPr>
          <a:xfrm>
            <a:off x="6513645" y="1363471"/>
            <a:ext cx="2681630" cy="440769"/>
          </a:xfrm>
          <a:prstGeom prst="snip2Diag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Two Step – Freezer &amp; LN2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68C617F-4610-C816-4F53-AA23678B035C}"/>
              </a:ext>
            </a:extLst>
          </p:cNvPr>
          <p:cNvSpPr/>
          <p:nvPr/>
        </p:nvSpPr>
        <p:spPr>
          <a:xfrm>
            <a:off x="5958274" y="2851196"/>
            <a:ext cx="959436" cy="7204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2DCE80-9675-0D59-B863-2AFB9DA95392}"/>
              </a:ext>
            </a:extLst>
          </p:cNvPr>
          <p:cNvSpPr/>
          <p:nvPr/>
        </p:nvSpPr>
        <p:spPr>
          <a:xfrm>
            <a:off x="5958274" y="3571663"/>
            <a:ext cx="959436" cy="1709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66736B2-C3BA-3BBD-2714-624DB77EA43E}"/>
              </a:ext>
            </a:extLst>
          </p:cNvPr>
          <p:cNvSpPr/>
          <p:nvPr/>
        </p:nvSpPr>
        <p:spPr>
          <a:xfrm>
            <a:off x="5582064" y="2254854"/>
            <a:ext cx="1756025" cy="1775366"/>
          </a:xfrm>
          <a:prstGeom prst="rect">
            <a:avLst/>
          </a:prstGeom>
          <a:solidFill>
            <a:schemeClr val="accent5">
              <a:alpha val="14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FCD2900-682D-3BEE-C8C1-DE9106F08BC0}"/>
              </a:ext>
            </a:extLst>
          </p:cNvPr>
          <p:cNvSpPr txBox="1"/>
          <p:nvPr/>
        </p:nvSpPr>
        <p:spPr>
          <a:xfrm>
            <a:off x="5449693" y="1885522"/>
            <a:ext cx="878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Freezer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E6FFC32-39E7-C678-2B51-60A3F1895F67}"/>
              </a:ext>
            </a:extLst>
          </p:cNvPr>
          <p:cNvSpPr txBox="1"/>
          <p:nvPr/>
        </p:nvSpPr>
        <p:spPr>
          <a:xfrm>
            <a:off x="7459350" y="1959696"/>
            <a:ext cx="117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Transfer at 260K</a:t>
            </a:r>
          </a:p>
        </p:txBody>
      </p:sp>
      <p:sp>
        <p:nvSpPr>
          <p:cNvPr id="47" name="Title 4">
            <a:extLst>
              <a:ext uri="{FF2B5EF4-FFF2-40B4-BE49-F238E27FC236}">
                <a16:creationId xmlns:a16="http://schemas.microsoft.com/office/drawing/2014/main" id="{66DC61C3-CA00-9226-D8AD-42D73D5F2657}"/>
              </a:ext>
            </a:extLst>
          </p:cNvPr>
          <p:cNvSpPr txBox="1">
            <a:spLocks/>
          </p:cNvSpPr>
          <p:nvPr/>
        </p:nvSpPr>
        <p:spPr>
          <a:xfrm>
            <a:off x="819688" y="0"/>
            <a:ext cx="8631961" cy="960276"/>
          </a:xfrm>
          <a:prstGeom prst="rect">
            <a:avLst/>
          </a:prstGeom>
        </p:spPr>
        <p:txBody>
          <a:bodyPr vert="horz" lIns="0" tIns="0" rIns="0" bIns="0" rtlCol="0" anchor="b">
            <a:normAutofit fontScale="9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/>
              <a:t>Operating Procedure – Cool Down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B8E124-4B67-8205-5FBB-3ACF0665838A}"/>
              </a:ext>
            </a:extLst>
          </p:cNvPr>
          <p:cNvSpPr txBox="1"/>
          <p:nvPr/>
        </p:nvSpPr>
        <p:spPr>
          <a:xfrm>
            <a:off x="3445001" y="937568"/>
            <a:ext cx="4161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Sample is ready. Assume at 295K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DFE780-206B-A09B-D2CC-30392E4AF911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17187845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liquid and gas&#10;&#10;Description automatically generated">
            <a:extLst>
              <a:ext uri="{FF2B5EF4-FFF2-40B4-BE49-F238E27FC236}">
                <a16:creationId xmlns:a16="http://schemas.microsoft.com/office/drawing/2014/main" id="{EC27274B-2D73-9F8E-FD04-2B75E731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33006"/>
            <a:ext cx="7650443" cy="5661329"/>
          </a:xfrm>
          <a:prstGeom prst="rect">
            <a:avLst/>
          </a:prstGeom>
          <a:noFill/>
        </p:spPr>
      </p:pic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327D2112-925F-F873-D8CE-2219FC61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D7770455-B3AC-2A3D-9685-1D64A7B1693B}"/>
              </a:ext>
            </a:extLst>
          </p:cNvPr>
          <p:cNvSpPr/>
          <p:nvPr/>
        </p:nvSpPr>
        <p:spPr>
          <a:xfrm flipH="1">
            <a:off x="4096116" y="3898435"/>
            <a:ext cx="365760" cy="384048"/>
          </a:xfrm>
          <a:prstGeom prst="star5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45D89E-56EF-B082-3950-F3D375CB4B2F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2BECD5-47AF-EFEB-6530-A80F6256E69F}"/>
              </a:ext>
            </a:extLst>
          </p:cNvPr>
          <p:cNvCxnSpPr>
            <a:cxnSpLocks/>
          </p:cNvCxnSpPr>
          <p:nvPr/>
        </p:nvCxnSpPr>
        <p:spPr>
          <a:xfrm>
            <a:off x="2863596" y="4061275"/>
            <a:ext cx="1232520" cy="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29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80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1B4D0B-254D-39ED-2C4F-7D4779BC0944}"/>
              </a:ext>
            </a:extLst>
          </p:cNvPr>
          <p:cNvSpPr/>
          <p:nvPr/>
        </p:nvSpPr>
        <p:spPr>
          <a:xfrm>
            <a:off x="2261949" y="2924294"/>
            <a:ext cx="959436" cy="7204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916723-704E-5998-C68A-52B0E8E6442A}"/>
              </a:ext>
            </a:extLst>
          </p:cNvPr>
          <p:cNvSpPr/>
          <p:nvPr/>
        </p:nvSpPr>
        <p:spPr>
          <a:xfrm>
            <a:off x="2261949" y="3644761"/>
            <a:ext cx="959436" cy="1709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3904B8-96C7-5D0C-5C3E-EC2DA9E91FA5}"/>
              </a:ext>
            </a:extLst>
          </p:cNvPr>
          <p:cNvSpPr/>
          <p:nvPr/>
        </p:nvSpPr>
        <p:spPr>
          <a:xfrm>
            <a:off x="1657506" y="3815677"/>
            <a:ext cx="2170632" cy="1709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76D6DF-01F9-C073-A096-A2BCC1664DB3}"/>
              </a:ext>
            </a:extLst>
          </p:cNvPr>
          <p:cNvSpPr/>
          <p:nvPr/>
        </p:nvSpPr>
        <p:spPr>
          <a:xfrm>
            <a:off x="1657506" y="3986593"/>
            <a:ext cx="126392" cy="960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B186B1-2500-C5C9-6211-4F85573B402A}"/>
              </a:ext>
            </a:extLst>
          </p:cNvPr>
          <p:cNvSpPr/>
          <p:nvPr/>
        </p:nvSpPr>
        <p:spPr>
          <a:xfrm>
            <a:off x="3701746" y="3986593"/>
            <a:ext cx="126392" cy="960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D96CBB-4EB1-BEFD-73E9-EFAE8F5B7FC3}"/>
              </a:ext>
            </a:extLst>
          </p:cNvPr>
          <p:cNvSpPr/>
          <p:nvPr/>
        </p:nvSpPr>
        <p:spPr>
          <a:xfrm>
            <a:off x="1914251" y="3976509"/>
            <a:ext cx="126392" cy="43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1D5234-C2EE-B4AA-F15A-285AE4CC4457}"/>
              </a:ext>
            </a:extLst>
          </p:cNvPr>
          <p:cNvSpPr/>
          <p:nvPr/>
        </p:nvSpPr>
        <p:spPr>
          <a:xfrm>
            <a:off x="3445001" y="3976509"/>
            <a:ext cx="126392" cy="43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BEA6AA-C754-B01A-EB1D-4CD8CD392D58}"/>
              </a:ext>
            </a:extLst>
          </p:cNvPr>
          <p:cNvSpPr/>
          <p:nvPr/>
        </p:nvSpPr>
        <p:spPr>
          <a:xfrm>
            <a:off x="2261950" y="2822271"/>
            <a:ext cx="959435" cy="102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65A562E-C3E0-F0B4-FF2E-254AABDD5AE5}"/>
              </a:ext>
            </a:extLst>
          </p:cNvPr>
          <p:cNvSpPr/>
          <p:nvPr/>
        </p:nvSpPr>
        <p:spPr>
          <a:xfrm>
            <a:off x="1352649" y="2207435"/>
            <a:ext cx="2714771" cy="3161926"/>
          </a:xfrm>
          <a:prstGeom prst="roundRect">
            <a:avLst/>
          </a:prstGeom>
          <a:solidFill>
            <a:schemeClr val="bg1">
              <a:lumMod val="85000"/>
              <a:alpha val="24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451470B-891E-EED3-5DD1-93B75C1AB56A}"/>
              </a:ext>
            </a:extLst>
          </p:cNvPr>
          <p:cNvSpPr/>
          <p:nvPr/>
        </p:nvSpPr>
        <p:spPr>
          <a:xfrm>
            <a:off x="819688" y="1316052"/>
            <a:ext cx="532961" cy="53560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A</a:t>
            </a:r>
            <a:endParaRPr lang="en-US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36572A-AF15-00FE-2785-0F0BC382610C}"/>
              </a:ext>
            </a:extLst>
          </p:cNvPr>
          <p:cNvSpPr txBox="1"/>
          <p:nvPr/>
        </p:nvSpPr>
        <p:spPr>
          <a:xfrm>
            <a:off x="1406217" y="1363471"/>
            <a:ext cx="2529177" cy="440769"/>
          </a:xfrm>
          <a:prstGeom prst="snip2Diag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One Step – LN2 Primary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DC8314-3B1D-F06F-144D-862BB82B2C43}"/>
              </a:ext>
            </a:extLst>
          </p:cNvPr>
          <p:cNvSpPr txBox="1"/>
          <p:nvPr/>
        </p:nvSpPr>
        <p:spPr>
          <a:xfrm>
            <a:off x="2575808" y="5369361"/>
            <a:ext cx="19911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PLANET Chamber</a:t>
            </a:r>
          </a:p>
          <a:p>
            <a:r>
              <a:rPr lang="en-US" sz="1100"/>
              <a:t>*Not pressurized</a:t>
            </a:r>
          </a:p>
        </p:txBody>
      </p:sp>
      <p:sp>
        <p:nvSpPr>
          <p:cNvPr id="27" name="Cylinder 26">
            <a:extLst>
              <a:ext uri="{FF2B5EF4-FFF2-40B4-BE49-F238E27FC236}">
                <a16:creationId xmlns:a16="http://schemas.microsoft.com/office/drawing/2014/main" id="{2CEA2A54-6F1B-190C-7DD5-0BF6527429E9}"/>
              </a:ext>
            </a:extLst>
          </p:cNvPr>
          <p:cNvSpPr/>
          <p:nvPr/>
        </p:nvSpPr>
        <p:spPr>
          <a:xfrm>
            <a:off x="596717" y="3755320"/>
            <a:ext cx="512747" cy="1651584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B3EE8BB1-32CA-14E0-A24E-A060CFBDE376}"/>
              </a:ext>
            </a:extLst>
          </p:cNvPr>
          <p:cNvCxnSpPr>
            <a:cxnSpLocks/>
            <a:stCxn id="27" idx="1"/>
          </p:cNvCxnSpPr>
          <p:nvPr/>
        </p:nvCxnSpPr>
        <p:spPr>
          <a:xfrm rot="5400000" flipH="1" flipV="1">
            <a:off x="1116501" y="2609872"/>
            <a:ext cx="882038" cy="1408858"/>
          </a:xfrm>
          <a:prstGeom prst="curvedConnector2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16B0B71-D2B2-BE1F-C797-50E4F23ABE3A}"/>
              </a:ext>
            </a:extLst>
          </p:cNvPr>
          <p:cNvSpPr txBox="1"/>
          <p:nvPr/>
        </p:nvSpPr>
        <p:spPr>
          <a:xfrm>
            <a:off x="735863" y="5363235"/>
            <a:ext cx="616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LN2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0E1983-FDF0-4DAA-508F-588CC03B136B}"/>
              </a:ext>
            </a:extLst>
          </p:cNvPr>
          <p:cNvSpPr txBox="1"/>
          <p:nvPr/>
        </p:nvSpPr>
        <p:spPr>
          <a:xfrm>
            <a:off x="2734922" y="2534728"/>
            <a:ext cx="895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LN2 Lid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AD25C65-9554-6514-3F5C-634EDC5F4327}"/>
              </a:ext>
            </a:extLst>
          </p:cNvPr>
          <p:cNvSpPr/>
          <p:nvPr/>
        </p:nvSpPr>
        <p:spPr>
          <a:xfrm>
            <a:off x="5927116" y="1316052"/>
            <a:ext cx="532961" cy="53560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  <a:endParaRPr lang="en-US" b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8DAD51-F8B3-8733-B8A5-C63A69EB1A7E}"/>
              </a:ext>
            </a:extLst>
          </p:cNvPr>
          <p:cNvSpPr txBox="1"/>
          <p:nvPr/>
        </p:nvSpPr>
        <p:spPr>
          <a:xfrm>
            <a:off x="6513645" y="1363471"/>
            <a:ext cx="2681630" cy="440769"/>
          </a:xfrm>
          <a:prstGeom prst="snip2Diag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Two Step – Freezer &amp; LN2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68C617F-4610-C816-4F53-AA23678B035C}"/>
              </a:ext>
            </a:extLst>
          </p:cNvPr>
          <p:cNvSpPr/>
          <p:nvPr/>
        </p:nvSpPr>
        <p:spPr>
          <a:xfrm>
            <a:off x="5958274" y="2851196"/>
            <a:ext cx="959436" cy="7204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2DCE80-9675-0D59-B863-2AFB9DA95392}"/>
              </a:ext>
            </a:extLst>
          </p:cNvPr>
          <p:cNvSpPr/>
          <p:nvPr/>
        </p:nvSpPr>
        <p:spPr>
          <a:xfrm>
            <a:off x="5958274" y="3571663"/>
            <a:ext cx="959436" cy="1709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66736B2-C3BA-3BBD-2714-624DB77EA43E}"/>
              </a:ext>
            </a:extLst>
          </p:cNvPr>
          <p:cNvSpPr/>
          <p:nvPr/>
        </p:nvSpPr>
        <p:spPr>
          <a:xfrm>
            <a:off x="5582064" y="2254854"/>
            <a:ext cx="1756025" cy="1775366"/>
          </a:xfrm>
          <a:prstGeom prst="rect">
            <a:avLst/>
          </a:prstGeom>
          <a:solidFill>
            <a:schemeClr val="accent5">
              <a:alpha val="14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FCD2900-682D-3BEE-C8C1-DE9106F08BC0}"/>
              </a:ext>
            </a:extLst>
          </p:cNvPr>
          <p:cNvSpPr txBox="1"/>
          <p:nvPr/>
        </p:nvSpPr>
        <p:spPr>
          <a:xfrm>
            <a:off x="5449693" y="1885522"/>
            <a:ext cx="878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Freezer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E6FFC32-39E7-C678-2B51-60A3F1895F67}"/>
              </a:ext>
            </a:extLst>
          </p:cNvPr>
          <p:cNvSpPr txBox="1"/>
          <p:nvPr/>
        </p:nvSpPr>
        <p:spPr>
          <a:xfrm>
            <a:off x="7459350" y="1959696"/>
            <a:ext cx="117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Transfer at 260K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391746-EBC7-7025-0958-6435BEA05EA2}"/>
              </a:ext>
            </a:extLst>
          </p:cNvPr>
          <p:cNvSpPr/>
          <p:nvPr/>
        </p:nvSpPr>
        <p:spPr>
          <a:xfrm>
            <a:off x="8653453" y="3593675"/>
            <a:ext cx="959436" cy="7204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791E06-087E-EC68-699C-E0FA701D4CA8}"/>
              </a:ext>
            </a:extLst>
          </p:cNvPr>
          <p:cNvSpPr/>
          <p:nvPr/>
        </p:nvSpPr>
        <p:spPr>
          <a:xfrm>
            <a:off x="8653453" y="4314142"/>
            <a:ext cx="959436" cy="1709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1B2E75-FFDC-0696-E0B9-19CE01E31149}"/>
              </a:ext>
            </a:extLst>
          </p:cNvPr>
          <p:cNvSpPr/>
          <p:nvPr/>
        </p:nvSpPr>
        <p:spPr>
          <a:xfrm>
            <a:off x="8049010" y="4485058"/>
            <a:ext cx="2170632" cy="1709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C4B370-CC01-87D1-D646-F97145EE9703}"/>
              </a:ext>
            </a:extLst>
          </p:cNvPr>
          <p:cNvSpPr/>
          <p:nvPr/>
        </p:nvSpPr>
        <p:spPr>
          <a:xfrm>
            <a:off x="8049010" y="4655974"/>
            <a:ext cx="126392" cy="960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9768A-9503-27A7-363D-FE3BCE4CD858}"/>
              </a:ext>
            </a:extLst>
          </p:cNvPr>
          <p:cNvSpPr/>
          <p:nvPr/>
        </p:nvSpPr>
        <p:spPr>
          <a:xfrm>
            <a:off x="10093250" y="4655974"/>
            <a:ext cx="126392" cy="960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56E04C-715A-344D-520A-B91278361F61}"/>
              </a:ext>
            </a:extLst>
          </p:cNvPr>
          <p:cNvSpPr/>
          <p:nvPr/>
        </p:nvSpPr>
        <p:spPr>
          <a:xfrm>
            <a:off x="8305755" y="4645890"/>
            <a:ext cx="126392" cy="43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71438E-9EE2-EBE4-B6AE-1CD77F2BF76D}"/>
              </a:ext>
            </a:extLst>
          </p:cNvPr>
          <p:cNvSpPr/>
          <p:nvPr/>
        </p:nvSpPr>
        <p:spPr>
          <a:xfrm>
            <a:off x="9836505" y="4645890"/>
            <a:ext cx="126392" cy="435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2751A5-FB07-0466-E858-AF4D0A637B90}"/>
              </a:ext>
            </a:extLst>
          </p:cNvPr>
          <p:cNvSpPr/>
          <p:nvPr/>
        </p:nvSpPr>
        <p:spPr>
          <a:xfrm>
            <a:off x="8653454" y="3491652"/>
            <a:ext cx="959435" cy="102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1FECF6-EE40-B4BC-F833-4687AB429E5E}"/>
              </a:ext>
            </a:extLst>
          </p:cNvPr>
          <p:cNvSpPr/>
          <p:nvPr/>
        </p:nvSpPr>
        <p:spPr>
          <a:xfrm>
            <a:off x="7744153" y="2876816"/>
            <a:ext cx="2714771" cy="3161926"/>
          </a:xfrm>
          <a:prstGeom prst="roundRect">
            <a:avLst/>
          </a:prstGeom>
          <a:solidFill>
            <a:schemeClr val="bg1">
              <a:lumMod val="85000"/>
              <a:alpha val="24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1234AB-28B7-4ABF-35A2-5B4457D10FFA}"/>
              </a:ext>
            </a:extLst>
          </p:cNvPr>
          <p:cNvSpPr txBox="1"/>
          <p:nvPr/>
        </p:nvSpPr>
        <p:spPr>
          <a:xfrm>
            <a:off x="9317422" y="2379987"/>
            <a:ext cx="19911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PLANET Chamber</a:t>
            </a:r>
          </a:p>
          <a:p>
            <a:r>
              <a:rPr lang="en-US" sz="1100"/>
              <a:t>*Not pressurized</a:t>
            </a:r>
          </a:p>
        </p:txBody>
      </p:sp>
      <p:sp>
        <p:nvSpPr>
          <p:cNvPr id="34" name="Cylinder 33">
            <a:extLst>
              <a:ext uri="{FF2B5EF4-FFF2-40B4-BE49-F238E27FC236}">
                <a16:creationId xmlns:a16="http://schemas.microsoft.com/office/drawing/2014/main" id="{BC0CC489-07C9-45FA-2189-9E781CF0D041}"/>
              </a:ext>
            </a:extLst>
          </p:cNvPr>
          <p:cNvSpPr/>
          <p:nvPr/>
        </p:nvSpPr>
        <p:spPr>
          <a:xfrm>
            <a:off x="6988221" y="4424701"/>
            <a:ext cx="512747" cy="1651584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B071D63C-E5AB-3DCC-DCFD-8769A489EBB0}"/>
              </a:ext>
            </a:extLst>
          </p:cNvPr>
          <p:cNvCxnSpPr>
            <a:cxnSpLocks/>
            <a:stCxn id="34" idx="1"/>
          </p:cNvCxnSpPr>
          <p:nvPr/>
        </p:nvCxnSpPr>
        <p:spPr>
          <a:xfrm rot="5400000" flipH="1" flipV="1">
            <a:off x="7508005" y="3279253"/>
            <a:ext cx="882038" cy="1408858"/>
          </a:xfrm>
          <a:prstGeom prst="curvedConnector2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80DBF31-F8A5-02E3-1F22-C43C3294FC04}"/>
              </a:ext>
            </a:extLst>
          </p:cNvPr>
          <p:cNvSpPr txBox="1"/>
          <p:nvPr/>
        </p:nvSpPr>
        <p:spPr>
          <a:xfrm>
            <a:off x="7127367" y="6032616"/>
            <a:ext cx="616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LN2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9F7E74-FE12-BDE0-A296-1A7ADA1F25E1}"/>
              </a:ext>
            </a:extLst>
          </p:cNvPr>
          <p:cNvSpPr txBox="1"/>
          <p:nvPr/>
        </p:nvSpPr>
        <p:spPr>
          <a:xfrm>
            <a:off x="9126426" y="3204109"/>
            <a:ext cx="895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LN2 Lid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4CDCB507-D541-0E4D-5D77-AE33BED8DCCB}"/>
              </a:ext>
            </a:extLst>
          </p:cNvPr>
          <p:cNvCxnSpPr>
            <a:endCxn id="28" idx="0"/>
          </p:cNvCxnSpPr>
          <p:nvPr/>
        </p:nvCxnSpPr>
        <p:spPr>
          <a:xfrm>
            <a:off x="7338089" y="2686278"/>
            <a:ext cx="1763450" cy="190538"/>
          </a:xfrm>
          <a:prstGeom prst="bentConnector2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itle 4">
            <a:extLst>
              <a:ext uri="{FF2B5EF4-FFF2-40B4-BE49-F238E27FC236}">
                <a16:creationId xmlns:a16="http://schemas.microsoft.com/office/drawing/2014/main" id="{66DC61C3-CA00-9226-D8AD-42D73D5F2657}"/>
              </a:ext>
            </a:extLst>
          </p:cNvPr>
          <p:cNvSpPr txBox="1">
            <a:spLocks/>
          </p:cNvSpPr>
          <p:nvPr/>
        </p:nvSpPr>
        <p:spPr>
          <a:xfrm>
            <a:off x="819688" y="0"/>
            <a:ext cx="8631961" cy="960276"/>
          </a:xfrm>
          <a:prstGeom prst="rect">
            <a:avLst/>
          </a:prstGeom>
        </p:spPr>
        <p:txBody>
          <a:bodyPr vert="horz" lIns="0" tIns="0" rIns="0" bIns="0" rtlCol="0" anchor="b">
            <a:normAutofit fontScale="9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/>
              <a:t>Operating Procedure – Cool Down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4C8B7E-8447-57E3-93A4-F7DE729544FC}"/>
              </a:ext>
            </a:extLst>
          </p:cNvPr>
          <p:cNvSpPr txBox="1"/>
          <p:nvPr/>
        </p:nvSpPr>
        <p:spPr>
          <a:xfrm>
            <a:off x="3445001" y="937568"/>
            <a:ext cx="4161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Sample is ready. Assume at 295K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8FBE6B-39FB-43E1-F13D-9070A5E12285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25632177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F4465DB-8DEC-8B61-1E8C-0250BED4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2429A7-0644-7E6D-E76D-3C3A9214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Post 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7B1D-BAEC-1FA8-D59A-D90B3A901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81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57220ED-39FB-886C-D5FD-59D7D387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E31BB-B426-7A0A-2753-72F71823A1A7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06FE71-7D0D-0F68-AD9F-9B84C9518AFA}"/>
              </a:ext>
            </a:extLst>
          </p:cNvPr>
          <p:cNvSpPr/>
          <p:nvPr/>
        </p:nvSpPr>
        <p:spPr>
          <a:xfrm>
            <a:off x="1903061" y="1708177"/>
            <a:ext cx="3534266" cy="34459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8231EF-B0D7-4851-52A7-F54B011FB9E7}"/>
              </a:ext>
            </a:extLst>
          </p:cNvPr>
          <p:cNvSpPr/>
          <p:nvPr/>
        </p:nvSpPr>
        <p:spPr>
          <a:xfrm>
            <a:off x="819688" y="1703877"/>
            <a:ext cx="1079962" cy="343051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5AC86-A015-6225-00EA-6B36855F78C0}"/>
              </a:ext>
            </a:extLst>
          </p:cNvPr>
          <p:cNvSpPr/>
          <p:nvPr/>
        </p:nvSpPr>
        <p:spPr>
          <a:xfrm>
            <a:off x="1815905" y="3212105"/>
            <a:ext cx="170148" cy="444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8293311-D851-F7BD-4797-BEDA9954406C}"/>
              </a:ext>
            </a:extLst>
          </p:cNvPr>
          <p:cNvSpPr/>
          <p:nvPr/>
        </p:nvSpPr>
        <p:spPr>
          <a:xfrm>
            <a:off x="1162344" y="2479330"/>
            <a:ext cx="406463" cy="837951"/>
          </a:xfrm>
          <a:prstGeom prst="ellipse">
            <a:avLst/>
          </a:prstGeom>
          <a:solidFill>
            <a:srgbClr val="F0F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7" name="Chord 26">
            <a:extLst>
              <a:ext uri="{FF2B5EF4-FFF2-40B4-BE49-F238E27FC236}">
                <a16:creationId xmlns:a16="http://schemas.microsoft.com/office/drawing/2014/main" id="{82175C3F-79E1-4198-9AD2-B1BDFFA5F531}"/>
              </a:ext>
            </a:extLst>
          </p:cNvPr>
          <p:cNvSpPr/>
          <p:nvPr/>
        </p:nvSpPr>
        <p:spPr>
          <a:xfrm>
            <a:off x="1958727" y="1816200"/>
            <a:ext cx="3426575" cy="3318190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D671AF-8FEF-4CA3-A9B5-25FC5A3E5173}"/>
              </a:ext>
            </a:extLst>
          </p:cNvPr>
          <p:cNvSpPr/>
          <p:nvPr/>
        </p:nvSpPr>
        <p:spPr>
          <a:xfrm>
            <a:off x="3019998" y="2959877"/>
            <a:ext cx="1294322" cy="952049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A9531-91B4-4D25-9023-0B23D8E2693A}"/>
              </a:ext>
            </a:extLst>
          </p:cNvPr>
          <p:cNvSpPr/>
          <p:nvPr/>
        </p:nvSpPr>
        <p:spPr>
          <a:xfrm>
            <a:off x="3019998" y="3911927"/>
            <a:ext cx="1294322" cy="225854"/>
          </a:xfrm>
          <a:prstGeom prst="rect">
            <a:avLst/>
          </a:prstGeom>
          <a:solidFill>
            <a:srgbClr val="81B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4402B4-5594-499D-8ED4-8085B5F89510}"/>
              </a:ext>
            </a:extLst>
          </p:cNvPr>
          <p:cNvGrpSpPr/>
          <p:nvPr/>
        </p:nvGrpSpPr>
        <p:grpSpPr>
          <a:xfrm>
            <a:off x="3057604" y="3020724"/>
            <a:ext cx="1230867" cy="792961"/>
            <a:chOff x="7581900" y="3114575"/>
            <a:chExt cx="912399" cy="600076"/>
          </a:xfrm>
        </p:grpSpPr>
        <p:sp>
          <p:nvSpPr>
            <p:cNvPr id="33" name="Predefined Process 73">
              <a:extLst>
                <a:ext uri="{FF2B5EF4-FFF2-40B4-BE49-F238E27FC236}">
                  <a16:creationId xmlns:a16="http://schemas.microsoft.com/office/drawing/2014/main" id="{D111F7CE-247A-422A-B5DF-B91159529535}"/>
                </a:ext>
              </a:extLst>
            </p:cNvPr>
            <p:cNvSpPr/>
            <p:nvPr/>
          </p:nvSpPr>
          <p:spPr>
            <a:xfrm>
              <a:off x="7581900" y="3114575"/>
              <a:ext cx="912399" cy="600076"/>
            </a:xfrm>
            <a:prstGeom prst="flowChartPredefinedProcess">
              <a:avLst/>
            </a:prstGeom>
            <a:solidFill>
              <a:srgbClr val="B5838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DA5361E-0D4D-41EF-A003-F05416C59A18}"/>
                </a:ext>
              </a:extLst>
            </p:cNvPr>
            <p:cNvSpPr/>
            <p:nvPr/>
          </p:nvSpPr>
          <p:spPr>
            <a:xfrm>
              <a:off x="7616825" y="3205198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E3287CA-9113-4268-B669-7D4579BD6FE4}"/>
                </a:ext>
              </a:extLst>
            </p:cNvPr>
            <p:cNvSpPr/>
            <p:nvPr/>
          </p:nvSpPr>
          <p:spPr>
            <a:xfrm>
              <a:off x="7616824" y="3560721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9FFF0E7-B96B-4F9D-B5B0-BC2E3514E041}"/>
                </a:ext>
              </a:extLst>
            </p:cNvPr>
            <p:cNvSpPr/>
            <p:nvPr/>
          </p:nvSpPr>
          <p:spPr>
            <a:xfrm>
              <a:off x="8405575" y="3208657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24F3F74-6637-48F2-9D92-58D97D09B1B0}"/>
                </a:ext>
              </a:extLst>
            </p:cNvPr>
            <p:cNvSpPr/>
            <p:nvPr/>
          </p:nvSpPr>
          <p:spPr>
            <a:xfrm>
              <a:off x="8405575" y="3559925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E0A8492-8EB5-42E4-A42F-88D8635E28CD}"/>
              </a:ext>
            </a:extLst>
          </p:cNvPr>
          <p:cNvSpPr/>
          <p:nvPr/>
        </p:nvSpPr>
        <p:spPr>
          <a:xfrm>
            <a:off x="5905334" y="1583305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BD1F770-E9C3-4DA1-9384-2F594CA9C915}"/>
              </a:ext>
            </a:extLst>
          </p:cNvPr>
          <p:cNvSpPr/>
          <p:nvPr/>
        </p:nvSpPr>
        <p:spPr>
          <a:xfrm>
            <a:off x="6620256" y="1724781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Remove N2 Lid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14A5B1-8C8B-4CBB-B7F7-8C1DCB781AE8}"/>
              </a:ext>
            </a:extLst>
          </p:cNvPr>
          <p:cNvSpPr/>
          <p:nvPr/>
        </p:nvSpPr>
        <p:spPr>
          <a:xfrm>
            <a:off x="5905334" y="2814999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2.5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DDEB2F7-B8E8-4D00-846B-82971FE63277}"/>
              </a:ext>
            </a:extLst>
          </p:cNvPr>
          <p:cNvSpPr/>
          <p:nvPr/>
        </p:nvSpPr>
        <p:spPr>
          <a:xfrm>
            <a:off x="6620256" y="2956475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Add Styrofoam Lid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91A8419-44AB-4517-904B-D1281E3E85FA}"/>
              </a:ext>
            </a:extLst>
          </p:cNvPr>
          <p:cNvSpPr/>
          <p:nvPr/>
        </p:nvSpPr>
        <p:spPr>
          <a:xfrm>
            <a:off x="3019998" y="2835161"/>
            <a:ext cx="1294321" cy="13481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467D95B-0BB9-4959-BA37-F5F5735B5A22}"/>
              </a:ext>
            </a:extLst>
          </p:cNvPr>
          <p:cNvCxnSpPr>
            <a:cxnSpLocks/>
          </p:cNvCxnSpPr>
          <p:nvPr/>
        </p:nvCxnSpPr>
        <p:spPr>
          <a:xfrm>
            <a:off x="1958727" y="2875954"/>
            <a:ext cx="949522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EB66D42-F903-4ED5-A0C3-761FC2B765FE}"/>
              </a:ext>
            </a:extLst>
          </p:cNvPr>
          <p:cNvSpPr txBox="1"/>
          <p:nvPr/>
        </p:nvSpPr>
        <p:spPr>
          <a:xfrm>
            <a:off x="2581390" y="5533584"/>
            <a:ext cx="2171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LN2 Jacket Still Connected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B0A281-E96D-4615-ADA9-500CE855B5FE}"/>
              </a:ext>
            </a:extLst>
          </p:cNvPr>
          <p:cNvSpPr txBox="1"/>
          <p:nvPr/>
        </p:nvSpPr>
        <p:spPr>
          <a:xfrm>
            <a:off x="3995928" y="905421"/>
            <a:ext cx="322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170K-200K Reached</a:t>
            </a:r>
          </a:p>
        </p:txBody>
      </p:sp>
    </p:spTree>
    <p:extLst>
      <p:ext uri="{BB962C8B-B14F-4D97-AF65-F5344CB8AC3E}">
        <p14:creationId xmlns:p14="http://schemas.microsoft.com/office/powerpoint/2010/main" val="3496316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 sz="3200"/>
              <a:t>PLANET Chamber</a:t>
            </a:r>
            <a:br>
              <a:rPr lang="en-US" sz="2200"/>
            </a:br>
            <a:r>
              <a:rPr lang="en-US" sz="2200">
                <a:effectLst/>
              </a:rPr>
              <a:t>Planetary, Lunar, and Asteroid Natural Environments Testbed </a:t>
            </a:r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82</a:t>
            </a:fld>
            <a:endParaRPr lang="en-US"/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7C003F9B-A9B8-5378-F254-A3BB36EF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metal cylinder with many holes&#10;&#10;Description automatically generated">
            <a:extLst>
              <a:ext uri="{FF2B5EF4-FFF2-40B4-BE49-F238E27FC236}">
                <a16:creationId xmlns:a16="http://schemas.microsoft.com/office/drawing/2014/main" id="{C5829E54-0D23-CC54-EAE9-5F3E68076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18"/>
          <a:stretch/>
        </p:blipFill>
        <p:spPr>
          <a:xfrm>
            <a:off x="533400" y="1651508"/>
            <a:ext cx="6248399" cy="4352544"/>
          </a:xfrm>
          <a:prstGeom prst="rect">
            <a:avLst/>
          </a:prstGeom>
          <a:noFill/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CE3A5B-77C0-B915-50C4-546129F1E8E1}"/>
              </a:ext>
            </a:extLst>
          </p:cNvPr>
          <p:cNvSpPr/>
          <p:nvPr/>
        </p:nvSpPr>
        <p:spPr>
          <a:xfrm>
            <a:off x="7096538" y="1651508"/>
            <a:ext cx="3391232" cy="4352544"/>
          </a:xfrm>
          <a:prstGeom prst="roundRect">
            <a:avLst/>
          </a:prstGeom>
          <a:noFill/>
          <a:ln w="57150">
            <a:solidFill>
              <a:schemeClr val="tx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800">
                <a:solidFill>
                  <a:schemeClr val="tx1"/>
                </a:solidFill>
              </a:rPr>
              <a:t>A high-fidelity lunar surface environment inside a well equipped high-vacuum chamber at NASA’s Marshall Space Flight Center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8380BB-5EDD-F50B-EDC2-66626BB80FC5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3473897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82F5727-6239-86F7-DF1A-FC0436750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0833" y="1751197"/>
            <a:ext cx="4724400" cy="43513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Water ice in regolith will sublimate to gas if not cold enough before high vacuum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Water vapor condenses out of air when cooled before vacuum</a:t>
            </a:r>
          </a:p>
          <a:p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59F902E4-1DD8-58F1-6424-234D2FF24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DA1D5-D93A-CB08-674A-95C78885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83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F9AC7B-BEEF-B24E-188A-36A6139F3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1122"/>
            <a:ext cx="9601200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Current Issue</a:t>
            </a:r>
          </a:p>
        </p:txBody>
      </p:sp>
      <p:pic>
        <p:nvPicPr>
          <p:cNvPr id="2" name="Picture 1" descr="Sublimation | Definition, Examples, &amp; Facts | Britannica">
            <a:extLst>
              <a:ext uri="{FF2B5EF4-FFF2-40B4-BE49-F238E27FC236}">
                <a16:creationId xmlns:a16="http://schemas.microsoft.com/office/drawing/2014/main" id="{7552A265-5CCF-B133-1502-C2D2ACB77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94" y="1911983"/>
            <a:ext cx="4468483" cy="30340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AE55E6-1006-C61B-B39C-B8942C43264D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3257235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E0565F-6686-0B56-1F66-EED353ACBBFF}"/>
              </a:ext>
            </a:extLst>
          </p:cNvPr>
          <p:cNvSpPr/>
          <p:nvPr/>
        </p:nvSpPr>
        <p:spPr>
          <a:xfrm>
            <a:off x="497464" y="127224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0F64C52-7494-F6A1-19D3-C4BD98FA2826}"/>
              </a:ext>
            </a:extLst>
          </p:cNvPr>
          <p:cNvSpPr txBox="1">
            <a:spLocks/>
          </p:cNvSpPr>
          <p:nvPr/>
        </p:nvSpPr>
        <p:spPr>
          <a:xfrm>
            <a:off x="3732715" y="424962"/>
            <a:ext cx="3187318" cy="8109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Key</a:t>
            </a:r>
            <a:r>
              <a:rPr lang="en-US" sz="2800"/>
              <a:t> </a:t>
            </a:r>
            <a:r>
              <a:rPr lang="en-US">
                <a:solidFill>
                  <a:schemeClr val="tx2"/>
                </a:solidFill>
              </a:rPr>
              <a:t>Goals</a:t>
            </a:r>
          </a:p>
        </p:txBody>
      </p:sp>
      <p:pic>
        <p:nvPicPr>
          <p:cNvPr id="9" name="Graphic 8" descr="Snowflake outline">
            <a:extLst>
              <a:ext uri="{FF2B5EF4-FFF2-40B4-BE49-F238E27FC236}">
                <a16:creationId xmlns:a16="http://schemas.microsoft.com/office/drawing/2014/main" id="{583CFC89-E0FD-9592-3E5C-1032A326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399" y="1339947"/>
            <a:ext cx="1581647" cy="14167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9366101-AE9B-57BF-15F5-982960F580B0}"/>
              </a:ext>
            </a:extLst>
          </p:cNvPr>
          <p:cNvSpPr/>
          <p:nvPr/>
        </p:nvSpPr>
        <p:spPr>
          <a:xfrm>
            <a:off x="497463" y="4062978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B08B7B9-E882-A0AD-1A20-382B6A5C4BFA}"/>
              </a:ext>
            </a:extLst>
          </p:cNvPr>
          <p:cNvSpPr/>
          <p:nvPr/>
        </p:nvSpPr>
        <p:spPr>
          <a:xfrm>
            <a:off x="5692134" y="4062980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Downstairs with solid fill">
            <a:extLst>
              <a:ext uri="{FF2B5EF4-FFF2-40B4-BE49-F238E27FC236}">
                <a16:creationId xmlns:a16="http://schemas.microsoft.com/office/drawing/2014/main" id="{9277E5D0-5685-7DD4-D6E3-A32DAAE624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81315" y="4192527"/>
            <a:ext cx="1267960" cy="1267960"/>
          </a:xfrm>
          <a:prstGeom prst="rect">
            <a:avLst/>
          </a:prstGeom>
        </p:spPr>
      </p:pic>
      <p:pic>
        <p:nvPicPr>
          <p:cNvPr id="14" name="Graphic 13" descr="Earth globe: Americas with solid fill">
            <a:extLst>
              <a:ext uri="{FF2B5EF4-FFF2-40B4-BE49-F238E27FC236}">
                <a16:creationId xmlns:a16="http://schemas.microsoft.com/office/drawing/2014/main" id="{0F656F4C-E669-ECA7-1A57-BF2DC0C832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400" y="4062980"/>
            <a:ext cx="1455072" cy="14550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FE6C08-1419-F3E5-9571-AE91CF34703F}"/>
              </a:ext>
            </a:extLst>
          </p:cNvPr>
          <p:cNvSpPr txBox="1"/>
          <p:nvPr/>
        </p:nvSpPr>
        <p:spPr>
          <a:xfrm>
            <a:off x="1932002" y="1408934"/>
            <a:ext cx="291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Thermal Maintenance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C6D0D5-68CB-C528-A8A2-007A745E7BEA}"/>
              </a:ext>
            </a:extLst>
          </p:cNvPr>
          <p:cNvSpPr txBox="1"/>
          <p:nvPr/>
        </p:nvSpPr>
        <p:spPr>
          <a:xfrm>
            <a:off x="2391218" y="4190351"/>
            <a:ext cx="192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PLANET</a:t>
            </a:r>
          </a:p>
          <a:p>
            <a:pPr algn="ctr"/>
            <a:r>
              <a:rPr lang="en-US" sz="3600"/>
              <a:t>Chamber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27AD06-2590-100B-8F65-89BE59E56B79}"/>
              </a:ext>
            </a:extLst>
          </p:cNvPr>
          <p:cNvSpPr txBox="1"/>
          <p:nvPr/>
        </p:nvSpPr>
        <p:spPr>
          <a:xfrm>
            <a:off x="7537038" y="4226342"/>
            <a:ext cx="192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High Vacuum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22D664-5264-15E7-DA4C-41D048A1C17F}"/>
              </a:ext>
            </a:extLst>
          </p:cNvPr>
          <p:cNvSpPr/>
          <p:nvPr/>
        </p:nvSpPr>
        <p:spPr>
          <a:xfrm>
            <a:off x="5692133" y="126796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1E1BFC-3DBE-601B-5AB6-50013749FDC4}"/>
              </a:ext>
            </a:extLst>
          </p:cNvPr>
          <p:cNvSpPr txBox="1"/>
          <p:nvPr/>
        </p:nvSpPr>
        <p:spPr>
          <a:xfrm>
            <a:off x="7214136" y="1670032"/>
            <a:ext cx="291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Regolith</a:t>
            </a:r>
          </a:p>
        </p:txBody>
      </p:sp>
      <p:pic>
        <p:nvPicPr>
          <p:cNvPr id="28" name="Graphic 27" descr="Waxing Gibbous Moon with solid fill">
            <a:extLst>
              <a:ext uri="{FF2B5EF4-FFF2-40B4-BE49-F238E27FC236}">
                <a16:creationId xmlns:a16="http://schemas.microsoft.com/office/drawing/2014/main" id="{2BA8421B-1DB7-D7E4-F908-3DBEDD7238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08949" y="1340603"/>
            <a:ext cx="1305187" cy="1305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302A14-CCBE-2444-D57B-BF476F13DD1E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2444023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liquid and gas&#10;&#10;Description automatically generated">
            <a:extLst>
              <a:ext uri="{FF2B5EF4-FFF2-40B4-BE49-F238E27FC236}">
                <a16:creationId xmlns:a16="http://schemas.microsoft.com/office/drawing/2014/main" id="{EC27274B-2D73-9F8E-FD04-2B75E731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33006"/>
            <a:ext cx="7650443" cy="5661329"/>
          </a:xfrm>
          <a:prstGeom prst="rect">
            <a:avLst/>
          </a:prstGeom>
          <a:noFill/>
        </p:spPr>
      </p:pic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327D2112-925F-F873-D8CE-2219FC61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85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CF8377-1518-7B5B-1128-EADC8C3D9E1F}"/>
              </a:ext>
            </a:extLst>
          </p:cNvPr>
          <p:cNvSpPr/>
          <p:nvPr/>
        </p:nvSpPr>
        <p:spPr>
          <a:xfrm>
            <a:off x="4510685" y="859203"/>
            <a:ext cx="4274813" cy="5661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1A95F7-F92C-D509-26EB-6300118355A7}"/>
              </a:ext>
            </a:extLst>
          </p:cNvPr>
          <p:cNvSpPr/>
          <p:nvPr/>
        </p:nvSpPr>
        <p:spPr>
          <a:xfrm>
            <a:off x="1303361" y="815947"/>
            <a:ext cx="7406274" cy="27477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A03C35-7A03-084D-4926-D472C5AEE00B}"/>
              </a:ext>
            </a:extLst>
          </p:cNvPr>
          <p:cNvSpPr/>
          <p:nvPr/>
        </p:nvSpPr>
        <p:spPr>
          <a:xfrm>
            <a:off x="1676279" y="3599915"/>
            <a:ext cx="2903960" cy="2603178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A495D2-F48B-CF06-AA39-7A9B1D43FE87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1172409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86</a:t>
            </a:fld>
            <a:endParaRPr lang="en-US"/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488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E8BC66-AF1A-52F3-34B6-5C06D8434A0B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2212920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87</a:t>
            </a:fld>
            <a:endParaRPr lang="en-US"/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2311399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63B650-A458-680B-8191-9E8EF5152FBF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2138826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88</a:t>
            </a:fld>
            <a:endParaRPr lang="en-US"/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4143828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1A1CBD-8D18-9E0E-44C5-8CC96235D3D4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27844827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89</a:t>
            </a:fld>
            <a:endParaRPr lang="en-US"/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5949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5B989-5DD7-2BF2-3ADC-72E7549C1B79}"/>
              </a:ext>
            </a:extLst>
          </p:cNvPr>
          <p:cNvSpPr txBox="1"/>
          <p:nvPr/>
        </p:nvSpPr>
        <p:spPr>
          <a:xfrm>
            <a:off x="5949204" y="3357474"/>
            <a:ext cx="1841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Ability to monitor  moisture, pressure, and temperature in regolith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6818C1-6F91-D2F2-CE66-B1513E76027E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12453321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liquid and gas&#10;&#10;Description automatically generated">
            <a:extLst>
              <a:ext uri="{FF2B5EF4-FFF2-40B4-BE49-F238E27FC236}">
                <a16:creationId xmlns:a16="http://schemas.microsoft.com/office/drawing/2014/main" id="{EC27274B-2D73-9F8E-FD04-2B75E731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33006"/>
            <a:ext cx="7650443" cy="5661329"/>
          </a:xfrm>
          <a:prstGeom prst="rect">
            <a:avLst/>
          </a:prstGeom>
          <a:noFill/>
        </p:spPr>
      </p:pic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327D2112-925F-F873-D8CE-2219FC61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45D89E-56EF-B082-3950-F3D375CB4B2F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20A82061-B840-AFA4-F1BE-5429F3AD41EB}"/>
              </a:ext>
            </a:extLst>
          </p:cNvPr>
          <p:cNvSpPr/>
          <p:nvPr/>
        </p:nvSpPr>
        <p:spPr>
          <a:xfrm flipH="1">
            <a:off x="2680716" y="3898435"/>
            <a:ext cx="365760" cy="384048"/>
          </a:xfrm>
          <a:prstGeom prst="star5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2DAEE-F77F-E743-0B02-A74AE3FFA800}"/>
              </a:ext>
            </a:extLst>
          </p:cNvPr>
          <p:cNvCxnSpPr>
            <a:cxnSpLocks/>
          </p:cNvCxnSpPr>
          <p:nvPr/>
        </p:nvCxnSpPr>
        <p:spPr>
          <a:xfrm>
            <a:off x="2848356" y="4282483"/>
            <a:ext cx="0" cy="1821137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4977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90</a:t>
            </a:fld>
            <a:endParaRPr lang="en-US"/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7727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5B989-5DD7-2BF2-3ADC-72E7549C1B79}"/>
              </a:ext>
            </a:extLst>
          </p:cNvPr>
          <p:cNvSpPr txBox="1"/>
          <p:nvPr/>
        </p:nvSpPr>
        <p:spPr>
          <a:xfrm>
            <a:off x="5949204" y="3357474"/>
            <a:ext cx="1841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Ability to monitor  moisture, pressure, and temperature in regolith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6AB8E-3799-640F-A115-00CDCCB71FA8}"/>
              </a:ext>
            </a:extLst>
          </p:cNvPr>
          <p:cNvSpPr txBox="1"/>
          <p:nvPr/>
        </p:nvSpPr>
        <p:spPr>
          <a:xfrm>
            <a:off x="7601796" y="3359763"/>
            <a:ext cx="1977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Fits into and is compatible with the PLANET Chamber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14D8BF-1202-6974-17F5-8D4DE9B26514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21308207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91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2318281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92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2F7253-33E0-BDD9-B25D-954738052164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38842494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93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01E3E-BC62-DF45-6B99-08D1A879DAB1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3844317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94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F783BC-F12C-1F3A-91A4-72B0586F8C8B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20868613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95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636B3-9989-F686-C8E5-97C195E7FDE4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15924681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96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43AD8B-A7B3-5295-AA9C-B442C883694A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22581478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liquid and gas&#10;&#10;Description automatically generated">
            <a:extLst>
              <a:ext uri="{FF2B5EF4-FFF2-40B4-BE49-F238E27FC236}">
                <a16:creationId xmlns:a16="http://schemas.microsoft.com/office/drawing/2014/main" id="{EC27274B-2D73-9F8E-FD04-2B75E731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33006"/>
            <a:ext cx="7650443" cy="5661329"/>
          </a:xfrm>
          <a:prstGeom prst="rect">
            <a:avLst/>
          </a:prstGeom>
          <a:noFill/>
        </p:spPr>
      </p:pic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327D2112-925F-F873-D8CE-2219FC61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97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D7770455-B3AC-2A3D-9685-1D64A7B1693B}"/>
              </a:ext>
            </a:extLst>
          </p:cNvPr>
          <p:cNvSpPr/>
          <p:nvPr/>
        </p:nvSpPr>
        <p:spPr>
          <a:xfrm flipH="1">
            <a:off x="4096116" y="3898435"/>
            <a:ext cx="365760" cy="384048"/>
          </a:xfrm>
          <a:prstGeom prst="star5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78679E-6DF8-8195-15DF-264B0BC0B05E}"/>
              </a:ext>
            </a:extLst>
          </p:cNvPr>
          <p:cNvCxnSpPr>
            <a:cxnSpLocks/>
          </p:cNvCxnSpPr>
          <p:nvPr/>
        </p:nvCxnSpPr>
        <p:spPr>
          <a:xfrm>
            <a:off x="4271515" y="4230711"/>
            <a:ext cx="0" cy="1742492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9562A7E-A1D6-DC77-0F9A-5C88422F5EEA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16115487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liquid and gas&#10;&#10;Description automatically generated">
            <a:extLst>
              <a:ext uri="{FF2B5EF4-FFF2-40B4-BE49-F238E27FC236}">
                <a16:creationId xmlns:a16="http://schemas.microsoft.com/office/drawing/2014/main" id="{81C54526-CB24-4FC4-B011-FC0E61DDE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33006"/>
            <a:ext cx="7650443" cy="5661329"/>
          </a:xfrm>
          <a:prstGeom prst="rect">
            <a:avLst/>
          </a:prstGeom>
          <a:noFill/>
        </p:spPr>
      </p:pic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327D2112-925F-F873-D8CE-2219FC61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98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D7770455-B3AC-2A3D-9685-1D64A7B1693B}"/>
              </a:ext>
            </a:extLst>
          </p:cNvPr>
          <p:cNvSpPr/>
          <p:nvPr/>
        </p:nvSpPr>
        <p:spPr>
          <a:xfrm flipH="1">
            <a:off x="4096116" y="6045664"/>
            <a:ext cx="365760" cy="384048"/>
          </a:xfrm>
          <a:prstGeom prst="star5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2FDB9C-A041-84F9-D8E8-5A17CC864523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29900609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A03C84-DED4-8DBA-2323-060790303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F38020-0117-0E89-A48F-1B63595AA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31C6F-7673-6E6B-31E8-0EF484CC5988}"/>
              </a:ext>
            </a:extLst>
          </p:cNvPr>
          <p:cNvSpPr txBox="1"/>
          <p:nvPr/>
        </p:nvSpPr>
        <p:spPr>
          <a:xfrm>
            <a:off x="447479" y="103091"/>
            <a:ext cx="9936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Markets &amp; Stakeholders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EB4A4-0F44-9ADC-5D33-C65D804F06E3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9A34AFCD-2B6F-A9F5-1E2E-3CEA624C2765}"/>
              </a:ext>
            </a:extLst>
          </p:cNvPr>
          <p:cNvGraphicFramePr/>
          <p:nvPr/>
        </p:nvGraphicFramePr>
        <p:xfrm>
          <a:off x="784634" y="719666"/>
          <a:ext cx="8351959" cy="5658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2" name="Picture 31" descr="Symbols of NASA | NASA">
            <a:extLst>
              <a:ext uri="{FF2B5EF4-FFF2-40B4-BE49-F238E27FC236}">
                <a16:creationId xmlns:a16="http://schemas.microsoft.com/office/drawing/2014/main" id="{A9901B18-6C53-443D-3589-281BACAB5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07" y="643445"/>
            <a:ext cx="4212220" cy="210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72E04D1-E8E7-EC99-B8FE-1777C5A8ED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0809" y="3857240"/>
            <a:ext cx="3171568" cy="3964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97C0AC2-8816-6D0D-4194-C2C09829A6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5652" y="4463906"/>
            <a:ext cx="1821881" cy="13674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20E6568-41B7-65C0-A622-6DB181831F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8425" y="2656601"/>
            <a:ext cx="3029108" cy="8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67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A4660DD5-5B19-4277-805B-7299CA1C93F0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BBB2DEB0-54AC-4CB5-8B7A-BE93DA69F5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E27F95C26CED41876764786B537B38" ma:contentTypeVersion="12" ma:contentTypeDescription="Create a new document." ma:contentTypeScope="" ma:versionID="2b2dffaa9880366b266f6c0004343ebf">
  <xsd:schema xmlns:xsd="http://www.w3.org/2001/XMLSchema" xmlns:xs="http://www.w3.org/2001/XMLSchema" xmlns:p="http://schemas.microsoft.com/office/2006/metadata/properties" xmlns:ns2="1d5af2a6-7674-4fe3-81c4-4fd2582c87c7" xmlns:ns3="2be3124e-c586-4d46-af67-9d1b408b0ee9" targetNamespace="http://schemas.microsoft.com/office/2006/metadata/properties" ma:root="true" ma:fieldsID="0f2e005f0f3515c38d8a81a7692ebe47" ns2:_="" ns3:_="">
    <xsd:import namespace="1d5af2a6-7674-4fe3-81c4-4fd2582c87c7"/>
    <xsd:import namespace="2be3124e-c586-4d46-af67-9d1b408b0e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5af2a6-7674-4fe3-81c4-4fd2582c87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e3124e-c586-4d46-af67-9d1b408b0ee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6c990a1-7a3a-432b-948b-11fdb70e9f0d}" ma:internalName="TaxCatchAll" ma:showField="CatchAllData" ma:web="2be3124e-c586-4d46-af67-9d1b408b0e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5af2a6-7674-4fe3-81c4-4fd2582c87c7">
      <Terms xmlns="http://schemas.microsoft.com/office/infopath/2007/PartnerControls"/>
    </lcf76f155ced4ddcb4097134ff3c332f>
    <TaxCatchAll xmlns="2be3124e-c586-4d46-af67-9d1b408b0ee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68D637-EDF2-45D2-ADEC-7996C8FA6582}">
  <ds:schemaRefs>
    <ds:schemaRef ds:uri="1d5af2a6-7674-4fe3-81c4-4fd2582c87c7"/>
    <ds:schemaRef ds:uri="2be3124e-c586-4d46-af67-9d1b408b0e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9D883F4-C192-48FD-B5D1-A3740C885C55}">
  <ds:schemaRefs>
    <ds:schemaRef ds:uri="1d5af2a6-7674-4fe3-81c4-4fd2582c87c7"/>
    <ds:schemaRef ds:uri="2be3124e-c586-4d46-af67-9d1b408b0ee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C1967CB-2ED9-4564-9F1E-01C8B2DC78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145</Slides>
  <Notes>45</Notes>
  <HiddenSlides>98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145</vt:i4>
      </vt:variant>
    </vt:vector>
  </HeadingPairs>
  <TitlesOfParts>
    <vt:vector size="147" baseType="lpstr">
      <vt:lpstr>Orange with Logo</vt:lpstr>
      <vt:lpstr>Garnet with Logo</vt:lpstr>
      <vt:lpstr>Retaining Water Ice in Regolith at Vacuum - T519</vt:lpstr>
      <vt:lpstr>Team Introductions</vt:lpstr>
      <vt:lpstr>Sponsor and Advisor</vt:lpstr>
      <vt:lpstr>Objective</vt:lpstr>
      <vt:lpstr>Lunar Surface</vt:lpstr>
      <vt:lpstr>Background</vt:lpstr>
      <vt:lpstr>PLANET Chamber</vt:lpstr>
      <vt:lpstr>Properties of Water</vt:lpstr>
      <vt:lpstr>Properties of Water</vt:lpstr>
      <vt:lpstr>Properties of Water</vt:lpstr>
      <vt:lpstr>Customer Needs</vt:lpstr>
      <vt:lpstr>PowerPoint Presentation</vt:lpstr>
      <vt:lpstr>PowerPoint Presentation</vt:lpstr>
      <vt:lpstr>PowerPoint Presentation</vt:lpstr>
      <vt:lpstr>Concept Generation</vt:lpstr>
      <vt:lpstr>High Fidelity</vt:lpstr>
      <vt:lpstr>Concept Selection Analytical Hierarchy </vt:lpstr>
      <vt:lpstr>Final Selection</vt:lpstr>
      <vt:lpstr>PowerPoint Presentation</vt:lpstr>
      <vt:lpstr>PowerPoint Presentation</vt:lpstr>
      <vt:lpstr>PowerPoint Presentation</vt:lpstr>
      <vt:lpstr>PowerPoint Presentation</vt:lpstr>
      <vt:lpstr>Current Design: Assembly</vt:lpstr>
      <vt:lpstr>Current Design: Lid</vt:lpstr>
      <vt:lpstr>Current Design: Jacket</vt:lpstr>
      <vt:lpstr>Current Design: Grate</vt:lpstr>
      <vt:lpstr>Current Design: Bottom</vt:lpstr>
      <vt:lpstr>Operating Procedure – Pre-Cool</vt:lpstr>
      <vt:lpstr>Operating Procedure – Pre-Cool</vt:lpstr>
      <vt:lpstr>Operating Procedure – Pre-Cool</vt:lpstr>
      <vt:lpstr>Operating Procedure – Pre-Cool</vt:lpstr>
      <vt:lpstr>Operating Procedure – Pre-Cool</vt:lpstr>
      <vt:lpstr>Operating Procedure – Cool Down</vt:lpstr>
      <vt:lpstr>Operating Procedure – Cool Down</vt:lpstr>
      <vt:lpstr>Operating Procedure – Cool Down</vt:lpstr>
      <vt:lpstr>Operating Procedure – Post Cool</vt:lpstr>
      <vt:lpstr>Operating Procedure – Post Cool</vt:lpstr>
      <vt:lpstr>Operating Procedure – Post Cool</vt:lpstr>
      <vt:lpstr>Operating Procedure – Post Cool</vt:lpstr>
      <vt:lpstr>Operating Procedure – Post Cool</vt:lpstr>
      <vt:lpstr>Bill of Materials</vt:lpstr>
      <vt:lpstr>Challenges</vt:lpstr>
      <vt:lpstr>Challenges</vt:lpstr>
      <vt:lpstr>Challenges</vt:lpstr>
      <vt:lpstr>Challenges</vt:lpstr>
      <vt:lpstr>Future Work</vt:lpstr>
      <vt:lpstr>Thank You!</vt:lpstr>
      <vt:lpstr>PowerPoint Presentation</vt:lpstr>
      <vt:lpstr>Background</vt:lpstr>
      <vt:lpstr>Background</vt:lpstr>
      <vt:lpstr>Customer Needs</vt:lpstr>
      <vt:lpstr>Concept Selection</vt:lpstr>
      <vt:lpstr>PowerPoint Presentation</vt:lpstr>
      <vt:lpstr>PowerPoint Presentation</vt:lpstr>
      <vt:lpstr>Preliminary Drip Lid CAD</vt:lpstr>
      <vt:lpstr>Preliminary Drip Lid CAD</vt:lpstr>
      <vt:lpstr>Current Design: Assembly</vt:lpstr>
      <vt:lpstr>Current Design: Lid</vt:lpstr>
      <vt:lpstr>Current Design: Jacket</vt:lpstr>
      <vt:lpstr>Current Design: Grate</vt:lpstr>
      <vt:lpstr>Current Design: Bottom</vt:lpstr>
      <vt:lpstr>PowerPoint Presentation</vt:lpstr>
      <vt:lpstr>Liquid Nitrogen Drip</vt:lpstr>
      <vt:lpstr>Liquid Nitrogen Drip</vt:lpstr>
      <vt:lpstr>Liquid Nitrogen Drip</vt:lpstr>
      <vt:lpstr>Liquid Nitrogen Drip</vt:lpstr>
      <vt:lpstr>PowerPoint Presentation</vt:lpstr>
      <vt:lpstr>Testing and Validation</vt:lpstr>
      <vt:lpstr>Testing and Validation</vt:lpstr>
      <vt:lpstr>Operating Procedure – Post Cool</vt:lpstr>
      <vt:lpstr>Operating Procedure – Post Cool</vt:lpstr>
      <vt:lpstr>Operating Procedure – Post Cool</vt:lpstr>
      <vt:lpstr>Operating Procedure – Post Cool</vt:lpstr>
      <vt:lpstr>Operating Procedure – Cool Down</vt:lpstr>
      <vt:lpstr>Operating Procedure – Cool Down</vt:lpstr>
      <vt:lpstr>Operating Procedure – Cool Down</vt:lpstr>
      <vt:lpstr>Operating Procedure – Cool Down</vt:lpstr>
      <vt:lpstr>Operating Procedure – Cool Down</vt:lpstr>
      <vt:lpstr>PowerPoint Presentation</vt:lpstr>
      <vt:lpstr>PowerPoint Presentation</vt:lpstr>
      <vt:lpstr>Operating Procedure – Post Cool</vt:lpstr>
      <vt:lpstr>PLANET Chamber Planetary, Lunar, and Asteroid Natural Environments Testbed </vt:lpstr>
      <vt:lpstr>Current Issue</vt:lpstr>
      <vt:lpstr>PowerPoint Presentation</vt:lpstr>
      <vt:lpstr>Properties of Water</vt:lpstr>
      <vt:lpstr>Customer Needs</vt:lpstr>
      <vt:lpstr>Customer Needs</vt:lpstr>
      <vt:lpstr>Customer Needs</vt:lpstr>
      <vt:lpstr>Customer Needs</vt:lpstr>
      <vt:lpstr>Customer Needs</vt:lpstr>
      <vt:lpstr>Customer Needs</vt:lpstr>
      <vt:lpstr>Customer Needs</vt:lpstr>
      <vt:lpstr>Customer Needs</vt:lpstr>
      <vt:lpstr>Customer Needs</vt:lpstr>
      <vt:lpstr>Customer Needs</vt:lpstr>
      <vt:lpstr>Customer Needs</vt:lpstr>
      <vt:lpstr>Properties of Water</vt:lpstr>
      <vt:lpstr>Properties of Water</vt:lpstr>
      <vt:lpstr>PowerPoint Presentation</vt:lpstr>
      <vt:lpstr>Customer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Functional Decomposition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Customer Needs</vt:lpstr>
      <vt:lpstr>Customer Needs</vt:lpstr>
      <vt:lpstr>Customer Needs</vt:lpstr>
      <vt:lpstr>Customer Needs</vt:lpstr>
      <vt:lpstr>Customer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Work</vt:lpstr>
      <vt:lpstr>Preliminary Drip Lid CAD</vt:lpstr>
      <vt:lpstr>Preliminary Drip Lid CAD</vt:lpstr>
      <vt:lpstr>Thank You!</vt:lpstr>
      <vt:lpstr>PowerPoint Presentation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revision>1</cp:revision>
  <dcterms:created xsi:type="dcterms:W3CDTF">2023-10-03T17:48:03Z</dcterms:created>
  <dcterms:modified xsi:type="dcterms:W3CDTF">2024-02-08T22:54:24Z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0x01010044E27F95C26CED41876764786B537B38</vt:lpwstr>
  </property>
  <property fmtid="{D5CDD505-2E9C-101B-9397-08002B2CF9AE}" pid="3" name="MediaServiceImageTags">
    <vt:lpwstr/>
  </property>
</Properties>
</file>